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93" r:id="rId3"/>
    <p:sldId id="258" r:id="rId4"/>
    <p:sldId id="295" r:id="rId5"/>
    <p:sldId id="261" r:id="rId6"/>
    <p:sldId id="262" r:id="rId7"/>
    <p:sldId id="263" r:id="rId8"/>
    <p:sldId id="264" r:id="rId9"/>
    <p:sldId id="265" r:id="rId10"/>
    <p:sldId id="266" r:id="rId11"/>
    <p:sldId id="260" r:id="rId12"/>
    <p:sldId id="268" r:id="rId13"/>
    <p:sldId id="292" r:id="rId14"/>
    <p:sldId id="269" r:id="rId15"/>
    <p:sldId id="296" r:id="rId16"/>
    <p:sldId id="270" r:id="rId17"/>
    <p:sldId id="272" r:id="rId18"/>
    <p:sldId id="297" r:id="rId19"/>
    <p:sldId id="273" r:id="rId20"/>
    <p:sldId id="274" r:id="rId21"/>
    <p:sldId id="275" r:id="rId22"/>
    <p:sldId id="298" r:id="rId23"/>
    <p:sldId id="276" r:id="rId24"/>
    <p:sldId id="278" r:id="rId25"/>
    <p:sldId id="299" r:id="rId26"/>
    <p:sldId id="279" r:id="rId27"/>
    <p:sldId id="280" r:id="rId28"/>
    <p:sldId id="281" r:id="rId29"/>
    <p:sldId id="277" r:id="rId30"/>
    <p:sldId id="282" r:id="rId31"/>
    <p:sldId id="283" r:id="rId32"/>
    <p:sldId id="284" r:id="rId33"/>
    <p:sldId id="285" r:id="rId34"/>
    <p:sldId id="286" r:id="rId35"/>
    <p:sldId id="288" r:id="rId36"/>
    <p:sldId id="289" r:id="rId37"/>
    <p:sldId id="290" r:id="rId38"/>
    <p:sldId id="291" r:id="rId39"/>
    <p:sldId id="287"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userDrawn="1">
          <p15:clr>
            <a:srgbClr val="A4A3A4"/>
          </p15:clr>
        </p15:guide>
        <p15:guide id="2" pos="402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泽顺 彭" initials="泽顺" lastIdx="1" clrIdx="0">
    <p:extLst>
      <p:ext uri="{19B8F6BF-5375-455C-9EA6-DF929625EA0E}">
        <p15:presenceInfo xmlns:p15="http://schemas.microsoft.com/office/powerpoint/2012/main" userId="98864ed5795cf1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5B9BD6"/>
    <a:srgbClr val="4472C4"/>
    <a:srgbClr val="365A9A"/>
    <a:srgbClr val="FFC000"/>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88" autoAdjust="0"/>
    <p:restoredTop sz="69982" autoAdjust="0"/>
  </p:normalViewPr>
  <p:slideViewPr>
    <p:cSldViewPr snapToGrid="0" showGuides="1">
      <p:cViewPr>
        <p:scale>
          <a:sx n="75" d="100"/>
          <a:sy n="75" d="100"/>
        </p:scale>
        <p:origin x="1941" y="165"/>
      </p:cViewPr>
      <p:guideLst>
        <p:guide orient="horz" pos="2251"/>
        <p:guide pos="4021"/>
      </p:guideLst>
    </p:cSldViewPr>
  </p:slideViewPr>
  <p:notesTextViewPr>
    <p:cViewPr>
      <p:scale>
        <a:sx n="150" d="100"/>
        <a:sy n="150" d="100"/>
      </p:scale>
      <p:origin x="0" y="0"/>
    </p:cViewPr>
  </p:notesTextViewPr>
  <p:notesViewPr>
    <p:cSldViewPr snapToGrid="0" showGuides="1">
      <p:cViewPr varScale="1">
        <p:scale>
          <a:sx n="87" d="100"/>
          <a:sy n="87" d="100"/>
        </p:scale>
        <p:origin x="3831" y="51"/>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7541F-8705-4B80-9F8A-BDF0F28C1292}" type="datetimeFigureOut">
              <a:rPr lang="zh-CN" altLang="en-US" smtClean="0"/>
              <a:t>2025/5/14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A02576-A1F4-4FC4-8510-30C707C99447}" type="slidenum">
              <a:rPr lang="zh-CN" altLang="en-US" smtClean="0"/>
              <a:t>‹#›</a:t>
            </a:fld>
            <a:endParaRPr lang="zh-CN" altLang="en-US"/>
          </a:p>
        </p:txBody>
      </p:sp>
    </p:spTree>
    <p:extLst>
      <p:ext uri="{BB962C8B-B14F-4D97-AF65-F5344CB8AC3E}">
        <p14:creationId xmlns:p14="http://schemas.microsoft.com/office/powerpoint/2010/main" val="471812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effectLst/>
                <a:ea typeface="Calibri" panose="020F0502020204030204" pitchFamily="34" charset="0"/>
              </a:rPr>
              <a:t>Hello, everyone. Today I will present our paper ‘</a:t>
            </a:r>
            <a:r>
              <a:rPr lang="en-US" altLang="zh-CN" sz="1200" dirty="0" err="1">
                <a:effectLst/>
                <a:ea typeface="Calibri" panose="020F0502020204030204" pitchFamily="34" charset="0"/>
              </a:rPr>
              <a:t>MassBFT</a:t>
            </a:r>
            <a:r>
              <a:rPr lang="en-US" altLang="zh-CN" sz="1200" dirty="0">
                <a:effectLst/>
                <a:ea typeface="Calibri" panose="020F0502020204030204" pitchFamily="34" charset="0"/>
              </a:rPr>
              <a:t>: Fast and Scalable Geo-Distributed Byzantine Fault-Tolerant Consensus’.</a:t>
            </a:r>
          </a:p>
        </p:txBody>
      </p:sp>
      <p:sp>
        <p:nvSpPr>
          <p:cNvPr id="4" name="灯片编号占位符 3"/>
          <p:cNvSpPr>
            <a:spLocks noGrp="1"/>
          </p:cNvSpPr>
          <p:nvPr>
            <p:ph type="sldNum" sz="quarter" idx="5"/>
          </p:nvPr>
        </p:nvSpPr>
        <p:spPr/>
        <p:txBody>
          <a:bodyPr/>
          <a:lstStyle/>
          <a:p>
            <a:fld id="{3DA02576-A1F4-4FC4-8510-30C707C99447}" type="slidenum">
              <a:rPr lang="zh-CN" altLang="en-US" smtClean="0"/>
              <a:t>1</a:t>
            </a:fld>
            <a:endParaRPr lang="zh-CN" altLang="en-US"/>
          </a:p>
        </p:txBody>
      </p:sp>
    </p:spTree>
    <p:extLst>
      <p:ext uri="{BB962C8B-B14F-4D97-AF65-F5344CB8AC3E}">
        <p14:creationId xmlns:p14="http://schemas.microsoft.com/office/powerpoint/2010/main" val="3311208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F3F3F3"/>
                </a:solidFill>
                <a:effectLst/>
                <a:latin typeface="-apple-system"/>
              </a:rPr>
              <a:t>These groups use Raft to reach consensus on the entry’s digest, ensuring that a majority of groups have received the entry to tolerate network partitions or group failures. The entry can be applied only after global consensus is completed.</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10</a:t>
            </a:fld>
            <a:endParaRPr lang="zh-CN" altLang="en-US"/>
          </a:p>
        </p:txBody>
      </p:sp>
    </p:spTree>
    <p:extLst>
      <p:ext uri="{BB962C8B-B14F-4D97-AF65-F5344CB8AC3E}">
        <p14:creationId xmlns:p14="http://schemas.microsoft.com/office/powerpoint/2010/main" val="470487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F3F3F3"/>
                </a:solidFill>
                <a:effectLst/>
                <a:latin typeface="-apple-system"/>
              </a:rPr>
              <a:t>We can observe that existing hierarchical consensus protocols have high replication redundancy. Formally, to tolerate f2 Byzantine nodes in group 2, the leader has to send at least f2 plus one copies of the entry to that group. In the example, transmitting one entry requires sending three copies.</a:t>
            </a:r>
            <a:endParaRPr lang="zh-CN" altLang="en-US" b="1" dirty="0">
              <a:solidFill>
                <a:srgbClr val="FF0000"/>
              </a:solidFill>
              <a:latin typeface="Calibri" panose="020F0502020204030204" pitchFamily="34" charset="0"/>
              <a:cs typeface="Calibri" panose="020F0502020204030204" pitchFamily="34" charset="0"/>
            </a:endParaRPr>
          </a:p>
        </p:txBody>
      </p:sp>
      <p:sp>
        <p:nvSpPr>
          <p:cNvPr id="4" name="灯片编号占位符 3"/>
          <p:cNvSpPr>
            <a:spLocks noGrp="1"/>
          </p:cNvSpPr>
          <p:nvPr>
            <p:ph type="sldNum" sz="quarter" idx="5"/>
          </p:nvPr>
        </p:nvSpPr>
        <p:spPr/>
        <p:txBody>
          <a:bodyPr/>
          <a:lstStyle/>
          <a:p>
            <a:fld id="{3DA02576-A1F4-4FC4-8510-30C707C99447}" type="slidenum">
              <a:rPr lang="zh-CN" altLang="en-US" smtClean="0"/>
              <a:t>11</a:t>
            </a:fld>
            <a:endParaRPr lang="zh-CN" altLang="en-US"/>
          </a:p>
        </p:txBody>
      </p:sp>
    </p:spTree>
    <p:extLst>
      <p:ext uri="{BB962C8B-B14F-4D97-AF65-F5344CB8AC3E}">
        <p14:creationId xmlns:p14="http://schemas.microsoft.com/office/powerpoint/2010/main" val="1021484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Second, the </a:t>
            </a:r>
            <a:r>
              <a:rPr lang="en-US" altLang="zh-CN" b="0" i="0" dirty="0">
                <a:solidFill>
                  <a:srgbClr val="F3F3F3"/>
                </a:solidFill>
                <a:effectLst/>
                <a:latin typeface="-apple-system"/>
              </a:rPr>
              <a:t>f2 plus one copies are all sent by the same node, which creates a single-node network bottleneck.</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12</a:t>
            </a:fld>
            <a:endParaRPr lang="zh-CN" altLang="en-US"/>
          </a:p>
        </p:txBody>
      </p:sp>
    </p:spTree>
    <p:extLst>
      <p:ext uri="{BB962C8B-B14F-4D97-AF65-F5344CB8AC3E}">
        <p14:creationId xmlns:p14="http://schemas.microsoft.com/office/powerpoint/2010/main" val="4070192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F3F3F3"/>
                </a:solidFill>
                <a:effectLst/>
                <a:latin typeface="-apple-system"/>
              </a:rPr>
              <a:t>Existing approaches tried to eliminate the leader bottleneck by leveraging the follower nodes. However, they required the groups to send and receive even more entries. As shown in the Figure, the bijective replication requires to send 4 copies instead of 3, further increasing the total WAN traffic.</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13</a:t>
            </a:fld>
            <a:endParaRPr lang="zh-CN" altLang="en-US"/>
          </a:p>
        </p:txBody>
      </p:sp>
    </p:spTree>
    <p:extLst>
      <p:ext uri="{BB962C8B-B14F-4D97-AF65-F5344CB8AC3E}">
        <p14:creationId xmlns:p14="http://schemas.microsoft.com/office/powerpoint/2010/main" val="2371433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F3F3F3"/>
                </a:solidFill>
                <a:effectLst/>
                <a:latin typeface="-apple-system"/>
              </a:rPr>
              <a:t>And some nodes still do not participate in the replication process, leading to underutilized WAN bandwidth.</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14</a:t>
            </a:fld>
            <a:endParaRPr lang="zh-CN" altLang="en-US"/>
          </a:p>
        </p:txBody>
      </p:sp>
    </p:spTree>
    <p:extLst>
      <p:ext uri="{BB962C8B-B14F-4D97-AF65-F5344CB8AC3E}">
        <p14:creationId xmlns:p14="http://schemas.microsoft.com/office/powerpoint/2010/main" val="3459808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F3F3F3"/>
                </a:solidFill>
                <a:effectLst/>
                <a:latin typeface="-apple-system"/>
              </a:rPr>
              <a:t>So, can we design an effective replication strategy that both utilizes all nodes and minimizes WAN traffic?</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15</a:t>
            </a:fld>
            <a:endParaRPr lang="zh-CN" altLang="en-US"/>
          </a:p>
        </p:txBody>
      </p:sp>
    </p:spTree>
    <p:extLst>
      <p:ext uri="{BB962C8B-B14F-4D97-AF65-F5344CB8AC3E}">
        <p14:creationId xmlns:p14="http://schemas.microsoft.com/office/powerpoint/2010/main" val="2287962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F3F3F3"/>
                </a:solidFill>
                <a:effectLst/>
                <a:latin typeface="-apple-system"/>
              </a:rPr>
              <a:t>We first introduce the erasure coding technique. Erasure coding splits the original log entry into k data chunks and then generates m parity chunks. Even if some chunks are lost during WAN transmission, as long as a node obtains any k chunks, it can reconstruct the original entry. Chunk validity is protected by the entry certificate, so Byzantine nodes cannot tamper with it.</a:t>
            </a:r>
            <a:endParaRPr lang="fr-FR" altLang="zh-CN" b="0"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16</a:t>
            </a:fld>
            <a:endParaRPr lang="zh-CN" altLang="en-US"/>
          </a:p>
        </p:txBody>
      </p:sp>
    </p:spTree>
    <p:extLst>
      <p:ext uri="{BB962C8B-B14F-4D97-AF65-F5344CB8AC3E}">
        <p14:creationId xmlns:p14="http://schemas.microsoft.com/office/powerpoint/2010/main" val="1196776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Recall that after local PBFT consensus, each sending node has a copy of the entry.</a:t>
            </a:r>
          </a:p>
        </p:txBody>
      </p:sp>
      <p:sp>
        <p:nvSpPr>
          <p:cNvPr id="4" name="灯片编号占位符 3"/>
          <p:cNvSpPr>
            <a:spLocks noGrp="1"/>
          </p:cNvSpPr>
          <p:nvPr>
            <p:ph type="sldNum" sz="quarter" idx="5"/>
          </p:nvPr>
        </p:nvSpPr>
        <p:spPr/>
        <p:txBody>
          <a:bodyPr/>
          <a:lstStyle/>
          <a:p>
            <a:fld id="{3DA02576-A1F4-4FC4-8510-30C707C99447}" type="slidenum">
              <a:rPr lang="zh-CN" altLang="en-US" smtClean="0"/>
              <a:t>17</a:t>
            </a:fld>
            <a:endParaRPr lang="zh-CN" altLang="en-US"/>
          </a:p>
        </p:txBody>
      </p:sp>
    </p:spTree>
    <p:extLst>
      <p:ext uri="{BB962C8B-B14F-4D97-AF65-F5344CB8AC3E}">
        <p14:creationId xmlns:p14="http://schemas.microsoft.com/office/powerpoint/2010/main" val="57103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First, each sending node independently encoding the entry into chunks based on </a:t>
            </a:r>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 predefined plan</a:t>
            </a: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t>
            </a:r>
          </a:p>
        </p:txBody>
      </p:sp>
      <p:sp>
        <p:nvSpPr>
          <p:cNvPr id="4" name="灯片编号占位符 3"/>
          <p:cNvSpPr>
            <a:spLocks noGrp="1"/>
          </p:cNvSpPr>
          <p:nvPr>
            <p:ph type="sldNum" sz="quarter" idx="5"/>
          </p:nvPr>
        </p:nvSpPr>
        <p:spPr/>
        <p:txBody>
          <a:bodyPr/>
          <a:lstStyle/>
          <a:p>
            <a:fld id="{3DA02576-A1F4-4FC4-8510-30C707C99447}" type="slidenum">
              <a:rPr lang="zh-CN" altLang="en-US" smtClean="0"/>
              <a:t>18</a:t>
            </a:fld>
            <a:endParaRPr lang="zh-CN" altLang="en-US"/>
          </a:p>
        </p:txBody>
      </p:sp>
    </p:spTree>
    <p:extLst>
      <p:ext uri="{BB962C8B-B14F-4D97-AF65-F5344CB8AC3E}">
        <p14:creationId xmlns:p14="http://schemas.microsoft.com/office/powerpoint/2010/main" val="2233848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F3F3F3"/>
                </a:solidFill>
                <a:effectLst/>
                <a:latin typeface="-apple-system"/>
              </a:rPr>
              <a:t>According to the pre-defined plan, each node in group 1 sends seven chunks, and each node in group 2 receives four chunks. Since there is one Byzantine node in group 1, seven chunks are lost. In addition, eight more chunks are lost because there are two Byzantine nodes in group 2.</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19</a:t>
            </a:fld>
            <a:endParaRPr lang="zh-CN" altLang="en-US"/>
          </a:p>
        </p:txBody>
      </p:sp>
    </p:spTree>
    <p:extLst>
      <p:ext uri="{BB962C8B-B14F-4D97-AF65-F5344CB8AC3E}">
        <p14:creationId xmlns:p14="http://schemas.microsoft.com/office/powerpoint/2010/main" val="3116380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F3F3F3"/>
                </a:solidFill>
                <a:effectLst/>
                <a:latin typeface="-apple-system"/>
              </a:rPr>
              <a:t>Geo-distributed consensus is a fundamental technology in cross-region distributed systems. It features high availability, scalability, and load balancing. Geo-distributed consensus has become increasingly important with the rapid development of edge computing, distributed databases, and blockchain technology.</a:t>
            </a:r>
            <a:endParaRPr kumimoji="1"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2</a:t>
            </a:fld>
            <a:endParaRPr lang="zh-CN" altLang="en-US"/>
          </a:p>
        </p:txBody>
      </p:sp>
    </p:spTree>
    <p:extLst>
      <p:ext uri="{BB962C8B-B14F-4D97-AF65-F5344CB8AC3E}">
        <p14:creationId xmlns:p14="http://schemas.microsoft.com/office/powerpoint/2010/main" val="944250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F3F3F3"/>
                </a:solidFill>
                <a:effectLst/>
                <a:latin typeface="-apple-system"/>
              </a:rPr>
              <a:t>After the nodes in group 2 exchange their received chunks, each honest node receives at least 13 chunks, which is enough to recover the original entry.</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20</a:t>
            </a:fld>
            <a:endParaRPr lang="zh-CN" altLang="en-US"/>
          </a:p>
        </p:txBody>
      </p:sp>
    </p:spTree>
    <p:extLst>
      <p:ext uri="{BB962C8B-B14F-4D97-AF65-F5344CB8AC3E}">
        <p14:creationId xmlns:p14="http://schemas.microsoft.com/office/powerpoint/2010/main" val="87254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F3F3F3"/>
                </a:solidFill>
                <a:effectLst/>
                <a:latin typeface="-apple-system"/>
              </a:rPr>
              <a:t>The encoded bijective log replication aggregates the bandwidth of all nodes in a group. Groups with more nodes can propose entries faster. </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21</a:t>
            </a:fld>
            <a:endParaRPr lang="zh-CN" altLang="en-US"/>
          </a:p>
        </p:txBody>
      </p:sp>
    </p:spTree>
    <p:extLst>
      <p:ext uri="{BB962C8B-B14F-4D97-AF65-F5344CB8AC3E}">
        <p14:creationId xmlns:p14="http://schemas.microsoft.com/office/powerpoint/2010/main" val="3144277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F3F3F3"/>
                </a:solidFill>
                <a:effectLst/>
                <a:latin typeface="-apple-system"/>
              </a:rPr>
              <a:t>However, a new question arise: when all groups propose entries concurrently, how can we establish a global order of these entries to fully exploit the bandwidth of all groups?</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22</a:t>
            </a:fld>
            <a:endParaRPr lang="zh-CN" altLang="en-US"/>
          </a:p>
        </p:txBody>
      </p:sp>
    </p:spTree>
    <p:extLst>
      <p:ext uri="{BB962C8B-B14F-4D97-AF65-F5344CB8AC3E}">
        <p14:creationId xmlns:p14="http://schemas.microsoft.com/office/powerpoint/2010/main" val="3025374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F3F3F3"/>
                </a:solidFill>
                <a:effectLst/>
                <a:latin typeface="-apple-system"/>
              </a:rPr>
              <a:t>Existing systems, such as </a:t>
            </a:r>
            <a:r>
              <a:rPr lang="en-US" altLang="zh-CN" b="0" i="0" dirty="0" err="1">
                <a:solidFill>
                  <a:srgbClr val="F3F3F3"/>
                </a:solidFill>
                <a:effectLst/>
                <a:latin typeface="-apple-system"/>
              </a:rPr>
              <a:t>GeoBFT</a:t>
            </a:r>
            <a:r>
              <a:rPr lang="en-US" altLang="zh-CN" b="0" i="0" dirty="0">
                <a:solidFill>
                  <a:srgbClr val="F3F3F3"/>
                </a:solidFill>
                <a:effectLst/>
                <a:latin typeface="-apple-system"/>
              </a:rPr>
              <a:t>, adopt the round-based ordering to order the entries propose by different groups. We first provide an example to show the limitation of the round-based ordering. Round-based ordering assumes all groups propose entries at the same rate and uses a predefined order to execute these entries. In the figure, the entry proposed by group 1 is executed first.</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23</a:t>
            </a:fld>
            <a:endParaRPr lang="zh-CN" altLang="en-US"/>
          </a:p>
        </p:txBody>
      </p:sp>
    </p:spTree>
    <p:extLst>
      <p:ext uri="{BB962C8B-B14F-4D97-AF65-F5344CB8AC3E}">
        <p14:creationId xmlns:p14="http://schemas.microsoft.com/office/powerpoint/2010/main" val="4076287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F3F3F3"/>
                </a:solidFill>
                <a:effectLst/>
                <a:latin typeface="-apple-system"/>
              </a:rPr>
              <a:t>Then group 2’s entry.</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24</a:t>
            </a:fld>
            <a:endParaRPr lang="zh-CN" altLang="en-US"/>
          </a:p>
        </p:txBody>
      </p:sp>
    </p:spTree>
    <p:extLst>
      <p:ext uri="{BB962C8B-B14F-4D97-AF65-F5344CB8AC3E}">
        <p14:creationId xmlns:p14="http://schemas.microsoft.com/office/powerpoint/2010/main" val="41864784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F3F3F3"/>
                </a:solidFill>
                <a:effectLst/>
                <a:latin typeface="-apple-system"/>
              </a:rPr>
              <a:t>Then group 3’s entry.</a:t>
            </a:r>
          </a:p>
          <a:p>
            <a:r>
              <a:rPr lang="en-US" altLang="zh-CN" b="0" i="0" dirty="0">
                <a:solidFill>
                  <a:srgbClr val="F3F3F3"/>
                </a:solidFill>
                <a:effectLst/>
                <a:latin typeface="-apple-system"/>
              </a:rPr>
              <a:t>We can see that the round-based ordering works perfectly when the groups are of equal size.</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25</a:t>
            </a:fld>
            <a:endParaRPr lang="zh-CN" altLang="en-US"/>
          </a:p>
        </p:txBody>
      </p:sp>
    </p:spTree>
    <p:extLst>
      <p:ext uri="{BB962C8B-B14F-4D97-AF65-F5344CB8AC3E}">
        <p14:creationId xmlns:p14="http://schemas.microsoft.com/office/powerpoint/2010/main" val="36221002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F3F3F3"/>
                </a:solidFill>
                <a:effectLst/>
                <a:latin typeface="-apple-system"/>
              </a:rPr>
              <a:t>However, when groups 2 and 3 have more nodes, they propose entries faster than group 1.</a:t>
            </a:r>
            <a:br>
              <a:rPr lang="en-US" altLang="zh-CN" dirty="0"/>
            </a:b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26</a:t>
            </a:fld>
            <a:endParaRPr lang="zh-CN" altLang="en-US"/>
          </a:p>
        </p:txBody>
      </p:sp>
    </p:spTree>
    <p:extLst>
      <p:ext uri="{BB962C8B-B14F-4D97-AF65-F5344CB8AC3E}">
        <p14:creationId xmlns:p14="http://schemas.microsoft.com/office/powerpoint/2010/main" val="346206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F3F3F3"/>
                </a:solidFill>
                <a:effectLst/>
                <a:latin typeface="-apple-system"/>
              </a:rPr>
              <a:t>We can see that the entries proposed by group 2 and 3 cannot be executed until group 1 proposes an entry, causing synchronous waits.</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27</a:t>
            </a:fld>
            <a:endParaRPr lang="zh-CN" altLang="en-US"/>
          </a:p>
        </p:txBody>
      </p:sp>
    </p:spTree>
    <p:extLst>
      <p:ext uri="{BB962C8B-B14F-4D97-AF65-F5344CB8AC3E}">
        <p14:creationId xmlns:p14="http://schemas.microsoft.com/office/powerpoint/2010/main" val="2418412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other words, the throughput of group 2 and 3 are limited by group 1.</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28</a:t>
            </a:fld>
            <a:endParaRPr lang="zh-CN" altLang="en-US"/>
          </a:p>
        </p:txBody>
      </p:sp>
    </p:spTree>
    <p:extLst>
      <p:ext uri="{BB962C8B-B14F-4D97-AF65-F5344CB8AC3E}">
        <p14:creationId xmlns:p14="http://schemas.microsoft.com/office/powerpoint/2010/main" val="10259101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F3F3F3"/>
                </a:solidFill>
                <a:effectLst/>
                <a:latin typeface="-apple-system"/>
              </a:rPr>
              <a:t>Therefore, we propose asynchronous log ordering to eliminate this bottleneck. The key idea is to allow these groups to replicate their entries at their maximum rate, and the system asynchronously orders the entries that complete replication later. The algorithm consists of three phases.</a:t>
            </a:r>
          </a:p>
          <a:p>
            <a:pPr algn="l"/>
            <a:r>
              <a:rPr lang="en-US" altLang="zh-CN" b="0" i="0" dirty="0">
                <a:solidFill>
                  <a:srgbClr val="F3F3F3"/>
                </a:solidFill>
                <a:effectLst/>
                <a:latin typeface="-apple-system"/>
              </a:rPr>
              <a:t>The first phase is log replication. Each group replicates entries at its own maximum rate using the encoded bijective replication described earlier.</a:t>
            </a:r>
          </a:p>
        </p:txBody>
      </p:sp>
      <p:sp>
        <p:nvSpPr>
          <p:cNvPr id="4" name="灯片编号占位符 3"/>
          <p:cNvSpPr>
            <a:spLocks noGrp="1"/>
          </p:cNvSpPr>
          <p:nvPr>
            <p:ph type="sldNum" sz="quarter" idx="5"/>
          </p:nvPr>
        </p:nvSpPr>
        <p:spPr/>
        <p:txBody>
          <a:bodyPr/>
          <a:lstStyle/>
          <a:p>
            <a:fld id="{3DA02576-A1F4-4FC4-8510-30C707C99447}" type="slidenum">
              <a:rPr lang="zh-CN" altLang="en-US" smtClean="0"/>
              <a:t>29</a:t>
            </a:fld>
            <a:endParaRPr lang="zh-CN" altLang="en-US"/>
          </a:p>
        </p:txBody>
      </p:sp>
    </p:spTree>
    <p:extLst>
      <p:ext uri="{BB962C8B-B14F-4D97-AF65-F5344CB8AC3E}">
        <p14:creationId xmlns:p14="http://schemas.microsoft.com/office/powerpoint/2010/main" val="626770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t>
            </a:r>
            <a:r>
              <a:rPr lang="en-US" altLang="zh-CN" b="0" i="0" dirty="0">
                <a:solidFill>
                  <a:srgbClr val="F3F3F3"/>
                </a:solidFill>
                <a:effectLst/>
                <a:latin typeface="-apple-system"/>
              </a:rPr>
              <a:t>throughput of geo-distributed consensus is severely limited by cross-datacenter WAN bandwidth. The WAN bandwidth of a node is about </a:t>
            </a:r>
            <a:r>
              <a:rPr lang="en-US" altLang="zh-CN" b="1" i="0" dirty="0">
                <a:solidFill>
                  <a:srgbClr val="F3F3F3"/>
                </a:solidFill>
                <a:effectLst/>
                <a:latin typeface="-apple-system"/>
              </a:rPr>
              <a:t>a hundred times </a:t>
            </a:r>
            <a:r>
              <a:rPr lang="en-US" altLang="zh-CN" b="0" i="0" dirty="0">
                <a:solidFill>
                  <a:srgbClr val="F3F3F3"/>
                </a:solidFill>
                <a:effectLst/>
                <a:latin typeface="-apple-system"/>
              </a:rPr>
              <a:t>higher than the LAN bandwidth of the node. This significant disparity creates a fundamental challenge for scaling across geographical regions.</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3</a:t>
            </a:fld>
            <a:endParaRPr lang="zh-CN" altLang="en-US"/>
          </a:p>
        </p:txBody>
      </p:sp>
    </p:spTree>
    <p:extLst>
      <p:ext uri="{BB962C8B-B14F-4D97-AF65-F5344CB8AC3E}">
        <p14:creationId xmlns:p14="http://schemas.microsoft.com/office/powerpoint/2010/main" val="36867132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an entry finished replication, it is assigned by a timestamp. The timestamp assignment is decentralized to tolerate slow groups. Entries finish replication earlier have smaller timestamps, so that they can be ordered before the entries that finish replication later.</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30</a:t>
            </a:fld>
            <a:endParaRPr lang="zh-CN" altLang="en-US"/>
          </a:p>
        </p:txBody>
      </p:sp>
    </p:spTree>
    <p:extLst>
      <p:ext uri="{BB962C8B-B14F-4D97-AF65-F5344CB8AC3E}">
        <p14:creationId xmlns:p14="http://schemas.microsoft.com/office/powerpoint/2010/main" val="1122712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F3F3F3"/>
                </a:solidFill>
                <a:effectLst/>
                <a:latin typeface="-apple-system"/>
              </a:rPr>
              <a:t>Each node maintains an entry pool to store entries that have been assigned vector timestamps, and uses a deterministic ordering algorithm to order these entries. Although the entry arrived out-of-order in a streaming manner, the ordering algorithm ensures a consistent total order for these entries.</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31</a:t>
            </a:fld>
            <a:endParaRPr lang="zh-CN" altLang="en-US"/>
          </a:p>
        </p:txBody>
      </p:sp>
    </p:spTree>
    <p:extLst>
      <p:ext uri="{BB962C8B-B14F-4D97-AF65-F5344CB8AC3E}">
        <p14:creationId xmlns:p14="http://schemas.microsoft.com/office/powerpoint/2010/main" val="21296443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F3F3F3"/>
                </a:solidFill>
                <a:effectLst/>
                <a:latin typeface="-apple-system"/>
              </a:rPr>
              <a:t>Asynchronous log ordering provides fault tolerance for out-of-order entry arrival, slow sending or receiving groups, crashed groups, and Byzantine nodes. It can fully utilize the bandwidth of all groups, at the cost of an additional 0.5 RTT to achieve consensus.</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32</a:t>
            </a:fld>
            <a:endParaRPr lang="zh-CN" altLang="en-US"/>
          </a:p>
        </p:txBody>
      </p:sp>
    </p:spTree>
    <p:extLst>
      <p:ext uri="{BB962C8B-B14F-4D97-AF65-F5344CB8AC3E}">
        <p14:creationId xmlns:p14="http://schemas.microsoft.com/office/powerpoint/2010/main" val="42615582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show the performance of </a:t>
            </a:r>
            <a:r>
              <a:rPr lang="en-US" altLang="zh-CN" dirty="0" err="1"/>
              <a:t>MassBFT</a:t>
            </a:r>
            <a:r>
              <a:rPr lang="en-US" altLang="zh-CN" dirty="0"/>
              <a:t>, we compare it with three geo-distributed consensus protocols</a:t>
            </a:r>
            <a:r>
              <a:rPr lang="en-US" altLang="zh-CN" b="0" i="0" dirty="0">
                <a:solidFill>
                  <a:srgbClr val="F3F3F3"/>
                </a:solidFill>
                <a:effectLst/>
                <a:latin typeface="-apple-system"/>
              </a:rPr>
              <a:t>, including </a:t>
            </a:r>
            <a:r>
              <a:rPr lang="en-US" altLang="zh-CN" dirty="0"/>
              <a:t>Steward, ISS, and </a:t>
            </a:r>
            <a:r>
              <a:rPr lang="en-US" altLang="zh-CN" dirty="0" err="1"/>
              <a:t>GeoBFT</a:t>
            </a:r>
            <a:r>
              <a:rPr lang="en-US" altLang="zh-CN" dirty="0"/>
              <a:t>.  </a:t>
            </a:r>
          </a:p>
          <a:p>
            <a:r>
              <a:rPr lang="en-US" altLang="zh-CN" dirty="0"/>
              <a:t>We build a worldwide cluster and a nationwide cluster separately, each cluster contains 3 groups and each group contains 7 nodes.</a:t>
            </a:r>
          </a:p>
          <a:p>
            <a:r>
              <a:rPr lang="en-US" altLang="zh-CN" b="0" i="0" dirty="0">
                <a:solidFill>
                  <a:srgbClr val="F3F3F3"/>
                </a:solidFill>
                <a:effectLst/>
                <a:latin typeface="-apple-system"/>
              </a:rPr>
              <a:t>Each node has an independent WAN interface with 20 Mbps bandwidth.</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33</a:t>
            </a:fld>
            <a:endParaRPr lang="zh-CN" altLang="en-US"/>
          </a:p>
        </p:txBody>
      </p:sp>
    </p:spTree>
    <p:extLst>
      <p:ext uri="{BB962C8B-B14F-4D97-AF65-F5344CB8AC3E}">
        <p14:creationId xmlns:p14="http://schemas.microsoft.com/office/powerpoint/2010/main" val="26432892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F3F3F3"/>
                </a:solidFill>
                <a:effectLst/>
                <a:latin typeface="-apple-system"/>
              </a:rPr>
              <a:t>We first compare </a:t>
            </a:r>
            <a:r>
              <a:rPr lang="en-US" altLang="zh-CN" b="0" i="0" dirty="0" err="1">
                <a:solidFill>
                  <a:srgbClr val="F3F3F3"/>
                </a:solidFill>
                <a:effectLst/>
                <a:latin typeface="-apple-system"/>
              </a:rPr>
              <a:t>MassBFT</a:t>
            </a:r>
            <a:r>
              <a:rPr lang="en-US" altLang="zh-CN" b="0" i="0" dirty="0">
                <a:solidFill>
                  <a:srgbClr val="F3F3F3"/>
                </a:solidFill>
                <a:effectLst/>
                <a:latin typeface="-apple-system"/>
              </a:rPr>
              <a:t> with the competitors in terms of throughput and latency under the two clusters, respectively.</a:t>
            </a:r>
            <a:br>
              <a:rPr lang="en-US" altLang="zh-CN" dirty="0"/>
            </a:br>
            <a:r>
              <a:rPr lang="en-US" altLang="zh-CN" b="0" i="0" dirty="0">
                <a:solidFill>
                  <a:srgbClr val="F3F3F3"/>
                </a:solidFill>
                <a:effectLst/>
                <a:latin typeface="-apple-system"/>
              </a:rPr>
              <a:t>The results show that </a:t>
            </a:r>
            <a:r>
              <a:rPr lang="en-US" altLang="zh-CN" b="0" i="0" dirty="0" err="1">
                <a:solidFill>
                  <a:srgbClr val="F3F3F3"/>
                </a:solidFill>
                <a:effectLst/>
                <a:latin typeface="-apple-system"/>
              </a:rPr>
              <a:t>MassBFT</a:t>
            </a:r>
            <a:r>
              <a:rPr lang="en-US" altLang="zh-CN" b="0" i="0" dirty="0">
                <a:solidFill>
                  <a:srgbClr val="F3F3F3"/>
                </a:solidFill>
                <a:effectLst/>
                <a:latin typeface="-apple-system"/>
              </a:rPr>
              <a:t> exhibits the highest throughput under all workloads.</a:t>
            </a:r>
            <a:br>
              <a:rPr lang="en-US" altLang="zh-CN" dirty="0"/>
            </a:br>
            <a:r>
              <a:rPr lang="en-US" altLang="zh-CN" b="0" i="0" dirty="0">
                <a:solidFill>
                  <a:srgbClr val="F3F3F3"/>
                </a:solidFill>
                <a:effectLst/>
                <a:latin typeface="-apple-system"/>
              </a:rPr>
              <a:t>The performance gain comes from the encoded bijective log replication, which eliminates the bandwidth bottleneck of the leader node and reduces the amount of transmitted data.</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34</a:t>
            </a:fld>
            <a:endParaRPr lang="zh-CN" altLang="en-US"/>
          </a:p>
        </p:txBody>
      </p:sp>
    </p:spTree>
    <p:extLst>
      <p:ext uri="{BB962C8B-B14F-4D97-AF65-F5344CB8AC3E}">
        <p14:creationId xmlns:p14="http://schemas.microsoft.com/office/powerpoint/2010/main" val="11472197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reduce the number of nodes in group 1 to 4 and perform a throughput breakdown.  </a:t>
            </a:r>
          </a:p>
          <a:p>
            <a:r>
              <a:rPr lang="en-US" altLang="zh-CN" dirty="0"/>
              <a:t>As shown in Figure 3, our encoded replication improves throughput by 1.7 times compared to traditional bijective replication. Asynchronous ordering further improves throughput by 1.5 times.</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35</a:t>
            </a:fld>
            <a:endParaRPr lang="zh-CN" altLang="en-US"/>
          </a:p>
        </p:txBody>
      </p:sp>
    </p:spTree>
    <p:extLst>
      <p:ext uri="{BB962C8B-B14F-4D97-AF65-F5344CB8AC3E}">
        <p14:creationId xmlns:p14="http://schemas.microsoft.com/office/powerpoint/2010/main" val="39087686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a:t>
            </a:r>
            <a:r>
              <a:rPr lang="zh-CN" altLang="en-US" dirty="0"/>
              <a:t> </a:t>
            </a:r>
            <a:r>
              <a:rPr lang="en-US" altLang="zh-CN" dirty="0"/>
              <a:t>shown in figure 5, when scaling the number of nodes in a group, the encoded bijective replication aggregates the bandwidth of nodes in a group, increasing overall throughput.</a:t>
            </a:r>
          </a:p>
          <a:p>
            <a:r>
              <a:rPr lang="en-US" altLang="zh-CN" dirty="0"/>
              <a:t>However, as shown in figure 6, when increasing the number of groups, the total WAN communication increase, resulting in lower performance.</a:t>
            </a:r>
          </a:p>
          <a:p>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36</a:t>
            </a:fld>
            <a:endParaRPr lang="zh-CN" altLang="en-US"/>
          </a:p>
        </p:txBody>
      </p:sp>
    </p:spTree>
    <p:extLst>
      <p:ext uri="{BB962C8B-B14F-4D97-AF65-F5344CB8AC3E}">
        <p14:creationId xmlns:p14="http://schemas.microsoft.com/office/powerpoint/2010/main" val="23686226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F3F3F3"/>
                </a:solidFill>
                <a:effectLst/>
                <a:latin typeface="-apple-system"/>
              </a:rPr>
              <a:t>We also perform experiments under failure scenarios.</a:t>
            </a:r>
            <a:br>
              <a:rPr lang="en-US" altLang="zh-CN" dirty="0"/>
            </a:br>
            <a:r>
              <a:rPr lang="en-US" altLang="zh-CN" b="0" i="0" dirty="0">
                <a:solidFill>
                  <a:srgbClr val="F3F3F3"/>
                </a:solidFill>
                <a:effectLst/>
                <a:latin typeface="-apple-system"/>
              </a:rPr>
              <a:t>In the node failure experiment, each group contains two Byzantine nodes. To simulate data center crashes, we simultaneously kill all nodes in a group.</a:t>
            </a:r>
            <a:br>
              <a:rPr lang="en-US" altLang="zh-CN" dirty="0"/>
            </a:br>
            <a:r>
              <a:rPr lang="en-US" altLang="zh-CN" b="0" i="0" dirty="0">
                <a:solidFill>
                  <a:srgbClr val="F3F3F3"/>
                </a:solidFill>
                <a:effectLst/>
                <a:latin typeface="-apple-system"/>
              </a:rPr>
              <a:t>Figure 7 shows that MassBFT is robust against these failures.</a:t>
            </a:r>
            <a:endParaRPr lang="en-US" altLang="zh-CN"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37</a:t>
            </a:fld>
            <a:endParaRPr lang="zh-CN" altLang="en-US"/>
          </a:p>
        </p:txBody>
      </p:sp>
    </p:spTree>
    <p:extLst>
      <p:ext uri="{BB962C8B-B14F-4D97-AF65-F5344CB8AC3E}">
        <p14:creationId xmlns:p14="http://schemas.microsoft.com/office/powerpoint/2010/main" val="7676499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F3F3F3"/>
                </a:solidFill>
                <a:effectLst/>
                <a:latin typeface="-apple-system"/>
              </a:rPr>
              <a:t>In summary, we propose encoded bijective replication to improve the log replication efficiency within a group.</a:t>
            </a:r>
          </a:p>
          <a:p>
            <a:pPr algn="l"/>
            <a:r>
              <a:rPr lang="en-US" altLang="zh-CN" b="0" i="0" dirty="0">
                <a:solidFill>
                  <a:srgbClr val="F3F3F3"/>
                </a:solidFill>
                <a:effectLst/>
                <a:latin typeface="-apple-system"/>
              </a:rPr>
              <a:t>We propose asynchronous log ordering to enable all groups to propose entries at their own maximum rate.</a:t>
            </a:r>
          </a:p>
          <a:p>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38</a:t>
            </a:fld>
            <a:endParaRPr lang="zh-CN" altLang="en-US"/>
          </a:p>
        </p:txBody>
      </p:sp>
    </p:spTree>
    <p:extLst>
      <p:ext uri="{BB962C8B-B14F-4D97-AF65-F5344CB8AC3E}">
        <p14:creationId xmlns:p14="http://schemas.microsoft.com/office/powerpoint/2010/main" val="5472009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39</a:t>
            </a:fld>
            <a:endParaRPr lang="zh-CN" altLang="en-US"/>
          </a:p>
        </p:txBody>
      </p:sp>
    </p:spTree>
    <p:extLst>
      <p:ext uri="{BB962C8B-B14F-4D97-AF65-F5344CB8AC3E}">
        <p14:creationId xmlns:p14="http://schemas.microsoft.com/office/powerpoint/2010/main" val="3897181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Existing systems adopt a hierarchical architecture to reduce WAN bandwidth usage. Nodes are grouped based on their data center location</a:t>
            </a:r>
            <a:r>
              <a:rPr lang="en-US" altLang="zh-CN" dirty="0"/>
              <a:t>, as </a:t>
            </a:r>
            <a:r>
              <a:rPr lang="en" altLang="zh-CN" dirty="0"/>
              <a:t>shown in the figure. </a:t>
            </a:r>
            <a:r>
              <a:rPr lang="en-US" altLang="zh-CN" b="0" i="0" dirty="0">
                <a:solidFill>
                  <a:srgbClr val="F3F3F3"/>
                </a:solidFill>
                <a:effectLst/>
                <a:latin typeface="-apple-system"/>
              </a:rPr>
              <a:t>Each group achieves local consensus to tolerate Byzantine faults, and then group leaders participate in global consensus to ensure availability. In our implementation, we utilize PBFT for local consensus and Raft for global consensus.</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4</a:t>
            </a:fld>
            <a:endParaRPr lang="zh-CN" altLang="en-US"/>
          </a:p>
        </p:txBody>
      </p:sp>
    </p:spTree>
    <p:extLst>
      <p:ext uri="{BB962C8B-B14F-4D97-AF65-F5344CB8AC3E}">
        <p14:creationId xmlns:p14="http://schemas.microsoft.com/office/powerpoint/2010/main" val="3043428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F3F3F3"/>
                </a:solidFill>
                <a:effectLst/>
                <a:latin typeface="-apple-system"/>
              </a:rPr>
              <a:t>However, WAN utilization remains insufficient of these systems. Here, we present an example.</a:t>
            </a:r>
          </a:p>
        </p:txBody>
      </p:sp>
      <p:sp>
        <p:nvSpPr>
          <p:cNvPr id="4" name="灯片编号占位符 3"/>
          <p:cNvSpPr>
            <a:spLocks noGrp="1"/>
          </p:cNvSpPr>
          <p:nvPr>
            <p:ph type="sldNum" sz="quarter" idx="5"/>
          </p:nvPr>
        </p:nvSpPr>
        <p:spPr/>
        <p:txBody>
          <a:bodyPr/>
          <a:lstStyle/>
          <a:p>
            <a:fld id="{3DA02576-A1F4-4FC4-8510-30C707C99447}" type="slidenum">
              <a:rPr lang="zh-CN" altLang="en-US" smtClean="0"/>
              <a:t>5</a:t>
            </a:fld>
            <a:endParaRPr lang="zh-CN" altLang="en-US"/>
          </a:p>
        </p:txBody>
      </p:sp>
    </p:spTree>
    <p:extLst>
      <p:ext uri="{BB962C8B-B14F-4D97-AF65-F5344CB8AC3E}">
        <p14:creationId xmlns:p14="http://schemas.microsoft.com/office/powerpoint/2010/main" val="802089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The hierarchical consensus consists of</a:t>
            </a:r>
            <a:r>
              <a:rPr lang="zh-CN" altLang="en-US" dirty="0"/>
              <a:t> </a:t>
            </a:r>
            <a:r>
              <a:rPr lang="en" altLang="zh-CN" dirty="0"/>
              <a:t>two phases. T</a:t>
            </a:r>
            <a:r>
              <a:rPr lang="en-US" altLang="zh-CN" dirty="0"/>
              <a:t>he first phase is </a:t>
            </a:r>
            <a:r>
              <a:rPr lang="en" altLang="zh-CN" dirty="0"/>
              <a:t>a local consensus phase. The leader node batches a log entry and broadcast it to the follower nodes within the local group.</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6</a:t>
            </a:fld>
            <a:endParaRPr lang="zh-CN" altLang="en-US"/>
          </a:p>
        </p:txBody>
      </p:sp>
    </p:spTree>
    <p:extLst>
      <p:ext uri="{BB962C8B-B14F-4D97-AF65-F5344CB8AC3E}">
        <p14:creationId xmlns:p14="http://schemas.microsoft.com/office/powerpoint/2010/main" val="2386360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F3F3F3"/>
                </a:solidFill>
                <a:effectLst/>
                <a:latin typeface="-apple-system"/>
              </a:rPr>
              <a:t>Once the entry has reached more than a threshold of the nodes, for example, two-thirds, the group reaches consensus on the digest of the entry. This ensures that the entry cannot be tampered with by Byzantine nodes.</a:t>
            </a:r>
            <a:endParaRPr lang="zh-CN" altLang="en-US" dirty="0"/>
          </a:p>
        </p:txBody>
      </p:sp>
      <p:sp>
        <p:nvSpPr>
          <p:cNvPr id="4" name="灯片编号占位符 3"/>
          <p:cNvSpPr>
            <a:spLocks noGrp="1"/>
          </p:cNvSpPr>
          <p:nvPr>
            <p:ph type="sldNum" sz="quarter" idx="5"/>
          </p:nvPr>
        </p:nvSpPr>
        <p:spPr/>
        <p:txBody>
          <a:bodyPr/>
          <a:lstStyle/>
          <a:p>
            <a:fld id="{3DA02576-A1F4-4FC4-8510-30C707C99447}" type="slidenum">
              <a:rPr lang="zh-CN" altLang="en-US" smtClean="0"/>
              <a:t>7</a:t>
            </a:fld>
            <a:endParaRPr lang="zh-CN" altLang="en-US"/>
          </a:p>
        </p:txBody>
      </p:sp>
    </p:spTree>
    <p:extLst>
      <p:ext uri="{BB962C8B-B14F-4D97-AF65-F5344CB8AC3E}">
        <p14:creationId xmlns:p14="http://schemas.microsoft.com/office/powerpoint/2010/main" val="2982937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F3F3F3"/>
                </a:solidFill>
                <a:effectLst/>
                <a:latin typeface="-apple-system"/>
              </a:rPr>
              <a:t>In the second phase, the entry must be replicated to other datacenters to tolerate network partitions or datacenter failures. Existing systems only use the group leader to replicate the entry. The leader broadcasts the entry to nodes in other groups via the WAN.</a:t>
            </a:r>
            <a:endParaRPr lang="en-US" altLang="zh-CN" sz="1200"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灯片编号占位符 3"/>
          <p:cNvSpPr>
            <a:spLocks noGrp="1"/>
          </p:cNvSpPr>
          <p:nvPr>
            <p:ph type="sldNum" sz="quarter" idx="5"/>
          </p:nvPr>
        </p:nvSpPr>
        <p:spPr/>
        <p:txBody>
          <a:bodyPr/>
          <a:lstStyle/>
          <a:p>
            <a:fld id="{3DA02576-A1F4-4FC4-8510-30C707C99447}" type="slidenum">
              <a:rPr lang="zh-CN" altLang="en-US" smtClean="0"/>
              <a:t>8</a:t>
            </a:fld>
            <a:endParaRPr lang="zh-CN" altLang="en-US"/>
          </a:p>
        </p:txBody>
      </p:sp>
    </p:spTree>
    <p:extLst>
      <p:ext uri="{BB962C8B-B14F-4D97-AF65-F5344CB8AC3E}">
        <p14:creationId xmlns:p14="http://schemas.microsoft.com/office/powerpoint/2010/main" val="3091770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tolerate Byzantine receivers, the leader must broadcast multiple copies of the entry to each group. For example, assumes there are two Byzantine nodes in group 2. The leader node in group 1 must send three copies to ensure that at least one honest node receives the entry. The node then locally broadcast the received copy to ensure that all honest nodes in the group receive the entry.</a:t>
            </a:r>
          </a:p>
        </p:txBody>
      </p:sp>
      <p:sp>
        <p:nvSpPr>
          <p:cNvPr id="4" name="灯片编号占位符 3"/>
          <p:cNvSpPr>
            <a:spLocks noGrp="1"/>
          </p:cNvSpPr>
          <p:nvPr>
            <p:ph type="sldNum" sz="quarter" idx="5"/>
          </p:nvPr>
        </p:nvSpPr>
        <p:spPr/>
        <p:txBody>
          <a:bodyPr/>
          <a:lstStyle/>
          <a:p>
            <a:fld id="{3DA02576-A1F4-4FC4-8510-30C707C99447}" type="slidenum">
              <a:rPr lang="zh-CN" altLang="en-US" smtClean="0"/>
              <a:t>9</a:t>
            </a:fld>
            <a:endParaRPr lang="zh-CN" altLang="en-US"/>
          </a:p>
        </p:txBody>
      </p:sp>
    </p:spTree>
    <p:extLst>
      <p:ext uri="{BB962C8B-B14F-4D97-AF65-F5344CB8AC3E}">
        <p14:creationId xmlns:p14="http://schemas.microsoft.com/office/powerpoint/2010/main" val="254047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3A5962-A67E-4066-AAB2-B3455EB25EE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4E21FC5-9D25-420F-B4EC-952EFF15CF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E8F3826-1E16-4FC5-B1AA-B8CFBEFBC97B}"/>
              </a:ext>
            </a:extLst>
          </p:cNvPr>
          <p:cNvSpPr>
            <a:spLocks noGrp="1"/>
          </p:cNvSpPr>
          <p:nvPr>
            <p:ph type="dt" sz="half" idx="10"/>
          </p:nvPr>
        </p:nvSpPr>
        <p:spPr/>
        <p:txBody>
          <a:bodyPr/>
          <a:lstStyle/>
          <a:p>
            <a:fld id="{5B2B7B10-FA7E-4A1D-96F8-045FED9C811E}" type="datetime1">
              <a:rPr lang="en-US" altLang="zh-CN" smtClean="0"/>
              <a:t>5/14/2025</a:t>
            </a:fld>
            <a:endParaRPr lang="zh-CN" altLang="en-US"/>
          </a:p>
        </p:txBody>
      </p:sp>
      <p:sp>
        <p:nvSpPr>
          <p:cNvPr id="5" name="页脚占位符 4">
            <a:extLst>
              <a:ext uri="{FF2B5EF4-FFF2-40B4-BE49-F238E27FC236}">
                <a16:creationId xmlns:a16="http://schemas.microsoft.com/office/drawing/2014/main" id="{62EF647A-EC88-46D6-BCC2-19B24F49C7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FE6666-0AF5-45E7-AC7B-658A6759DE78}"/>
              </a:ext>
            </a:extLst>
          </p:cNvPr>
          <p:cNvSpPr>
            <a:spLocks noGrp="1"/>
          </p:cNvSpPr>
          <p:nvPr>
            <p:ph type="sldNum" sz="quarter" idx="12"/>
          </p:nvPr>
        </p:nvSpPr>
        <p:spPr/>
        <p:txBody>
          <a:bodyPr/>
          <a:lstStyle/>
          <a:p>
            <a:fld id="{67A30710-B177-4468-8261-72019EDF17CF}" type="slidenum">
              <a:rPr lang="zh-CN" altLang="en-US" smtClean="0"/>
              <a:t>‹#›</a:t>
            </a:fld>
            <a:endParaRPr lang="zh-CN" altLang="en-US" dirty="0"/>
          </a:p>
        </p:txBody>
      </p:sp>
    </p:spTree>
    <p:extLst>
      <p:ext uri="{BB962C8B-B14F-4D97-AF65-F5344CB8AC3E}">
        <p14:creationId xmlns:p14="http://schemas.microsoft.com/office/powerpoint/2010/main" val="136277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5CABA-BDB3-470F-A9B6-270E29574AD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5B094FF-9A82-4E31-A771-F2DA39D7C74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6BCF94-7D5F-4805-BEA6-6B8030B068AE}"/>
              </a:ext>
            </a:extLst>
          </p:cNvPr>
          <p:cNvSpPr>
            <a:spLocks noGrp="1"/>
          </p:cNvSpPr>
          <p:nvPr>
            <p:ph type="dt" sz="half" idx="10"/>
          </p:nvPr>
        </p:nvSpPr>
        <p:spPr/>
        <p:txBody>
          <a:bodyPr/>
          <a:lstStyle/>
          <a:p>
            <a:fld id="{6A5C0F17-7CF6-43D4-AAB3-CF9E13758434}" type="datetime1">
              <a:rPr lang="en-US" altLang="zh-CN" smtClean="0"/>
              <a:t>5/14/2025</a:t>
            </a:fld>
            <a:endParaRPr lang="zh-CN" altLang="en-US"/>
          </a:p>
        </p:txBody>
      </p:sp>
      <p:sp>
        <p:nvSpPr>
          <p:cNvPr id="5" name="页脚占位符 4">
            <a:extLst>
              <a:ext uri="{FF2B5EF4-FFF2-40B4-BE49-F238E27FC236}">
                <a16:creationId xmlns:a16="http://schemas.microsoft.com/office/drawing/2014/main" id="{8146F56E-4A19-4096-84D6-D800592BD4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56F763-06D0-4FC2-A761-685D2DC496F2}"/>
              </a:ext>
            </a:extLst>
          </p:cNvPr>
          <p:cNvSpPr>
            <a:spLocks noGrp="1"/>
          </p:cNvSpPr>
          <p:nvPr>
            <p:ph type="sldNum" sz="quarter" idx="12"/>
          </p:nvPr>
        </p:nvSpPr>
        <p:spPr/>
        <p:txBody>
          <a:bodyPr/>
          <a:lstStyle/>
          <a:p>
            <a:fld id="{67A30710-B177-4468-8261-72019EDF17CF}" type="slidenum">
              <a:rPr lang="zh-CN" altLang="en-US" smtClean="0"/>
              <a:t>‹#›</a:t>
            </a:fld>
            <a:endParaRPr lang="zh-CN" altLang="en-US"/>
          </a:p>
        </p:txBody>
      </p:sp>
    </p:spTree>
    <p:extLst>
      <p:ext uri="{BB962C8B-B14F-4D97-AF65-F5344CB8AC3E}">
        <p14:creationId xmlns:p14="http://schemas.microsoft.com/office/powerpoint/2010/main" val="60475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039A6A-E8A1-4694-8B3F-03E1B842BF8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D80E1DF-9246-4A92-A501-992DADB3EE7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8977A4-FDC6-4BA2-BA73-0EBD3CC42E10}"/>
              </a:ext>
            </a:extLst>
          </p:cNvPr>
          <p:cNvSpPr>
            <a:spLocks noGrp="1"/>
          </p:cNvSpPr>
          <p:nvPr>
            <p:ph type="dt" sz="half" idx="10"/>
          </p:nvPr>
        </p:nvSpPr>
        <p:spPr/>
        <p:txBody>
          <a:bodyPr/>
          <a:lstStyle/>
          <a:p>
            <a:fld id="{A84C15DA-5080-4BC0-A350-898978E1E5E2}" type="datetime1">
              <a:rPr lang="en-US" altLang="zh-CN" smtClean="0"/>
              <a:t>5/14/2025</a:t>
            </a:fld>
            <a:endParaRPr lang="zh-CN" altLang="en-US"/>
          </a:p>
        </p:txBody>
      </p:sp>
      <p:sp>
        <p:nvSpPr>
          <p:cNvPr id="5" name="页脚占位符 4">
            <a:extLst>
              <a:ext uri="{FF2B5EF4-FFF2-40B4-BE49-F238E27FC236}">
                <a16:creationId xmlns:a16="http://schemas.microsoft.com/office/drawing/2014/main" id="{59857549-0F37-46E7-B5BC-8275F974FC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72E83C-EA89-4788-8E7B-61D5A3AD501E}"/>
              </a:ext>
            </a:extLst>
          </p:cNvPr>
          <p:cNvSpPr>
            <a:spLocks noGrp="1"/>
          </p:cNvSpPr>
          <p:nvPr>
            <p:ph type="sldNum" sz="quarter" idx="12"/>
          </p:nvPr>
        </p:nvSpPr>
        <p:spPr/>
        <p:txBody>
          <a:bodyPr/>
          <a:lstStyle/>
          <a:p>
            <a:fld id="{67A30710-B177-4468-8261-72019EDF17CF}" type="slidenum">
              <a:rPr lang="zh-CN" altLang="en-US" smtClean="0"/>
              <a:t>‹#›</a:t>
            </a:fld>
            <a:endParaRPr lang="zh-CN" altLang="en-US"/>
          </a:p>
        </p:txBody>
      </p:sp>
    </p:spTree>
    <p:extLst>
      <p:ext uri="{BB962C8B-B14F-4D97-AF65-F5344CB8AC3E}">
        <p14:creationId xmlns:p14="http://schemas.microsoft.com/office/powerpoint/2010/main" val="1261669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0CE65-88A0-4001-A3EF-107668BF20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A15F506-F735-4E56-866D-143DA8A9828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F06378-05B8-4AA6-AF54-BBB9F16147F4}"/>
              </a:ext>
            </a:extLst>
          </p:cNvPr>
          <p:cNvSpPr>
            <a:spLocks noGrp="1"/>
          </p:cNvSpPr>
          <p:nvPr>
            <p:ph type="dt" sz="half" idx="10"/>
          </p:nvPr>
        </p:nvSpPr>
        <p:spPr/>
        <p:txBody>
          <a:bodyPr/>
          <a:lstStyle/>
          <a:p>
            <a:fld id="{B015DE7E-D421-4D54-B8DF-8FCA0A90F094}" type="datetime1">
              <a:rPr lang="en-US" altLang="zh-CN" smtClean="0"/>
              <a:t>5/14/2025</a:t>
            </a:fld>
            <a:endParaRPr lang="zh-CN" altLang="en-US"/>
          </a:p>
        </p:txBody>
      </p:sp>
      <p:sp>
        <p:nvSpPr>
          <p:cNvPr id="5" name="页脚占位符 4">
            <a:extLst>
              <a:ext uri="{FF2B5EF4-FFF2-40B4-BE49-F238E27FC236}">
                <a16:creationId xmlns:a16="http://schemas.microsoft.com/office/drawing/2014/main" id="{A2F24ECE-62E0-4EAF-ABB0-22AE506873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3EE402-088E-45DE-8F18-29F488A59973}"/>
              </a:ext>
            </a:extLst>
          </p:cNvPr>
          <p:cNvSpPr>
            <a:spLocks noGrp="1"/>
          </p:cNvSpPr>
          <p:nvPr>
            <p:ph type="sldNum" sz="quarter" idx="12"/>
          </p:nvPr>
        </p:nvSpPr>
        <p:spPr/>
        <p:txBody>
          <a:bodyPr/>
          <a:lstStyle/>
          <a:p>
            <a:fld id="{67A30710-B177-4468-8261-72019EDF17CF}" type="slidenum">
              <a:rPr lang="zh-CN" altLang="en-US" smtClean="0"/>
              <a:t>‹#›</a:t>
            </a:fld>
            <a:endParaRPr lang="zh-CN" altLang="en-US"/>
          </a:p>
        </p:txBody>
      </p:sp>
    </p:spTree>
    <p:extLst>
      <p:ext uri="{BB962C8B-B14F-4D97-AF65-F5344CB8AC3E}">
        <p14:creationId xmlns:p14="http://schemas.microsoft.com/office/powerpoint/2010/main" val="279080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CC397-2EB9-41C0-A58C-7EAA84A3234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F330FC8-CE25-4BB5-856B-27D018B8ED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4A91BF2-2A4D-48F8-9C9E-4B697622E60F}"/>
              </a:ext>
            </a:extLst>
          </p:cNvPr>
          <p:cNvSpPr>
            <a:spLocks noGrp="1"/>
          </p:cNvSpPr>
          <p:nvPr>
            <p:ph type="dt" sz="half" idx="10"/>
          </p:nvPr>
        </p:nvSpPr>
        <p:spPr/>
        <p:txBody>
          <a:bodyPr/>
          <a:lstStyle/>
          <a:p>
            <a:fld id="{559D1324-FB9F-4CBC-9AA2-C4808A90CA01}" type="datetime1">
              <a:rPr lang="en-US" altLang="zh-CN" smtClean="0"/>
              <a:t>5/14/2025</a:t>
            </a:fld>
            <a:endParaRPr lang="zh-CN" altLang="en-US"/>
          </a:p>
        </p:txBody>
      </p:sp>
      <p:sp>
        <p:nvSpPr>
          <p:cNvPr id="5" name="页脚占位符 4">
            <a:extLst>
              <a:ext uri="{FF2B5EF4-FFF2-40B4-BE49-F238E27FC236}">
                <a16:creationId xmlns:a16="http://schemas.microsoft.com/office/drawing/2014/main" id="{7B98FC6E-3B14-4628-9F0D-20CFA83F8C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BD0D40-F884-4367-B2FC-7F33A36A10E2}"/>
              </a:ext>
            </a:extLst>
          </p:cNvPr>
          <p:cNvSpPr>
            <a:spLocks noGrp="1"/>
          </p:cNvSpPr>
          <p:nvPr>
            <p:ph type="sldNum" sz="quarter" idx="12"/>
          </p:nvPr>
        </p:nvSpPr>
        <p:spPr/>
        <p:txBody>
          <a:bodyPr/>
          <a:lstStyle/>
          <a:p>
            <a:fld id="{67A30710-B177-4468-8261-72019EDF17CF}" type="slidenum">
              <a:rPr lang="zh-CN" altLang="en-US" smtClean="0"/>
              <a:t>‹#›</a:t>
            </a:fld>
            <a:endParaRPr lang="zh-CN" altLang="en-US"/>
          </a:p>
        </p:txBody>
      </p:sp>
    </p:spTree>
    <p:extLst>
      <p:ext uri="{BB962C8B-B14F-4D97-AF65-F5344CB8AC3E}">
        <p14:creationId xmlns:p14="http://schemas.microsoft.com/office/powerpoint/2010/main" val="196899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F711B2-5984-4A3E-87F1-11A3223DFFC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09923E4-569E-4EF3-82FB-0FBF803A43E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DC9F76B-6EAD-462F-BEBA-7009779EF63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2B7BE49-7B70-40F9-B523-9231C7D435A6}"/>
              </a:ext>
            </a:extLst>
          </p:cNvPr>
          <p:cNvSpPr>
            <a:spLocks noGrp="1"/>
          </p:cNvSpPr>
          <p:nvPr>
            <p:ph type="dt" sz="half" idx="10"/>
          </p:nvPr>
        </p:nvSpPr>
        <p:spPr/>
        <p:txBody>
          <a:bodyPr/>
          <a:lstStyle/>
          <a:p>
            <a:fld id="{234B2437-497B-4E1C-BBDA-95F5CF280182}" type="datetime1">
              <a:rPr lang="en-US" altLang="zh-CN" smtClean="0"/>
              <a:t>5/14/2025</a:t>
            </a:fld>
            <a:endParaRPr lang="zh-CN" altLang="en-US"/>
          </a:p>
        </p:txBody>
      </p:sp>
      <p:sp>
        <p:nvSpPr>
          <p:cNvPr id="6" name="页脚占位符 5">
            <a:extLst>
              <a:ext uri="{FF2B5EF4-FFF2-40B4-BE49-F238E27FC236}">
                <a16:creationId xmlns:a16="http://schemas.microsoft.com/office/drawing/2014/main" id="{21D7DB2B-774F-48DA-A14C-00AB2FBCE5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2FA114-436D-408A-83F5-1C9EAD72B132}"/>
              </a:ext>
            </a:extLst>
          </p:cNvPr>
          <p:cNvSpPr>
            <a:spLocks noGrp="1"/>
          </p:cNvSpPr>
          <p:nvPr>
            <p:ph type="sldNum" sz="quarter" idx="12"/>
          </p:nvPr>
        </p:nvSpPr>
        <p:spPr/>
        <p:txBody>
          <a:bodyPr/>
          <a:lstStyle/>
          <a:p>
            <a:fld id="{67A30710-B177-4468-8261-72019EDF17CF}" type="slidenum">
              <a:rPr lang="zh-CN" altLang="en-US" smtClean="0"/>
              <a:t>‹#›</a:t>
            </a:fld>
            <a:endParaRPr lang="zh-CN" altLang="en-US"/>
          </a:p>
        </p:txBody>
      </p:sp>
    </p:spTree>
    <p:extLst>
      <p:ext uri="{BB962C8B-B14F-4D97-AF65-F5344CB8AC3E}">
        <p14:creationId xmlns:p14="http://schemas.microsoft.com/office/powerpoint/2010/main" val="1596488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DEE98-2A9B-4B30-8EC7-9FFCC57FBD3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7628045-E530-4EC9-A51C-F65513832C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94A59AE-29DD-49CE-8886-E661B041000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06C7079-8746-401D-8574-17AE2662E5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097E585-02E2-49F2-BBEB-A31DF7A57E8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DF194A-7B78-4FBE-9691-BB0E12A7C664}"/>
              </a:ext>
            </a:extLst>
          </p:cNvPr>
          <p:cNvSpPr>
            <a:spLocks noGrp="1"/>
          </p:cNvSpPr>
          <p:nvPr>
            <p:ph type="dt" sz="half" idx="10"/>
          </p:nvPr>
        </p:nvSpPr>
        <p:spPr/>
        <p:txBody>
          <a:bodyPr/>
          <a:lstStyle/>
          <a:p>
            <a:fld id="{60BD5DC8-429D-418B-B04D-DB40762A06DE}" type="datetime1">
              <a:rPr lang="en-US" altLang="zh-CN" smtClean="0"/>
              <a:t>5/14/2025</a:t>
            </a:fld>
            <a:endParaRPr lang="zh-CN" altLang="en-US"/>
          </a:p>
        </p:txBody>
      </p:sp>
      <p:sp>
        <p:nvSpPr>
          <p:cNvPr id="8" name="页脚占位符 7">
            <a:extLst>
              <a:ext uri="{FF2B5EF4-FFF2-40B4-BE49-F238E27FC236}">
                <a16:creationId xmlns:a16="http://schemas.microsoft.com/office/drawing/2014/main" id="{484091F3-E375-48E9-9A0F-D8BB20F6D95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830C467-6A17-4F6A-A47B-AFF84C82BDCE}"/>
              </a:ext>
            </a:extLst>
          </p:cNvPr>
          <p:cNvSpPr>
            <a:spLocks noGrp="1"/>
          </p:cNvSpPr>
          <p:nvPr>
            <p:ph type="sldNum" sz="quarter" idx="12"/>
          </p:nvPr>
        </p:nvSpPr>
        <p:spPr/>
        <p:txBody>
          <a:bodyPr/>
          <a:lstStyle/>
          <a:p>
            <a:fld id="{67A30710-B177-4468-8261-72019EDF17CF}" type="slidenum">
              <a:rPr lang="zh-CN" altLang="en-US" smtClean="0"/>
              <a:t>‹#›</a:t>
            </a:fld>
            <a:endParaRPr lang="zh-CN" altLang="en-US"/>
          </a:p>
        </p:txBody>
      </p:sp>
    </p:spTree>
    <p:extLst>
      <p:ext uri="{BB962C8B-B14F-4D97-AF65-F5344CB8AC3E}">
        <p14:creationId xmlns:p14="http://schemas.microsoft.com/office/powerpoint/2010/main" val="809524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DE97DD-0631-4F27-B941-3C523EC3292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D9DB592-9882-4BE0-A637-6E7482FB3A93}"/>
              </a:ext>
            </a:extLst>
          </p:cNvPr>
          <p:cNvSpPr>
            <a:spLocks noGrp="1"/>
          </p:cNvSpPr>
          <p:nvPr>
            <p:ph type="dt" sz="half" idx="10"/>
          </p:nvPr>
        </p:nvSpPr>
        <p:spPr/>
        <p:txBody>
          <a:bodyPr/>
          <a:lstStyle/>
          <a:p>
            <a:fld id="{32EB5CB1-E75A-4ACE-BCAB-E439F5976744}" type="datetime1">
              <a:rPr lang="en-US" altLang="zh-CN" smtClean="0"/>
              <a:t>5/14/2025</a:t>
            </a:fld>
            <a:endParaRPr lang="zh-CN" altLang="en-US"/>
          </a:p>
        </p:txBody>
      </p:sp>
      <p:sp>
        <p:nvSpPr>
          <p:cNvPr id="4" name="页脚占位符 3">
            <a:extLst>
              <a:ext uri="{FF2B5EF4-FFF2-40B4-BE49-F238E27FC236}">
                <a16:creationId xmlns:a16="http://schemas.microsoft.com/office/drawing/2014/main" id="{6C373374-1E25-4F3A-99B8-0FD7628F1C6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7934BDE-9DF0-4C04-B3CD-4AEDE18481A3}"/>
              </a:ext>
            </a:extLst>
          </p:cNvPr>
          <p:cNvSpPr>
            <a:spLocks noGrp="1"/>
          </p:cNvSpPr>
          <p:nvPr>
            <p:ph type="sldNum" sz="quarter" idx="12"/>
          </p:nvPr>
        </p:nvSpPr>
        <p:spPr/>
        <p:txBody>
          <a:bodyPr/>
          <a:lstStyle/>
          <a:p>
            <a:fld id="{67A30710-B177-4468-8261-72019EDF17CF}" type="slidenum">
              <a:rPr lang="zh-CN" altLang="en-US" smtClean="0"/>
              <a:t>‹#›</a:t>
            </a:fld>
            <a:endParaRPr lang="zh-CN" altLang="en-US"/>
          </a:p>
        </p:txBody>
      </p:sp>
    </p:spTree>
    <p:extLst>
      <p:ext uri="{BB962C8B-B14F-4D97-AF65-F5344CB8AC3E}">
        <p14:creationId xmlns:p14="http://schemas.microsoft.com/office/powerpoint/2010/main" val="361930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7DD8E9-54C2-4541-A71A-CB1CADEA4914}"/>
              </a:ext>
            </a:extLst>
          </p:cNvPr>
          <p:cNvSpPr>
            <a:spLocks noGrp="1"/>
          </p:cNvSpPr>
          <p:nvPr>
            <p:ph type="dt" sz="half" idx="10"/>
          </p:nvPr>
        </p:nvSpPr>
        <p:spPr/>
        <p:txBody>
          <a:bodyPr/>
          <a:lstStyle/>
          <a:p>
            <a:fld id="{FE2441F7-51AD-4C74-9B3C-C4C62F494E73}" type="datetime1">
              <a:rPr lang="en-US" altLang="zh-CN" smtClean="0"/>
              <a:t>5/14/2025</a:t>
            </a:fld>
            <a:endParaRPr lang="zh-CN" altLang="en-US"/>
          </a:p>
        </p:txBody>
      </p:sp>
      <p:sp>
        <p:nvSpPr>
          <p:cNvPr id="3" name="页脚占位符 2">
            <a:extLst>
              <a:ext uri="{FF2B5EF4-FFF2-40B4-BE49-F238E27FC236}">
                <a16:creationId xmlns:a16="http://schemas.microsoft.com/office/drawing/2014/main" id="{C6E769E0-4359-4E7E-9880-3C4F2A68121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DBFD4BA-6DE9-463C-BFAA-4B050CB83B0C}"/>
              </a:ext>
            </a:extLst>
          </p:cNvPr>
          <p:cNvSpPr>
            <a:spLocks noGrp="1"/>
          </p:cNvSpPr>
          <p:nvPr>
            <p:ph type="sldNum" sz="quarter" idx="12"/>
          </p:nvPr>
        </p:nvSpPr>
        <p:spPr/>
        <p:txBody>
          <a:bodyPr/>
          <a:lstStyle/>
          <a:p>
            <a:fld id="{67A30710-B177-4468-8261-72019EDF17CF}" type="slidenum">
              <a:rPr lang="zh-CN" altLang="en-US" smtClean="0"/>
              <a:t>‹#›</a:t>
            </a:fld>
            <a:endParaRPr lang="zh-CN" altLang="en-US"/>
          </a:p>
        </p:txBody>
      </p:sp>
    </p:spTree>
    <p:extLst>
      <p:ext uri="{BB962C8B-B14F-4D97-AF65-F5344CB8AC3E}">
        <p14:creationId xmlns:p14="http://schemas.microsoft.com/office/powerpoint/2010/main" val="229974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748337-8085-4BC6-9FBB-65EDA1D8AD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86B4669-3DC4-4CD5-BC01-78D9FD529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C937B14-E847-454D-9CC2-0DE1F70BFD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A231A30-EE70-48D9-889A-64162F8D5799}"/>
              </a:ext>
            </a:extLst>
          </p:cNvPr>
          <p:cNvSpPr>
            <a:spLocks noGrp="1"/>
          </p:cNvSpPr>
          <p:nvPr>
            <p:ph type="dt" sz="half" idx="10"/>
          </p:nvPr>
        </p:nvSpPr>
        <p:spPr/>
        <p:txBody>
          <a:bodyPr/>
          <a:lstStyle/>
          <a:p>
            <a:fld id="{E080EF34-25F9-47E6-BF50-1D1AB3090FD9}" type="datetime1">
              <a:rPr lang="en-US" altLang="zh-CN" smtClean="0"/>
              <a:t>5/14/2025</a:t>
            </a:fld>
            <a:endParaRPr lang="zh-CN" altLang="en-US"/>
          </a:p>
        </p:txBody>
      </p:sp>
      <p:sp>
        <p:nvSpPr>
          <p:cNvPr id="6" name="页脚占位符 5">
            <a:extLst>
              <a:ext uri="{FF2B5EF4-FFF2-40B4-BE49-F238E27FC236}">
                <a16:creationId xmlns:a16="http://schemas.microsoft.com/office/drawing/2014/main" id="{491F5555-2E6D-43B8-B1FB-58C2FF95FC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FAF634-3329-4DA2-8997-562C9D9B72E2}"/>
              </a:ext>
            </a:extLst>
          </p:cNvPr>
          <p:cNvSpPr>
            <a:spLocks noGrp="1"/>
          </p:cNvSpPr>
          <p:nvPr>
            <p:ph type="sldNum" sz="quarter" idx="12"/>
          </p:nvPr>
        </p:nvSpPr>
        <p:spPr/>
        <p:txBody>
          <a:bodyPr/>
          <a:lstStyle/>
          <a:p>
            <a:fld id="{67A30710-B177-4468-8261-72019EDF17CF}" type="slidenum">
              <a:rPr lang="zh-CN" altLang="en-US" smtClean="0"/>
              <a:t>‹#›</a:t>
            </a:fld>
            <a:endParaRPr lang="zh-CN" altLang="en-US"/>
          </a:p>
        </p:txBody>
      </p:sp>
    </p:spTree>
    <p:extLst>
      <p:ext uri="{BB962C8B-B14F-4D97-AF65-F5344CB8AC3E}">
        <p14:creationId xmlns:p14="http://schemas.microsoft.com/office/powerpoint/2010/main" val="339521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65876-2D7A-42EC-A5E7-1B3A3AB0B12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B006E51-E0BE-4B41-8E46-665D9330AE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6D1C6BC-D282-4A54-B69C-0D2DEE319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50AF7C7-8EA5-4711-B48F-266869AC6243}"/>
              </a:ext>
            </a:extLst>
          </p:cNvPr>
          <p:cNvSpPr>
            <a:spLocks noGrp="1"/>
          </p:cNvSpPr>
          <p:nvPr>
            <p:ph type="dt" sz="half" idx="10"/>
          </p:nvPr>
        </p:nvSpPr>
        <p:spPr/>
        <p:txBody>
          <a:bodyPr/>
          <a:lstStyle/>
          <a:p>
            <a:fld id="{248A6439-AADA-4B36-AEF7-F70B76C0CAE8}" type="datetime1">
              <a:rPr lang="en-US" altLang="zh-CN" smtClean="0"/>
              <a:t>5/14/2025</a:t>
            </a:fld>
            <a:endParaRPr lang="zh-CN" altLang="en-US"/>
          </a:p>
        </p:txBody>
      </p:sp>
      <p:sp>
        <p:nvSpPr>
          <p:cNvPr id="6" name="页脚占位符 5">
            <a:extLst>
              <a:ext uri="{FF2B5EF4-FFF2-40B4-BE49-F238E27FC236}">
                <a16:creationId xmlns:a16="http://schemas.microsoft.com/office/drawing/2014/main" id="{996073D5-4BB0-4040-9EFC-737FC71EF7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0D6670-553C-4BD9-83C0-ACAACB958661}"/>
              </a:ext>
            </a:extLst>
          </p:cNvPr>
          <p:cNvSpPr>
            <a:spLocks noGrp="1"/>
          </p:cNvSpPr>
          <p:nvPr>
            <p:ph type="sldNum" sz="quarter" idx="12"/>
          </p:nvPr>
        </p:nvSpPr>
        <p:spPr/>
        <p:txBody>
          <a:bodyPr/>
          <a:lstStyle/>
          <a:p>
            <a:fld id="{67A30710-B177-4468-8261-72019EDF17CF}" type="slidenum">
              <a:rPr lang="zh-CN" altLang="en-US" smtClean="0"/>
              <a:t>‹#›</a:t>
            </a:fld>
            <a:endParaRPr lang="zh-CN" altLang="en-US"/>
          </a:p>
        </p:txBody>
      </p:sp>
    </p:spTree>
    <p:extLst>
      <p:ext uri="{BB962C8B-B14F-4D97-AF65-F5344CB8AC3E}">
        <p14:creationId xmlns:p14="http://schemas.microsoft.com/office/powerpoint/2010/main" val="192974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249ACAF-FF46-4711-A492-24DE4549CC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A7B0D20-2854-4887-87D1-34016A4E32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220E0D-693F-47E4-B19A-2C92141AE2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2000">
                <a:solidFill>
                  <a:schemeClr val="tx1"/>
                </a:solidFill>
                <a:latin typeface="Calibri" panose="020F0502020204030204" pitchFamily="34" charset="0"/>
                <a:cs typeface="Calibri" panose="020F0502020204030204" pitchFamily="34" charset="0"/>
              </a:defRPr>
            </a:lvl1pPr>
          </a:lstStyle>
          <a:p>
            <a:fld id="{9A278F35-16B6-41DA-BF56-BE3010E05F6D}" type="datetime1">
              <a:rPr lang="en-US" altLang="zh-CN" smtClean="0">
                <a:ea typeface="Calibri" panose="020F0502020204030204" pitchFamily="34" charset="0"/>
              </a:rPr>
              <a:t>5/14/2025</a:t>
            </a:fld>
            <a:endParaRPr lang="zh-CN" altLang="en-US"/>
          </a:p>
        </p:txBody>
      </p:sp>
      <p:sp>
        <p:nvSpPr>
          <p:cNvPr id="5" name="页脚占位符 4">
            <a:extLst>
              <a:ext uri="{FF2B5EF4-FFF2-40B4-BE49-F238E27FC236}">
                <a16:creationId xmlns:a16="http://schemas.microsoft.com/office/drawing/2014/main" id="{9F6A10AA-A0A8-491B-8BBE-68F1DEE90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F6D5C3F-53E7-4E09-8CEA-D8053CC0AA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a:solidFill>
                  <a:schemeClr val="tx1"/>
                </a:solidFill>
                <a:latin typeface="Calibri" panose="020F0502020204030204" pitchFamily="34" charset="0"/>
                <a:cs typeface="Calibri" panose="020F0502020204030204" pitchFamily="34" charset="0"/>
              </a:defRPr>
            </a:lvl1pPr>
          </a:lstStyle>
          <a:p>
            <a:fld id="{67A30710-B177-4468-8261-72019EDF17CF}" type="slidenum">
              <a:rPr lang="zh-CN" altLang="en-US" smtClean="0"/>
              <a:pPr/>
              <a:t>‹#›</a:t>
            </a:fld>
            <a:endParaRPr lang="zh-CN" altLang="en-US"/>
          </a:p>
        </p:txBody>
      </p:sp>
    </p:spTree>
    <p:extLst>
      <p:ext uri="{BB962C8B-B14F-4D97-AF65-F5344CB8AC3E}">
        <p14:creationId xmlns:p14="http://schemas.microsoft.com/office/powerpoint/2010/main" val="3063602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18.svg"/><Relationship Id="rId9" Type="http://schemas.openxmlformats.org/officeDocument/2006/relationships/image" Target="../media/image20.sv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3.svg"/><Relationship Id="rId3" Type="http://schemas.openxmlformats.org/officeDocument/2006/relationships/image" Target="../media/image260.png"/><Relationship Id="rId7" Type="http://schemas.openxmlformats.org/officeDocument/2006/relationships/image" Target="../media/image280.png"/><Relationship Id="rId12"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0.png"/><Relationship Id="rId11" Type="http://schemas.openxmlformats.org/officeDocument/2006/relationships/image" Target="../media/image25.svg"/><Relationship Id="rId5" Type="http://schemas.openxmlformats.org/officeDocument/2006/relationships/image" Target="../media/image18.svg"/><Relationship Id="rId10" Type="http://schemas.openxmlformats.org/officeDocument/2006/relationships/image" Target="../media/image24.png"/><Relationship Id="rId4" Type="http://schemas.openxmlformats.org/officeDocument/2006/relationships/image" Target="../media/image17.png"/><Relationship Id="rId9" Type="http://schemas.openxmlformats.org/officeDocument/2006/relationships/image" Target="../media/image16.sv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3.svg"/><Relationship Id="rId3" Type="http://schemas.openxmlformats.org/officeDocument/2006/relationships/image" Target="../media/image17.png"/><Relationship Id="rId7" Type="http://schemas.openxmlformats.org/officeDocument/2006/relationships/image" Target="../media/image280.png"/><Relationship Id="rId12"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0.png"/><Relationship Id="rId11" Type="http://schemas.openxmlformats.org/officeDocument/2006/relationships/image" Target="../media/image25.svg"/><Relationship Id="rId10" Type="http://schemas.openxmlformats.org/officeDocument/2006/relationships/image" Target="../media/image24.png"/><Relationship Id="rId4" Type="http://schemas.openxmlformats.org/officeDocument/2006/relationships/image" Target="../media/image18.svg"/><Relationship Id="rId9" Type="http://schemas.openxmlformats.org/officeDocument/2006/relationships/image" Target="../media/image16.svg"/></Relationships>
</file>

<file path=ppt/slides/_rels/slide1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7.png"/><Relationship Id="rId7" Type="http://schemas.openxmlformats.org/officeDocument/2006/relationships/image" Target="../media/image15.png"/><Relationship Id="rId12" Type="http://schemas.openxmlformats.org/officeDocument/2006/relationships/image" Target="../media/image23.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22.png"/><Relationship Id="rId5" Type="http://schemas.openxmlformats.org/officeDocument/2006/relationships/image" Target="../media/image29.png"/><Relationship Id="rId10" Type="http://schemas.openxmlformats.org/officeDocument/2006/relationships/image" Target="../media/image25.svg"/><Relationship Id="rId4" Type="http://schemas.openxmlformats.org/officeDocument/2006/relationships/image" Target="../media/image18.sv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7.png"/><Relationship Id="rId7" Type="http://schemas.openxmlformats.org/officeDocument/2006/relationships/image" Target="../media/image15.png"/><Relationship Id="rId12" Type="http://schemas.openxmlformats.org/officeDocument/2006/relationships/image" Target="../media/image23.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0.png"/><Relationship Id="rId11" Type="http://schemas.openxmlformats.org/officeDocument/2006/relationships/image" Target="../media/image22.png"/><Relationship Id="rId5" Type="http://schemas.openxmlformats.org/officeDocument/2006/relationships/image" Target="../media/image270.png"/><Relationship Id="rId10" Type="http://schemas.openxmlformats.org/officeDocument/2006/relationships/image" Target="../media/image25.svg"/><Relationship Id="rId4" Type="http://schemas.openxmlformats.org/officeDocument/2006/relationships/image" Target="../media/image18.sv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7.png"/><Relationship Id="rId7" Type="http://schemas.openxmlformats.org/officeDocument/2006/relationships/image" Target="../media/image15.png"/><Relationship Id="rId12" Type="http://schemas.openxmlformats.org/officeDocument/2006/relationships/image" Target="../media/image23.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22.png"/><Relationship Id="rId5" Type="http://schemas.openxmlformats.org/officeDocument/2006/relationships/image" Target="../media/image29.png"/><Relationship Id="rId10" Type="http://schemas.openxmlformats.org/officeDocument/2006/relationships/image" Target="../media/image25.svg"/><Relationship Id="rId4" Type="http://schemas.openxmlformats.org/officeDocument/2006/relationships/image" Target="../media/image18.sv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15.png"/><Relationship Id="rId7" Type="http://schemas.openxmlformats.org/officeDocument/2006/relationships/image" Target="../media/image33.png"/><Relationship Id="rId12" Type="http://schemas.openxmlformats.org/officeDocument/2006/relationships/image" Target="../media/image20.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2.svg"/><Relationship Id="rId11" Type="http://schemas.openxmlformats.org/officeDocument/2006/relationships/image" Target="../media/image19.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16.svg"/><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39.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90.png"/><Relationship Id="rId3" Type="http://schemas.openxmlformats.org/officeDocument/2006/relationships/image" Target="../media/image39.png"/><Relationship Id="rId7" Type="http://schemas.openxmlformats.org/officeDocument/2006/relationships/image" Target="../media/image31.png"/><Relationship Id="rId12" Type="http://schemas.openxmlformats.org/officeDocument/2006/relationships/image" Target="../media/image18.sv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17.png"/><Relationship Id="rId5" Type="http://schemas.openxmlformats.org/officeDocument/2006/relationships/image" Target="../media/image15.png"/><Relationship Id="rId10" Type="http://schemas.openxmlformats.org/officeDocument/2006/relationships/image" Target="../media/image34.svg"/><Relationship Id="rId4" Type="http://schemas.openxmlformats.org/officeDocument/2006/relationships/image" Target="../media/image38.png"/><Relationship Id="rId9" Type="http://schemas.openxmlformats.org/officeDocument/2006/relationships/image" Target="../media/image39.png"/></Relationships>
</file>

<file path=ppt/slides/_rels/slide19.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390.png"/><Relationship Id="rId3" Type="http://schemas.openxmlformats.org/officeDocument/2006/relationships/image" Target="../media/image17.png"/><Relationship Id="rId7" Type="http://schemas.openxmlformats.org/officeDocument/2006/relationships/image" Target="../media/image15.png"/><Relationship Id="rId12" Type="http://schemas.openxmlformats.org/officeDocument/2006/relationships/image" Target="../media/image34.sv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9.png"/><Relationship Id="rId10" Type="http://schemas.openxmlformats.org/officeDocument/2006/relationships/image" Target="../media/image32.svg"/><Relationship Id="rId4" Type="http://schemas.openxmlformats.org/officeDocument/2006/relationships/image" Target="../media/image18.svg"/><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0.png"/><Relationship Id="rId3" Type="http://schemas.openxmlformats.org/officeDocument/2006/relationships/image" Target="../media/image39.png"/><Relationship Id="rId7" Type="http://schemas.openxmlformats.org/officeDocument/2006/relationships/image" Target="../media/image16.svg"/><Relationship Id="rId12" Type="http://schemas.openxmlformats.org/officeDocument/2006/relationships/image" Target="../media/image35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34.svg"/><Relationship Id="rId5" Type="http://schemas.openxmlformats.org/officeDocument/2006/relationships/image" Target="../media/image18.svg"/><Relationship Id="rId10" Type="http://schemas.openxmlformats.org/officeDocument/2006/relationships/image" Target="../media/image39.png"/><Relationship Id="rId4" Type="http://schemas.openxmlformats.org/officeDocument/2006/relationships/image" Target="../media/image17.png"/><Relationship Id="rId9" Type="http://schemas.openxmlformats.org/officeDocument/2006/relationships/image" Target="../media/image32.svg"/><Relationship Id="rId14" Type="http://schemas.openxmlformats.org/officeDocument/2006/relationships/image" Target="../media/image390.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20.png"/><Relationship Id="rId4" Type="http://schemas.openxmlformats.org/officeDocument/2006/relationships/image" Target="../media/image411.png"/></Relationships>
</file>

<file path=ppt/slides/_rels/slide23.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50.svg"/><Relationship Id="rId18" Type="http://schemas.openxmlformats.org/officeDocument/2006/relationships/image" Target="../media/image22.png"/><Relationship Id="rId3" Type="http://schemas.openxmlformats.org/officeDocument/2006/relationships/image" Target="../media/image43.png"/><Relationship Id="rId7" Type="http://schemas.openxmlformats.org/officeDocument/2006/relationships/image" Target="../media/image46.svg"/><Relationship Id="rId12" Type="http://schemas.openxmlformats.org/officeDocument/2006/relationships/image" Target="../media/image49.png"/><Relationship Id="rId17" Type="http://schemas.openxmlformats.org/officeDocument/2006/relationships/image" Target="../media/image54.svg"/><Relationship Id="rId2" Type="http://schemas.openxmlformats.org/officeDocument/2006/relationships/notesSlide" Target="../notesSlides/notesSlide23.xml"/><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470.png"/><Relationship Id="rId5" Type="http://schemas.openxmlformats.org/officeDocument/2006/relationships/image" Target="../media/image410.png"/><Relationship Id="rId15" Type="http://schemas.openxmlformats.org/officeDocument/2006/relationships/image" Target="../media/image52.svg"/><Relationship Id="rId10" Type="http://schemas.openxmlformats.org/officeDocument/2006/relationships/image" Target="../media/image48.svg"/><Relationship Id="rId19" Type="http://schemas.openxmlformats.org/officeDocument/2006/relationships/image" Target="../media/image23.svg"/><Relationship Id="rId4" Type="http://schemas.openxmlformats.org/officeDocument/2006/relationships/image" Target="../media/image44.svg"/><Relationship Id="rId9" Type="http://schemas.openxmlformats.org/officeDocument/2006/relationships/image" Target="../media/image47.png"/><Relationship Id="rId14" Type="http://schemas.openxmlformats.org/officeDocument/2006/relationships/image" Target="../media/image51.png"/></Relationships>
</file>

<file path=ppt/slides/_rels/slide24.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50.svg"/><Relationship Id="rId18" Type="http://schemas.openxmlformats.org/officeDocument/2006/relationships/image" Target="../media/image22.png"/><Relationship Id="rId3" Type="http://schemas.openxmlformats.org/officeDocument/2006/relationships/image" Target="../media/image43.png"/><Relationship Id="rId7" Type="http://schemas.openxmlformats.org/officeDocument/2006/relationships/image" Target="../media/image46.svg"/><Relationship Id="rId12" Type="http://schemas.openxmlformats.org/officeDocument/2006/relationships/image" Target="../media/image49.png"/><Relationship Id="rId17" Type="http://schemas.openxmlformats.org/officeDocument/2006/relationships/image" Target="../media/image54.svg"/><Relationship Id="rId2" Type="http://schemas.openxmlformats.org/officeDocument/2006/relationships/notesSlide" Target="../notesSlides/notesSlide24.xml"/><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470.png"/><Relationship Id="rId5" Type="http://schemas.openxmlformats.org/officeDocument/2006/relationships/image" Target="../media/image410.png"/><Relationship Id="rId15" Type="http://schemas.openxmlformats.org/officeDocument/2006/relationships/image" Target="../media/image52.svg"/><Relationship Id="rId10" Type="http://schemas.openxmlformats.org/officeDocument/2006/relationships/image" Target="../media/image48.svg"/><Relationship Id="rId19" Type="http://schemas.openxmlformats.org/officeDocument/2006/relationships/image" Target="../media/image23.svg"/><Relationship Id="rId4" Type="http://schemas.openxmlformats.org/officeDocument/2006/relationships/image" Target="../media/image44.svg"/><Relationship Id="rId9" Type="http://schemas.openxmlformats.org/officeDocument/2006/relationships/image" Target="../media/image47.png"/><Relationship Id="rId14" Type="http://schemas.openxmlformats.org/officeDocument/2006/relationships/image" Target="../media/image51.png"/></Relationships>
</file>

<file path=ppt/slides/_rels/slide25.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0.svg"/><Relationship Id="rId18" Type="http://schemas.openxmlformats.org/officeDocument/2006/relationships/image" Target="../media/image22.png"/><Relationship Id="rId3" Type="http://schemas.openxmlformats.org/officeDocument/2006/relationships/image" Target="../media/image43.png"/><Relationship Id="rId7" Type="http://schemas.openxmlformats.org/officeDocument/2006/relationships/image" Target="../media/image46.svg"/><Relationship Id="rId12" Type="http://schemas.openxmlformats.org/officeDocument/2006/relationships/image" Target="../media/image49.png"/><Relationship Id="rId17" Type="http://schemas.openxmlformats.org/officeDocument/2006/relationships/image" Target="../media/image54.svg"/><Relationship Id="rId2" Type="http://schemas.openxmlformats.org/officeDocument/2006/relationships/notesSlide" Target="../notesSlides/notesSlide25.xml"/><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7.png"/><Relationship Id="rId5" Type="http://schemas.openxmlformats.org/officeDocument/2006/relationships/image" Target="../media/image55.png"/><Relationship Id="rId15" Type="http://schemas.openxmlformats.org/officeDocument/2006/relationships/image" Target="../media/image52.svg"/><Relationship Id="rId10" Type="http://schemas.openxmlformats.org/officeDocument/2006/relationships/image" Target="../media/image48.svg"/><Relationship Id="rId19" Type="http://schemas.openxmlformats.org/officeDocument/2006/relationships/image" Target="../media/image23.svg"/><Relationship Id="rId4" Type="http://schemas.openxmlformats.org/officeDocument/2006/relationships/image" Target="../media/image44.svg"/><Relationship Id="rId9" Type="http://schemas.openxmlformats.org/officeDocument/2006/relationships/image" Target="../media/image47.png"/><Relationship Id="rId14" Type="http://schemas.openxmlformats.org/officeDocument/2006/relationships/image" Target="../media/image51.png"/></Relationships>
</file>

<file path=ppt/slides/_rels/slide26.xml.rels><?xml version="1.0" encoding="UTF-8" standalone="yes"?>
<Relationships xmlns="http://schemas.openxmlformats.org/package/2006/relationships"><Relationship Id="rId8" Type="http://schemas.openxmlformats.org/officeDocument/2006/relationships/image" Target="../media/image410.png"/><Relationship Id="rId13" Type="http://schemas.openxmlformats.org/officeDocument/2006/relationships/image" Target="../media/image48.svg"/><Relationship Id="rId18" Type="http://schemas.openxmlformats.org/officeDocument/2006/relationships/image" Target="../media/image52.svg"/><Relationship Id="rId3" Type="http://schemas.openxmlformats.org/officeDocument/2006/relationships/image" Target="../media/image53.png"/><Relationship Id="rId21" Type="http://schemas.openxmlformats.org/officeDocument/2006/relationships/image" Target="../media/image22.png"/><Relationship Id="rId7" Type="http://schemas.openxmlformats.org/officeDocument/2006/relationships/image" Target="../media/image44.svg"/><Relationship Id="rId12" Type="http://schemas.openxmlformats.org/officeDocument/2006/relationships/image" Target="../media/image47.png"/><Relationship Id="rId17" Type="http://schemas.openxmlformats.org/officeDocument/2006/relationships/image" Target="../media/image51.png"/><Relationship Id="rId2" Type="http://schemas.openxmlformats.org/officeDocument/2006/relationships/notesSlide" Target="../notesSlides/notesSlide26.xml"/><Relationship Id="rId16" Type="http://schemas.openxmlformats.org/officeDocument/2006/relationships/image" Target="../media/image50.svg"/><Relationship Id="rId20" Type="http://schemas.openxmlformats.org/officeDocument/2006/relationships/image" Target="../media/image560.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4.png"/><Relationship Id="rId5" Type="http://schemas.openxmlformats.org/officeDocument/2006/relationships/image" Target="../media/image58.png"/><Relationship Id="rId15" Type="http://schemas.openxmlformats.org/officeDocument/2006/relationships/image" Target="../media/image49.png"/><Relationship Id="rId10" Type="http://schemas.openxmlformats.org/officeDocument/2006/relationships/image" Target="../media/image46.svg"/><Relationship Id="rId19" Type="http://schemas.openxmlformats.org/officeDocument/2006/relationships/image" Target="../media/image550.png"/><Relationship Id="rId4" Type="http://schemas.openxmlformats.org/officeDocument/2006/relationships/image" Target="../media/image54.svg"/><Relationship Id="rId9" Type="http://schemas.openxmlformats.org/officeDocument/2006/relationships/image" Target="../media/image45.png"/><Relationship Id="rId14" Type="http://schemas.openxmlformats.org/officeDocument/2006/relationships/image" Target="../media/image470.png"/><Relationship Id="rId22" Type="http://schemas.openxmlformats.org/officeDocument/2006/relationships/image" Target="../media/image23.svg"/></Relationships>
</file>

<file path=ppt/slides/_rels/slide27.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470.png"/><Relationship Id="rId18" Type="http://schemas.openxmlformats.org/officeDocument/2006/relationships/image" Target="../media/image22.png"/><Relationship Id="rId3" Type="http://schemas.openxmlformats.org/officeDocument/2006/relationships/image" Target="../media/image53.png"/><Relationship Id="rId7" Type="http://schemas.openxmlformats.org/officeDocument/2006/relationships/image" Target="../media/image410.png"/><Relationship Id="rId12" Type="http://schemas.openxmlformats.org/officeDocument/2006/relationships/image" Target="../media/image48.svg"/><Relationship Id="rId17" Type="http://schemas.openxmlformats.org/officeDocument/2006/relationships/image" Target="../media/image52.svg"/><Relationship Id="rId2" Type="http://schemas.openxmlformats.org/officeDocument/2006/relationships/notesSlide" Target="../notesSlides/notesSlide27.xml"/><Relationship Id="rId16"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44.svg"/><Relationship Id="rId11" Type="http://schemas.openxmlformats.org/officeDocument/2006/relationships/image" Target="../media/image47.png"/><Relationship Id="rId5" Type="http://schemas.openxmlformats.org/officeDocument/2006/relationships/image" Target="../media/image43.png"/><Relationship Id="rId15" Type="http://schemas.openxmlformats.org/officeDocument/2006/relationships/image" Target="../media/image50.svg"/><Relationship Id="rId10" Type="http://schemas.openxmlformats.org/officeDocument/2006/relationships/image" Target="../media/image44.png"/><Relationship Id="rId19" Type="http://schemas.openxmlformats.org/officeDocument/2006/relationships/image" Target="../media/image23.svg"/><Relationship Id="rId4" Type="http://schemas.openxmlformats.org/officeDocument/2006/relationships/image" Target="../media/image54.svg"/><Relationship Id="rId9" Type="http://schemas.openxmlformats.org/officeDocument/2006/relationships/image" Target="../media/image46.svg"/><Relationship Id="rId14" Type="http://schemas.openxmlformats.org/officeDocument/2006/relationships/image" Target="../media/image49.png"/></Relationships>
</file>

<file path=ppt/slides/_rels/slide28.xml.rels><?xml version="1.0" encoding="UTF-8" standalone="yes"?>
<Relationships xmlns="http://schemas.openxmlformats.org/package/2006/relationships"><Relationship Id="rId8" Type="http://schemas.openxmlformats.org/officeDocument/2006/relationships/image" Target="../media/image410.png"/><Relationship Id="rId13" Type="http://schemas.openxmlformats.org/officeDocument/2006/relationships/image" Target="../media/image48.svg"/><Relationship Id="rId18" Type="http://schemas.openxmlformats.org/officeDocument/2006/relationships/image" Target="../media/image52.svg"/><Relationship Id="rId3" Type="http://schemas.openxmlformats.org/officeDocument/2006/relationships/image" Target="../media/image53.png"/><Relationship Id="rId7" Type="http://schemas.openxmlformats.org/officeDocument/2006/relationships/image" Target="../media/image44.svg"/><Relationship Id="rId12" Type="http://schemas.openxmlformats.org/officeDocument/2006/relationships/image" Target="../media/image47.png"/><Relationship Id="rId17" Type="http://schemas.openxmlformats.org/officeDocument/2006/relationships/image" Target="../media/image51.png"/><Relationship Id="rId2" Type="http://schemas.openxmlformats.org/officeDocument/2006/relationships/notesSlide" Target="../notesSlides/notesSlide28.xml"/><Relationship Id="rId16" Type="http://schemas.openxmlformats.org/officeDocument/2006/relationships/image" Target="../media/image50.svg"/><Relationship Id="rId20" Type="http://schemas.openxmlformats.org/officeDocument/2006/relationships/image" Target="../media/image23.sv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4.png"/><Relationship Id="rId5" Type="http://schemas.openxmlformats.org/officeDocument/2006/relationships/image" Target="../media/image570.png"/><Relationship Id="rId15" Type="http://schemas.openxmlformats.org/officeDocument/2006/relationships/image" Target="../media/image49.png"/><Relationship Id="rId10" Type="http://schemas.openxmlformats.org/officeDocument/2006/relationships/image" Target="../media/image46.svg"/><Relationship Id="rId19" Type="http://schemas.openxmlformats.org/officeDocument/2006/relationships/image" Target="../media/image22.png"/><Relationship Id="rId4" Type="http://schemas.openxmlformats.org/officeDocument/2006/relationships/image" Target="../media/image54.svg"/><Relationship Id="rId9" Type="http://schemas.openxmlformats.org/officeDocument/2006/relationships/image" Target="../media/image45.png"/><Relationship Id="rId14" Type="http://schemas.openxmlformats.org/officeDocument/2006/relationships/image" Target="../media/image470.png"/></Relationships>
</file>

<file path=ppt/slides/_rels/slide29.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50.svg"/><Relationship Id="rId3" Type="http://schemas.openxmlformats.org/officeDocument/2006/relationships/image" Target="../media/image43.png"/><Relationship Id="rId7" Type="http://schemas.openxmlformats.org/officeDocument/2006/relationships/image" Target="../media/image46.svg"/><Relationship Id="rId12"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61.png"/><Relationship Id="rId5" Type="http://schemas.openxmlformats.org/officeDocument/2006/relationships/image" Target="../media/image59.png"/><Relationship Id="rId10" Type="http://schemas.openxmlformats.org/officeDocument/2006/relationships/image" Target="../media/image48.svg"/><Relationship Id="rId4" Type="http://schemas.openxmlformats.org/officeDocument/2006/relationships/image" Target="../media/image59.svg"/><Relationship Id="rId9" Type="http://schemas.openxmlformats.org/officeDocument/2006/relationships/image" Target="../media/image47.png"/></Relationships>
</file>

<file path=ppt/slides/_rels/slide3.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12.png"/><Relationship Id="rId5" Type="http://schemas.openxmlformats.org/officeDocument/2006/relationships/image" Target="../media/image63.png"/><Relationship Id="rId10" Type="http://schemas.openxmlformats.org/officeDocument/2006/relationships/image" Target="../media/image11.png"/><Relationship Id="rId4" Type="http://schemas.openxmlformats.org/officeDocument/2006/relationships/image" Target="../media/image8.sv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20.svg"/><Relationship Id="rId3" Type="http://schemas.openxmlformats.org/officeDocument/2006/relationships/image" Target="../media/image43.png"/><Relationship Id="rId7" Type="http://schemas.openxmlformats.org/officeDocument/2006/relationships/image" Target="../media/image46.svg"/><Relationship Id="rId12"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61.png"/><Relationship Id="rId5" Type="http://schemas.openxmlformats.org/officeDocument/2006/relationships/image" Target="../media/image59.png"/><Relationship Id="rId15" Type="http://schemas.openxmlformats.org/officeDocument/2006/relationships/image" Target="../media/image63.svg"/><Relationship Id="rId10" Type="http://schemas.openxmlformats.org/officeDocument/2006/relationships/image" Target="../media/image48.svg"/><Relationship Id="rId4" Type="http://schemas.openxmlformats.org/officeDocument/2006/relationships/image" Target="../media/image59.svg"/><Relationship Id="rId9" Type="http://schemas.openxmlformats.org/officeDocument/2006/relationships/image" Target="../media/image47.png"/><Relationship Id="rId14" Type="http://schemas.openxmlformats.org/officeDocument/2006/relationships/image" Target="../media/image62.png"/></Relationships>
</file>

<file path=ppt/slides/_rels/slide31.xml.rels><?xml version="1.0" encoding="UTF-8" standalone="yes"?>
<Relationships xmlns="http://schemas.openxmlformats.org/package/2006/relationships"><Relationship Id="rId8" Type="http://schemas.openxmlformats.org/officeDocument/2006/relationships/image" Target="../media/image67.svg"/><Relationship Id="rId13" Type="http://schemas.openxmlformats.org/officeDocument/2006/relationships/image" Target="../media/image53.png"/><Relationship Id="rId18" Type="http://schemas.openxmlformats.org/officeDocument/2006/relationships/image" Target="../media/image63.svg"/><Relationship Id="rId3" Type="http://schemas.openxmlformats.org/officeDocument/2006/relationships/image" Target="../media/image64.png"/><Relationship Id="rId7" Type="http://schemas.openxmlformats.org/officeDocument/2006/relationships/image" Target="../media/image66.png"/><Relationship Id="rId12" Type="http://schemas.openxmlformats.org/officeDocument/2006/relationships/image" Target="../media/image69.svg"/><Relationship Id="rId17" Type="http://schemas.openxmlformats.org/officeDocument/2006/relationships/image" Target="../media/image62.png"/><Relationship Id="rId2" Type="http://schemas.openxmlformats.org/officeDocument/2006/relationships/notesSlide" Target="../notesSlides/notesSlide31.xml"/><Relationship Id="rId16" Type="http://schemas.openxmlformats.org/officeDocument/2006/relationships/image" Target="../media/image71.svg"/><Relationship Id="rId1" Type="http://schemas.openxmlformats.org/officeDocument/2006/relationships/slideLayout" Target="../slideLayouts/slideLayout2.xml"/><Relationship Id="rId6" Type="http://schemas.openxmlformats.org/officeDocument/2006/relationships/image" Target="../media/image50.svg"/><Relationship Id="rId11" Type="http://schemas.openxmlformats.org/officeDocument/2006/relationships/image" Target="../media/image68.png"/><Relationship Id="rId5" Type="http://schemas.openxmlformats.org/officeDocument/2006/relationships/image" Target="../media/image49.png"/><Relationship Id="rId15" Type="http://schemas.openxmlformats.org/officeDocument/2006/relationships/image" Target="../media/image70.png"/><Relationship Id="rId10" Type="http://schemas.openxmlformats.org/officeDocument/2006/relationships/image" Target="../media/image52.svg"/><Relationship Id="rId4" Type="http://schemas.openxmlformats.org/officeDocument/2006/relationships/image" Target="../media/image65.svg"/><Relationship Id="rId9" Type="http://schemas.openxmlformats.org/officeDocument/2006/relationships/image" Target="../media/image51.png"/><Relationship Id="rId14" Type="http://schemas.openxmlformats.org/officeDocument/2006/relationships/image" Target="../media/image54.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76.svg"/><Relationship Id="rId5" Type="http://schemas.openxmlformats.org/officeDocument/2006/relationships/image" Target="../media/image75.png"/><Relationship Id="rId4" Type="http://schemas.openxmlformats.org/officeDocument/2006/relationships/image" Target="../media/image74.svg"/></Relationships>
</file>

<file path=ppt/slides/_rels/slide35.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78.emf"/><Relationship Id="rId4" Type="http://schemas.openxmlformats.org/officeDocument/2006/relationships/image" Target="../media/image78.png"/></Relationships>
</file>

<file path=ppt/slides/_rels/slide36.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80.emf"/></Relationships>
</file>

<file path=ppt/slides/_rels/slide37.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90.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10.png"/></Relationships>
</file>

<file path=ppt/slides/_rels/slide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90.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7.png"/><Relationship Id="rId7" Type="http://schemas.openxmlformats.org/officeDocument/2006/relationships/image" Target="../media/image22.png"/><Relationship Id="rId12" Type="http://schemas.openxmlformats.org/officeDocument/2006/relationships/image" Target="../media/image25.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4.png"/><Relationship Id="rId5" Type="http://schemas.openxmlformats.org/officeDocument/2006/relationships/image" Target="../media/image28.png"/><Relationship Id="rId10" Type="http://schemas.openxmlformats.org/officeDocument/2006/relationships/image" Target="../media/image16.svg"/><Relationship Id="rId4" Type="http://schemas.openxmlformats.org/officeDocument/2006/relationships/image" Target="../media/image18.sv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24AD7-C493-4015-A4CA-F6F258517A9C}"/>
              </a:ext>
            </a:extLst>
          </p:cNvPr>
          <p:cNvSpPr>
            <a:spLocks noGrp="1"/>
          </p:cNvSpPr>
          <p:nvPr>
            <p:ph type="ctrTitle"/>
          </p:nvPr>
        </p:nvSpPr>
        <p:spPr>
          <a:xfrm>
            <a:off x="1344133" y="1122363"/>
            <a:ext cx="9503735" cy="2387600"/>
          </a:xfrm>
        </p:spPr>
        <p:txBody>
          <a:bodyPr>
            <a:normAutofit/>
          </a:bodyPr>
          <a:lstStyle/>
          <a:p>
            <a:r>
              <a:rPr kumimoji="1" lang="en" altLang="zh-CN" sz="4000" b="1" dirty="0">
                <a:latin typeface="Calibri" panose="020F0502020204030204" pitchFamily="34" charset="0"/>
                <a:ea typeface="Calibri" panose="020F0502020204030204" pitchFamily="34" charset="0"/>
                <a:cs typeface="Calibri" panose="020F0502020204030204" pitchFamily="34" charset="0"/>
                <a:sym typeface="Helvetica Neue Medium"/>
              </a:rPr>
              <a:t>MassBFT: Fast and Scalable Geo-Distributed</a:t>
            </a:r>
            <a:r>
              <a:rPr kumimoji="1" lang="zh-CN" altLang="en-US" sz="4000" b="1" dirty="0">
                <a:latin typeface="Calibri" panose="020F0502020204030204" pitchFamily="34" charset="0"/>
                <a:ea typeface="Microsoft YaHei" panose="020B0503020204020204" pitchFamily="34" charset="-122"/>
                <a:cs typeface="Calibri" panose="020F0502020204030204" pitchFamily="34" charset="0"/>
                <a:sym typeface="Helvetica Neue Medium"/>
              </a:rPr>
              <a:t> </a:t>
            </a:r>
            <a:r>
              <a:rPr kumimoji="1" lang="en" altLang="zh-CN" sz="4000" b="1" dirty="0">
                <a:latin typeface="Calibri" panose="020F0502020204030204" pitchFamily="34" charset="0"/>
                <a:ea typeface="Calibri" panose="020F0502020204030204" pitchFamily="34" charset="0"/>
                <a:cs typeface="Calibri" panose="020F0502020204030204" pitchFamily="34" charset="0"/>
                <a:sym typeface="Helvetica Neue Medium"/>
              </a:rPr>
              <a:t>Byzantine Fault-Tolerant Consensus</a:t>
            </a:r>
            <a:endParaRPr lang="zh-CN" altLang="en-US" sz="4000" dirty="0">
              <a:latin typeface="Calibri" panose="020F0502020204030204" pitchFamily="34" charset="0"/>
              <a:cs typeface="Calibri" panose="020F0502020204030204" pitchFamily="34" charset="0"/>
            </a:endParaRPr>
          </a:p>
        </p:txBody>
      </p:sp>
      <p:sp>
        <p:nvSpPr>
          <p:cNvPr id="3" name="副标题 2">
            <a:extLst>
              <a:ext uri="{FF2B5EF4-FFF2-40B4-BE49-F238E27FC236}">
                <a16:creationId xmlns:a16="http://schemas.microsoft.com/office/drawing/2014/main" id="{AB739120-2092-44DB-96AC-F623DED1BEF3}"/>
              </a:ext>
            </a:extLst>
          </p:cNvPr>
          <p:cNvSpPr>
            <a:spLocks noGrp="1"/>
          </p:cNvSpPr>
          <p:nvPr>
            <p:ph type="subTitle" idx="1"/>
          </p:nvPr>
        </p:nvSpPr>
        <p:spPr>
          <a:xfrm>
            <a:off x="1251098" y="3602038"/>
            <a:ext cx="9689805" cy="1655762"/>
          </a:xfrm>
        </p:spPr>
        <p:txBody>
          <a:bodyPr>
            <a:normAutofit/>
          </a:bodyPr>
          <a:lstStyle/>
          <a:p>
            <a:r>
              <a:rPr lang="en-US" altLang="zh-CN" b="1" dirty="0">
                <a:latin typeface="Calibri" panose="020F0502020204030204" pitchFamily="34" charset="0"/>
                <a:ea typeface="Calibri" panose="020F0502020204030204" pitchFamily="34" charset="0"/>
                <a:cs typeface="Calibri" panose="020F0502020204030204" pitchFamily="34" charset="0"/>
              </a:rPr>
              <a:t>﻿</a:t>
            </a:r>
            <a:r>
              <a:rPr lang="en-US" altLang="zh-CN" b="1" dirty="0" err="1">
                <a:latin typeface="Calibri" panose="020F0502020204030204" pitchFamily="34" charset="0"/>
                <a:ea typeface="Calibri" panose="020F0502020204030204" pitchFamily="34" charset="0"/>
                <a:cs typeface="Calibri" panose="020F0502020204030204" pitchFamily="34" charset="0"/>
              </a:rPr>
              <a:t>Zeshun</a:t>
            </a:r>
            <a:r>
              <a:rPr lang="en-US" altLang="zh-CN" b="1" dirty="0">
                <a:latin typeface="Calibri" panose="020F0502020204030204" pitchFamily="34" charset="0"/>
                <a:ea typeface="Calibri" panose="020F0502020204030204" pitchFamily="34" charset="0"/>
                <a:cs typeface="Calibri" panose="020F0502020204030204" pitchFamily="34" charset="0"/>
              </a:rPr>
              <a:t> Peng</a:t>
            </a:r>
            <a:r>
              <a:rPr lang="en-US" altLang="zh-CN" dirty="0">
                <a:latin typeface="Calibri" panose="020F0502020204030204" pitchFamily="34" charset="0"/>
                <a:ea typeface="Calibri" panose="020F0502020204030204" pitchFamily="34" charset="0"/>
                <a:cs typeface="Calibri" panose="020F0502020204030204" pitchFamily="34" charset="0"/>
              </a:rPr>
              <a:t>, Yanfeng Zhang, </a:t>
            </a:r>
            <a:r>
              <a:rPr lang="en-US" altLang="zh-CN" dirty="0" err="1">
                <a:latin typeface="Calibri" panose="020F0502020204030204" pitchFamily="34" charset="0"/>
                <a:ea typeface="Calibri" panose="020F0502020204030204" pitchFamily="34" charset="0"/>
                <a:cs typeface="Calibri" panose="020F0502020204030204" pitchFamily="34" charset="0"/>
              </a:rPr>
              <a:t>Tinghao</a:t>
            </a:r>
            <a:r>
              <a:rPr lang="en-US" altLang="zh-CN" dirty="0">
                <a:latin typeface="Calibri" panose="020F0502020204030204" pitchFamily="34" charset="0"/>
                <a:ea typeface="Calibri" panose="020F0502020204030204" pitchFamily="34" charset="0"/>
                <a:cs typeface="Calibri" panose="020F0502020204030204" pitchFamily="34" charset="0"/>
              </a:rPr>
              <a:t> Feng, </a:t>
            </a:r>
            <a:r>
              <a:rPr lang="en-US" altLang="zh-CN" dirty="0" err="1">
                <a:latin typeface="Calibri" panose="020F0502020204030204" pitchFamily="34" charset="0"/>
                <a:ea typeface="Calibri" panose="020F0502020204030204" pitchFamily="34" charset="0"/>
                <a:cs typeface="Calibri" panose="020F0502020204030204" pitchFamily="34" charset="0"/>
              </a:rPr>
              <a:t>Weixing</a:t>
            </a:r>
            <a:r>
              <a:rPr lang="en-US" altLang="zh-CN" dirty="0">
                <a:latin typeface="Calibri" panose="020F0502020204030204" pitchFamily="34" charset="0"/>
                <a:ea typeface="Calibri" panose="020F0502020204030204" pitchFamily="34" charset="0"/>
                <a:cs typeface="Calibri" panose="020F0502020204030204" pitchFamily="34" charset="0"/>
              </a:rPr>
              <a:t> Zhou, </a:t>
            </a:r>
            <a:r>
              <a:rPr lang="en-US" altLang="zh-CN" dirty="0" err="1">
                <a:latin typeface="Calibri" panose="020F0502020204030204" pitchFamily="34" charset="0"/>
                <a:ea typeface="Calibri" panose="020F0502020204030204" pitchFamily="34" charset="0"/>
                <a:cs typeface="Calibri" panose="020F0502020204030204" pitchFamily="34" charset="0"/>
              </a:rPr>
              <a:t>Xiaohua</a:t>
            </a:r>
            <a:r>
              <a:rPr lang="en-US" altLang="zh-CN" dirty="0">
                <a:latin typeface="Calibri" panose="020F0502020204030204" pitchFamily="34" charset="0"/>
                <a:ea typeface="Calibri" panose="020F0502020204030204" pitchFamily="34" charset="0"/>
                <a:cs typeface="Calibri" panose="020F0502020204030204" pitchFamily="34" charset="0"/>
              </a:rPr>
              <a:t> Li, Ge Yu</a:t>
            </a:r>
          </a:p>
          <a:p>
            <a:r>
              <a:rPr lang="en-US" altLang="zh-CN" dirty="0">
                <a:latin typeface="Calibri" panose="020F0502020204030204" pitchFamily="34" charset="0"/>
                <a:ea typeface="Calibri" panose="020F0502020204030204" pitchFamily="34" charset="0"/>
                <a:cs typeface="Calibri" panose="020F0502020204030204" pitchFamily="34" charset="0"/>
              </a:rPr>
              <a:t>Northeastern University, China</a:t>
            </a:r>
            <a:endParaRPr lang="zh-CN" altLang="en-US" dirty="0">
              <a:latin typeface="Calibri" panose="020F0502020204030204" pitchFamily="34" charset="0"/>
              <a:cs typeface="Calibri" panose="020F0502020204030204" pitchFamily="34" charset="0"/>
            </a:endParaRPr>
          </a:p>
        </p:txBody>
      </p:sp>
      <p:pic>
        <p:nvPicPr>
          <p:cNvPr id="6" name="Picture 1401" descr="C:\Users\zhigang\Desktop\ppt\2000px-Seal_of_NEU_China.svg.png">
            <a:extLst>
              <a:ext uri="{FF2B5EF4-FFF2-40B4-BE49-F238E27FC236}">
                <a16:creationId xmlns:a16="http://schemas.microsoft.com/office/drawing/2014/main" id="{C5E9C671-1BA6-4FEC-802E-C0D003C61C52}"/>
              </a:ext>
            </a:extLst>
          </p:cNvPr>
          <p:cNvPicPr>
            <a:picLocks noChangeAspect="1" noChangeArrowheads="1"/>
          </p:cNvPicPr>
          <p:nvPr/>
        </p:nvPicPr>
        <p:blipFill>
          <a:blip r:embed="rId3"/>
          <a:srcRect/>
          <a:stretch>
            <a:fillRect/>
          </a:stretch>
        </p:blipFill>
        <p:spPr bwMode="auto">
          <a:xfrm>
            <a:off x="9901879" y="12966"/>
            <a:ext cx="1155575" cy="1155575"/>
          </a:xfrm>
          <a:prstGeom prst="rect">
            <a:avLst/>
          </a:prstGeom>
          <a:noFill/>
        </p:spPr>
      </p:pic>
      <p:pic>
        <p:nvPicPr>
          <p:cNvPr id="8" name="图片 7">
            <a:extLst>
              <a:ext uri="{FF2B5EF4-FFF2-40B4-BE49-F238E27FC236}">
                <a16:creationId xmlns:a16="http://schemas.microsoft.com/office/drawing/2014/main" id="{2AA7A529-09E9-4B74-AAF0-A9BB61C31803}"/>
              </a:ext>
            </a:extLst>
          </p:cNvPr>
          <p:cNvPicPr>
            <a:picLocks noChangeAspect="1"/>
          </p:cNvPicPr>
          <p:nvPr/>
        </p:nvPicPr>
        <p:blipFill>
          <a:blip r:embed="rId4"/>
          <a:stretch>
            <a:fillRect/>
          </a:stretch>
        </p:blipFill>
        <p:spPr>
          <a:xfrm>
            <a:off x="11077623" y="-2001"/>
            <a:ext cx="1114377" cy="1185508"/>
          </a:xfrm>
          <a:prstGeom prst="rect">
            <a:avLst/>
          </a:prstGeom>
        </p:spPr>
      </p:pic>
      <p:pic>
        <p:nvPicPr>
          <p:cNvPr id="9" name="图片 8">
            <a:extLst>
              <a:ext uri="{FF2B5EF4-FFF2-40B4-BE49-F238E27FC236}">
                <a16:creationId xmlns:a16="http://schemas.microsoft.com/office/drawing/2014/main" id="{734598F5-2D1E-4C66-8BB5-26D145158C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100" y="103198"/>
            <a:ext cx="4546600" cy="975111"/>
          </a:xfrm>
          <a:prstGeom prst="rect">
            <a:avLst/>
          </a:prstGeom>
        </p:spPr>
      </p:pic>
    </p:spTree>
    <p:extLst>
      <p:ext uri="{BB962C8B-B14F-4D97-AF65-F5344CB8AC3E}">
        <p14:creationId xmlns:p14="http://schemas.microsoft.com/office/powerpoint/2010/main" val="2082938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图形 117">
            <a:extLst>
              <a:ext uri="{FF2B5EF4-FFF2-40B4-BE49-F238E27FC236}">
                <a16:creationId xmlns:a16="http://schemas.microsoft.com/office/drawing/2014/main" id="{955C7948-97EB-4E06-A37A-F4D166E9A4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5684" y="3687352"/>
            <a:ext cx="257176" cy="257176"/>
          </a:xfrm>
          <a:prstGeom prst="rect">
            <a:avLst/>
          </a:prstGeom>
        </p:spPr>
      </p:pic>
      <p:pic>
        <p:nvPicPr>
          <p:cNvPr id="119" name="图形 118">
            <a:extLst>
              <a:ext uri="{FF2B5EF4-FFF2-40B4-BE49-F238E27FC236}">
                <a16:creationId xmlns:a16="http://schemas.microsoft.com/office/drawing/2014/main" id="{C7E9D04E-50DD-4F23-85B8-62229A6AA0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5684" y="3258142"/>
            <a:ext cx="257176" cy="257176"/>
          </a:xfrm>
          <a:prstGeom prst="rect">
            <a:avLst/>
          </a:prstGeom>
        </p:spPr>
      </p:pic>
      <p:cxnSp>
        <p:nvCxnSpPr>
          <p:cNvPr id="115" name="直接箭头连接符 6">
            <a:extLst>
              <a:ext uri="{FF2B5EF4-FFF2-40B4-BE49-F238E27FC236}">
                <a16:creationId xmlns:a16="http://schemas.microsoft.com/office/drawing/2014/main" id="{80EBCB78-B146-4D4B-8CA9-43892CCB473B}"/>
              </a:ext>
            </a:extLst>
          </p:cNvPr>
          <p:cNvCxnSpPr>
            <a:cxnSpLocks/>
            <a:stCxn id="44" idx="2"/>
            <a:endCxn id="46" idx="2"/>
          </p:cNvCxnSpPr>
          <p:nvPr/>
        </p:nvCxnSpPr>
        <p:spPr>
          <a:xfrm rot="10800000" flipV="1">
            <a:off x="7836397" y="2762900"/>
            <a:ext cx="12700" cy="851110"/>
          </a:xfrm>
          <a:prstGeom prst="curvedConnector3">
            <a:avLst>
              <a:gd name="adj1" fmla="val 1800000"/>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78" name="直接箭头连接符 6">
            <a:extLst>
              <a:ext uri="{FF2B5EF4-FFF2-40B4-BE49-F238E27FC236}">
                <a16:creationId xmlns:a16="http://schemas.microsoft.com/office/drawing/2014/main" id="{6AD022FE-A0AB-482B-9618-882ABF8511B1}"/>
              </a:ext>
            </a:extLst>
          </p:cNvPr>
          <p:cNvCxnSpPr>
            <a:cxnSpLocks/>
            <a:stCxn id="35" idx="6"/>
            <a:endCxn id="38" idx="6"/>
          </p:cNvCxnSpPr>
          <p:nvPr/>
        </p:nvCxnSpPr>
        <p:spPr>
          <a:xfrm>
            <a:off x="3835979" y="2762900"/>
            <a:ext cx="12700" cy="1276666"/>
          </a:xfrm>
          <a:prstGeom prst="curvedConnector3">
            <a:avLst>
              <a:gd name="adj1" fmla="val 1800000"/>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A motivate example</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a:xfrm>
            <a:off x="838200" y="1825625"/>
            <a:ext cx="10515600" cy="570246"/>
          </a:xfrm>
        </p:spPr>
        <p:txBody>
          <a:bodyPr/>
          <a:lstStyle/>
          <a:p>
            <a:pPr algn="l"/>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Phase 2: </a:t>
            </a: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global Raft consensus to tolerant network partition.</a:t>
            </a: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28" name="矩形 27">
            <a:extLst>
              <a:ext uri="{FF2B5EF4-FFF2-40B4-BE49-F238E27FC236}">
                <a16:creationId xmlns:a16="http://schemas.microsoft.com/office/drawing/2014/main" id="{90A3A2DB-0F95-40E7-8FDD-5DA539537047}"/>
              </a:ext>
            </a:extLst>
          </p:cNvPr>
          <p:cNvSpPr/>
          <p:nvPr/>
        </p:nvSpPr>
        <p:spPr>
          <a:xfrm>
            <a:off x="2610293" y="2450806"/>
            <a:ext cx="1761681" cy="1877354"/>
          </a:xfrm>
          <a:prstGeom prst="rect">
            <a:avLst/>
          </a:prstGeom>
          <a:noFill/>
          <a:ln w="38100">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2C5FDA55-80DB-4E0E-8BA2-6FB3EF5D828F}"/>
                  </a:ext>
                </a:extLst>
              </p:cNvPr>
              <p:cNvSpPr txBox="1"/>
              <p:nvPr/>
            </p:nvSpPr>
            <p:spPr>
              <a:xfrm>
                <a:off x="1974277" y="4332167"/>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30" name="文本框 29">
                <a:extLst>
                  <a:ext uri="{FF2B5EF4-FFF2-40B4-BE49-F238E27FC236}">
                    <a16:creationId xmlns:a16="http://schemas.microsoft.com/office/drawing/2014/main" id="{2C5FDA55-80DB-4E0E-8BA2-6FB3EF5D828F}"/>
                  </a:ext>
                </a:extLst>
              </p:cNvPr>
              <p:cNvSpPr txBox="1">
                <a:spLocks noRot="1" noChangeAspect="1" noMove="1" noResize="1" noEditPoints="1" noAdjustHandles="1" noChangeArrowheads="1" noChangeShapeType="1" noTextEdit="1"/>
              </p:cNvSpPr>
              <p:nvPr/>
            </p:nvSpPr>
            <p:spPr>
              <a:xfrm>
                <a:off x="1974277" y="4332167"/>
                <a:ext cx="3033712" cy="461665"/>
              </a:xfrm>
              <a:prstGeom prst="rect">
                <a:avLst/>
              </a:prstGeom>
              <a:blipFill>
                <a:blip r:embed="rId5"/>
                <a:stretch>
                  <a:fillRect t="-10667" b="-30667"/>
                </a:stretch>
              </a:blipFill>
            </p:spPr>
            <p:txBody>
              <a:bodyPr/>
              <a:lstStyle/>
              <a:p>
                <a:r>
                  <a:rPr lang="zh-CN" altLang="en-US">
                    <a:noFill/>
                  </a:rPr>
                  <a:t> </a:t>
                </a:r>
              </a:p>
            </p:txBody>
          </p:sp>
        </mc:Fallback>
      </mc:AlternateContent>
      <p:sp>
        <p:nvSpPr>
          <p:cNvPr id="35" name="椭圆 34">
            <a:extLst>
              <a:ext uri="{FF2B5EF4-FFF2-40B4-BE49-F238E27FC236}">
                <a16:creationId xmlns:a16="http://schemas.microsoft.com/office/drawing/2014/main" id="{DA6F5498-8FDF-48E1-B08E-11909E78E812}"/>
              </a:ext>
            </a:extLst>
          </p:cNvPr>
          <p:cNvSpPr/>
          <p:nvPr/>
        </p:nvSpPr>
        <p:spPr>
          <a:xfrm>
            <a:off x="3619979" y="2654900"/>
            <a:ext cx="216000" cy="216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36" name="椭圆 35">
            <a:extLst>
              <a:ext uri="{FF2B5EF4-FFF2-40B4-BE49-F238E27FC236}">
                <a16:creationId xmlns:a16="http://schemas.microsoft.com/office/drawing/2014/main" id="{B5EB8353-6F34-4368-AC8E-9363986FA0A2}"/>
              </a:ext>
            </a:extLst>
          </p:cNvPr>
          <p:cNvSpPr/>
          <p:nvPr/>
        </p:nvSpPr>
        <p:spPr>
          <a:xfrm>
            <a:off x="3619979" y="3083033"/>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37" name="椭圆 36">
            <a:extLst>
              <a:ext uri="{FF2B5EF4-FFF2-40B4-BE49-F238E27FC236}">
                <a16:creationId xmlns:a16="http://schemas.microsoft.com/office/drawing/2014/main" id="{5C5E46F6-9579-4A3A-A630-C9546CC35481}"/>
              </a:ext>
            </a:extLst>
          </p:cNvPr>
          <p:cNvSpPr/>
          <p:nvPr/>
        </p:nvSpPr>
        <p:spPr>
          <a:xfrm>
            <a:off x="3619979" y="3507299"/>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38" name="椭圆 37">
            <a:extLst>
              <a:ext uri="{FF2B5EF4-FFF2-40B4-BE49-F238E27FC236}">
                <a16:creationId xmlns:a16="http://schemas.microsoft.com/office/drawing/2014/main" id="{D1C639FF-942C-47DA-AFE0-9F10615B9B6A}"/>
              </a:ext>
            </a:extLst>
          </p:cNvPr>
          <p:cNvSpPr/>
          <p:nvPr/>
        </p:nvSpPr>
        <p:spPr>
          <a:xfrm>
            <a:off x="3619979" y="3931566"/>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15739922-9E1F-4612-AD35-DCD0E910035F}"/>
                  </a:ext>
                </a:extLst>
              </p:cNvPr>
              <p:cNvSpPr txBox="1"/>
              <p:nvPr/>
            </p:nvSpPr>
            <p:spPr>
              <a:xfrm>
                <a:off x="1127125" y="4905375"/>
                <a:ext cx="9848764" cy="1697068"/>
              </a:xfrm>
              <a:prstGeom prst="rect">
                <a:avLst/>
              </a:prstGeom>
              <a:noFill/>
            </p:spPr>
            <p:txBody>
              <a:bodyPr wrap="square">
                <a:spAutoFit/>
              </a:bodyPr>
              <a:lstStyle/>
              <a:p>
                <a:pPr marL="342900" indent="-342900">
                  <a:lnSpc>
                    <a:spcPct val="150000"/>
                  </a:lnSpc>
                  <a:buFont typeface="+mj-lt"/>
                  <a:buAutoNum type="arabicPeriod"/>
                </a:pPr>
                <a:r>
                  <a:rPr lang="en-US" altLang="zh-CN" sz="2400" dirty="0">
                    <a:solidFill>
                      <a:srgbClr val="262626"/>
                    </a:solidFill>
                    <a:latin typeface="Calibri" panose="020F0502020204030204" pitchFamily="34" charset="0"/>
                    <a:ea typeface="Calibri" panose="020F0502020204030204" pitchFamily="34" charset="0"/>
                    <a:cs typeface="Calibri" panose="020F0502020204030204" pitchFamily="34" charset="0"/>
                  </a:rPr>
                  <a:t>The leader broadcast the entry to other groups via </a:t>
                </a:r>
                <a:r>
                  <a:rPr lang="en-US" altLang="zh-CN" sz="2400" b="1" dirty="0">
                    <a:solidFill>
                      <a:srgbClr val="262626"/>
                    </a:solidFill>
                    <a:latin typeface="Calibri" panose="020F0502020204030204" pitchFamily="34" charset="0"/>
                    <a:ea typeface="Calibri" panose="020F0502020204030204" pitchFamily="34" charset="0"/>
                    <a:cs typeface="Calibri" panose="020F0502020204030204" pitchFamily="34" charset="0"/>
                  </a:rPr>
                  <a:t>WAN</a:t>
                </a:r>
                <a:r>
                  <a:rPr lang="en-US" altLang="zh-CN" sz="2400" dirty="0">
                    <a:solidFill>
                      <a:srgbClr val="262626"/>
                    </a:solidFill>
                    <a:latin typeface="Calibri" panose="020F0502020204030204" pitchFamily="34" charset="0"/>
                    <a:ea typeface="Calibri" panose="020F0502020204030204" pitchFamily="34" charset="0"/>
                    <a:cs typeface="Calibri" panose="020F0502020204030204" pitchFamily="34" charset="0"/>
                  </a:rPr>
                  <a:t>.</a:t>
                </a:r>
                <a:endParaRPr lang="en-US" altLang="zh-CN" sz="2400"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US" altLang="zh-CN" sz="2400" dirty="0">
                    <a:solidFill>
                      <a:srgbClr val="262626"/>
                    </a:solidFill>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US" altLang="zh-CN" sz="2400" b="0" i="1" smtClean="0">
                            <a:solidFill>
                              <a:srgbClr val="262626"/>
                            </a:solidFill>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solidFill>
                              <a:srgbClr val="262626"/>
                            </a:solidFill>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solidFill>
                              <a:srgbClr val="262626"/>
                            </a:solidFill>
                            <a:latin typeface="Cambria Math" panose="02040503050406030204" pitchFamily="18" charset="0"/>
                            <a:ea typeface="Calibri" panose="020F0502020204030204" pitchFamily="34" charset="0"/>
                            <a:cs typeface="Calibri" panose="020F0502020204030204" pitchFamily="34" charset="0"/>
                          </a:rPr>
                          <m:t>1</m:t>
                        </m:r>
                      </m:sub>
                    </m:sSub>
                  </m:oMath>
                </a14:m>
                <a:r>
                  <a:rPr lang="en-US" altLang="zh-CN" sz="2400" dirty="0">
                    <a:solidFill>
                      <a:srgbClr val="262626"/>
                    </a:solidFill>
                    <a:latin typeface="Calibri" panose="020F0502020204030204" pitchFamily="34" charset="0"/>
                    <a:ea typeface="Calibri" panose="020F0502020204030204" pitchFamily="34" charset="0"/>
                    <a:cs typeface="Calibri" panose="020F0502020204030204" pitchFamily="34" charset="0"/>
                  </a:rPr>
                  <a:t> and </a:t>
                </a:r>
                <a14:m>
                  <m:oMath xmlns:m="http://schemas.openxmlformats.org/officeDocument/2006/math">
                    <m:sSub>
                      <m:sSubPr>
                        <m:ctrlPr>
                          <a:rPr lang="en-US" altLang="zh-CN" sz="2400" b="0" i="1" smtClean="0">
                            <a:solidFill>
                              <a:srgbClr val="262626"/>
                            </a:solidFill>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solidFill>
                              <a:srgbClr val="262626"/>
                            </a:solidFill>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solidFill>
                              <a:srgbClr val="262626"/>
                            </a:solidFill>
                            <a:latin typeface="Cambria Math" panose="02040503050406030204" pitchFamily="18" charset="0"/>
                            <a:ea typeface="Calibri" panose="020F0502020204030204" pitchFamily="34" charset="0"/>
                            <a:cs typeface="Calibri" panose="020F0502020204030204" pitchFamily="34" charset="0"/>
                          </a:rPr>
                          <m:t>2</m:t>
                        </m:r>
                      </m:sub>
                    </m:sSub>
                  </m:oMath>
                </a14:m>
                <a:r>
                  <a:rPr lang="en-US" altLang="zh-CN" sz="2400" dirty="0">
                    <a:solidFill>
                      <a:srgbClr val="262626"/>
                    </a:solidFill>
                    <a:latin typeface="Calibri" panose="020F0502020204030204" pitchFamily="34" charset="0"/>
                    <a:ea typeface="Calibri" panose="020F0502020204030204" pitchFamily="34" charset="0"/>
                    <a:cs typeface="Calibri" panose="020F0502020204030204" pitchFamily="34" charset="0"/>
                  </a:rPr>
                  <a:t> achieve Raft consensus on the entry’s digest.</a:t>
                </a:r>
              </a:p>
              <a:p>
                <a:pPr marL="342900" indent="-342900">
                  <a:lnSpc>
                    <a:spcPct val="150000"/>
                  </a:lnSpc>
                  <a:buFont typeface="+mj-lt"/>
                  <a:buAutoNum type="arabicPeriod"/>
                </a:pPr>
                <a:r>
                  <a:rPr lang="en-US" altLang="zh-CN" sz="2400" dirty="0">
                    <a:solidFill>
                      <a:srgbClr val="262626"/>
                    </a:solidFill>
                    <a:latin typeface="Calibri" panose="020F0502020204030204" pitchFamily="34" charset="0"/>
                    <a:ea typeface="Calibri" panose="020F0502020204030204" pitchFamily="34" charset="0"/>
                    <a:cs typeface="Calibri" panose="020F0502020204030204" pitchFamily="34" charset="0"/>
                  </a:rPr>
                  <a:t>Apply the entry after finish global consensus.</a:t>
                </a:r>
              </a:p>
            </p:txBody>
          </p:sp>
        </mc:Choice>
        <mc:Fallback xmlns="">
          <p:sp>
            <p:nvSpPr>
              <p:cNvPr id="20" name="文本框 19">
                <a:extLst>
                  <a:ext uri="{FF2B5EF4-FFF2-40B4-BE49-F238E27FC236}">
                    <a16:creationId xmlns:a16="http://schemas.microsoft.com/office/drawing/2014/main" id="{15739922-9E1F-4612-AD35-DCD0E910035F}"/>
                  </a:ext>
                </a:extLst>
              </p:cNvPr>
              <p:cNvSpPr txBox="1">
                <a:spLocks noRot="1" noChangeAspect="1" noMove="1" noResize="1" noEditPoints="1" noAdjustHandles="1" noChangeArrowheads="1" noChangeShapeType="1" noTextEdit="1"/>
              </p:cNvSpPr>
              <p:nvPr/>
            </p:nvSpPr>
            <p:spPr>
              <a:xfrm>
                <a:off x="1127125" y="4905375"/>
                <a:ext cx="9848764" cy="1697068"/>
              </a:xfrm>
              <a:prstGeom prst="rect">
                <a:avLst/>
              </a:prstGeom>
              <a:blipFill>
                <a:blip r:embed="rId6"/>
                <a:stretch>
                  <a:fillRect l="-990" b="-7554"/>
                </a:stretch>
              </a:blipFill>
            </p:spPr>
            <p:txBody>
              <a:bodyPr/>
              <a:lstStyle/>
              <a:p>
                <a:r>
                  <a:rPr lang="zh-CN" altLang="en-US">
                    <a:noFill/>
                  </a:rPr>
                  <a:t> </a:t>
                </a:r>
              </a:p>
            </p:txBody>
          </p:sp>
        </mc:Fallback>
      </mc:AlternateContent>
      <p:sp>
        <p:nvSpPr>
          <p:cNvPr id="41" name="矩形 40">
            <a:extLst>
              <a:ext uri="{FF2B5EF4-FFF2-40B4-BE49-F238E27FC236}">
                <a16:creationId xmlns:a16="http://schemas.microsoft.com/office/drawing/2014/main" id="{5842D3C0-787F-4E92-84B7-8FA6540283D0}"/>
              </a:ext>
            </a:extLst>
          </p:cNvPr>
          <p:cNvSpPr/>
          <p:nvPr/>
        </p:nvSpPr>
        <p:spPr>
          <a:xfrm>
            <a:off x="7481888" y="2450805"/>
            <a:ext cx="1709737" cy="1877353"/>
          </a:xfrm>
          <a:prstGeom prst="rect">
            <a:avLst/>
          </a:prstGeom>
          <a:noFill/>
          <a:ln w="381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30CFC696-5232-4721-BB05-345C1BA79490}"/>
                  </a:ext>
                </a:extLst>
              </p:cNvPr>
              <p:cNvSpPr txBox="1"/>
              <p:nvPr/>
            </p:nvSpPr>
            <p:spPr>
              <a:xfrm>
                <a:off x="6817272" y="4332168"/>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42" name="文本框 41">
                <a:extLst>
                  <a:ext uri="{FF2B5EF4-FFF2-40B4-BE49-F238E27FC236}">
                    <a16:creationId xmlns:a16="http://schemas.microsoft.com/office/drawing/2014/main" id="{30CFC696-5232-4721-BB05-345C1BA79490}"/>
                  </a:ext>
                </a:extLst>
              </p:cNvPr>
              <p:cNvSpPr txBox="1">
                <a:spLocks noRot="1" noChangeAspect="1" noMove="1" noResize="1" noEditPoints="1" noAdjustHandles="1" noChangeArrowheads="1" noChangeShapeType="1" noTextEdit="1"/>
              </p:cNvSpPr>
              <p:nvPr/>
            </p:nvSpPr>
            <p:spPr>
              <a:xfrm>
                <a:off x="6817272" y="4332168"/>
                <a:ext cx="3033712" cy="461665"/>
              </a:xfrm>
              <a:prstGeom prst="rect">
                <a:avLst/>
              </a:prstGeom>
              <a:blipFill>
                <a:blip r:embed="rId7"/>
                <a:stretch>
                  <a:fillRect t="-10667" b="-30667"/>
                </a:stretch>
              </a:blipFill>
            </p:spPr>
            <p:txBody>
              <a:bodyPr/>
              <a:lstStyle/>
              <a:p>
                <a:r>
                  <a:rPr lang="zh-CN" altLang="en-US">
                    <a:noFill/>
                  </a:rPr>
                  <a:t> </a:t>
                </a:r>
              </a:p>
            </p:txBody>
          </p:sp>
        </mc:Fallback>
      </mc:AlternateContent>
      <p:sp>
        <p:nvSpPr>
          <p:cNvPr id="44" name="椭圆 43">
            <a:extLst>
              <a:ext uri="{FF2B5EF4-FFF2-40B4-BE49-F238E27FC236}">
                <a16:creationId xmlns:a16="http://schemas.microsoft.com/office/drawing/2014/main" id="{3DC0CA06-3D10-4BFF-ABD5-D96609F976AD}"/>
              </a:ext>
            </a:extLst>
          </p:cNvPr>
          <p:cNvSpPr/>
          <p:nvPr/>
        </p:nvSpPr>
        <p:spPr>
          <a:xfrm>
            <a:off x="7836397" y="2654900"/>
            <a:ext cx="216000" cy="216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45" name="椭圆 44">
            <a:extLst>
              <a:ext uri="{FF2B5EF4-FFF2-40B4-BE49-F238E27FC236}">
                <a16:creationId xmlns:a16="http://schemas.microsoft.com/office/drawing/2014/main" id="{98392450-F84B-4AB2-8C1F-C37A61AA0B3C}"/>
              </a:ext>
            </a:extLst>
          </p:cNvPr>
          <p:cNvSpPr/>
          <p:nvPr/>
        </p:nvSpPr>
        <p:spPr>
          <a:xfrm>
            <a:off x="7836397" y="3080455"/>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46" name="椭圆 45">
            <a:extLst>
              <a:ext uri="{FF2B5EF4-FFF2-40B4-BE49-F238E27FC236}">
                <a16:creationId xmlns:a16="http://schemas.microsoft.com/office/drawing/2014/main" id="{80845D11-3FD5-4ADF-A91E-334F5779358D}"/>
              </a:ext>
            </a:extLst>
          </p:cNvPr>
          <p:cNvSpPr/>
          <p:nvPr/>
        </p:nvSpPr>
        <p:spPr>
          <a:xfrm>
            <a:off x="7836397" y="3506010"/>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48" name="椭圆 47">
            <a:extLst>
              <a:ext uri="{FF2B5EF4-FFF2-40B4-BE49-F238E27FC236}">
                <a16:creationId xmlns:a16="http://schemas.microsoft.com/office/drawing/2014/main" id="{94528EBE-5649-4FE8-8CE2-DEEDA6915F6B}"/>
              </a:ext>
            </a:extLst>
          </p:cNvPr>
          <p:cNvSpPr/>
          <p:nvPr/>
        </p:nvSpPr>
        <p:spPr>
          <a:xfrm>
            <a:off x="8596015" y="2656189"/>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51" name="椭圆 50">
            <a:extLst>
              <a:ext uri="{FF2B5EF4-FFF2-40B4-BE49-F238E27FC236}">
                <a16:creationId xmlns:a16="http://schemas.microsoft.com/office/drawing/2014/main" id="{400E8AFF-677B-4A11-812B-7077591D5FCB}"/>
              </a:ext>
            </a:extLst>
          </p:cNvPr>
          <p:cNvSpPr/>
          <p:nvPr/>
        </p:nvSpPr>
        <p:spPr>
          <a:xfrm>
            <a:off x="8599387" y="3080455"/>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52" name="椭圆 51">
            <a:extLst>
              <a:ext uri="{FF2B5EF4-FFF2-40B4-BE49-F238E27FC236}">
                <a16:creationId xmlns:a16="http://schemas.microsoft.com/office/drawing/2014/main" id="{8F615755-F02A-49A5-8A1C-4916C50B6779}"/>
              </a:ext>
            </a:extLst>
          </p:cNvPr>
          <p:cNvSpPr/>
          <p:nvPr/>
        </p:nvSpPr>
        <p:spPr>
          <a:xfrm>
            <a:off x="8599387" y="3504721"/>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53" name="椭圆 52">
            <a:extLst>
              <a:ext uri="{FF2B5EF4-FFF2-40B4-BE49-F238E27FC236}">
                <a16:creationId xmlns:a16="http://schemas.microsoft.com/office/drawing/2014/main" id="{E9FB483B-27EA-43A5-A0F1-8CAB3B165D47}"/>
              </a:ext>
            </a:extLst>
          </p:cNvPr>
          <p:cNvSpPr/>
          <p:nvPr/>
        </p:nvSpPr>
        <p:spPr>
          <a:xfrm>
            <a:off x="8599387" y="3928988"/>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cxnSp>
        <p:nvCxnSpPr>
          <p:cNvPr id="57" name="直接箭头连接符 6">
            <a:extLst>
              <a:ext uri="{FF2B5EF4-FFF2-40B4-BE49-F238E27FC236}">
                <a16:creationId xmlns:a16="http://schemas.microsoft.com/office/drawing/2014/main" id="{864F7AA7-826C-490E-9087-E6F25652D89B}"/>
              </a:ext>
            </a:extLst>
          </p:cNvPr>
          <p:cNvCxnSpPr>
            <a:cxnSpLocks/>
            <a:stCxn id="8" idx="3"/>
            <a:endCxn id="59" idx="1"/>
          </p:cNvCxnSpPr>
          <p:nvPr/>
        </p:nvCxnSpPr>
        <p:spPr>
          <a:xfrm flipV="1">
            <a:off x="3732476" y="2761168"/>
            <a:ext cx="4211921" cy="1732"/>
          </a:xfrm>
          <a:prstGeom prst="straightConnector1">
            <a:avLst/>
          </a:prstGeom>
          <a:ln w="1270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7574FADB-4F9D-46C5-8956-3F25755FC54D}"/>
              </a:ext>
            </a:extLst>
          </p:cNvPr>
          <p:cNvSpPr/>
          <p:nvPr/>
        </p:nvSpPr>
        <p:spPr>
          <a:xfrm>
            <a:off x="3670563" y="2727181"/>
            <a:ext cx="61913" cy="71437"/>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59" name="矩形 58">
            <a:extLst>
              <a:ext uri="{FF2B5EF4-FFF2-40B4-BE49-F238E27FC236}">
                <a16:creationId xmlns:a16="http://schemas.microsoft.com/office/drawing/2014/main" id="{3DE168CC-92D0-4BFD-9B3B-63BDAC000162}"/>
              </a:ext>
            </a:extLst>
          </p:cNvPr>
          <p:cNvSpPr/>
          <p:nvPr/>
        </p:nvSpPr>
        <p:spPr>
          <a:xfrm>
            <a:off x="7944397" y="2725449"/>
            <a:ext cx="61913" cy="714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60" name="矩形 59">
            <a:extLst>
              <a:ext uri="{FF2B5EF4-FFF2-40B4-BE49-F238E27FC236}">
                <a16:creationId xmlns:a16="http://schemas.microsoft.com/office/drawing/2014/main" id="{F6BDA0A3-5235-459F-A193-1472099CD093}"/>
              </a:ext>
            </a:extLst>
          </p:cNvPr>
          <p:cNvSpPr/>
          <p:nvPr/>
        </p:nvSpPr>
        <p:spPr>
          <a:xfrm>
            <a:off x="7944397" y="3152736"/>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61" name="矩形 60">
            <a:extLst>
              <a:ext uri="{FF2B5EF4-FFF2-40B4-BE49-F238E27FC236}">
                <a16:creationId xmlns:a16="http://schemas.microsoft.com/office/drawing/2014/main" id="{EBF98281-4A50-4A16-B136-29F11FAAE35A}"/>
              </a:ext>
            </a:extLst>
          </p:cNvPr>
          <p:cNvSpPr/>
          <p:nvPr/>
        </p:nvSpPr>
        <p:spPr>
          <a:xfrm>
            <a:off x="7944397" y="3577002"/>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62" name="矩形 61">
            <a:extLst>
              <a:ext uri="{FF2B5EF4-FFF2-40B4-BE49-F238E27FC236}">
                <a16:creationId xmlns:a16="http://schemas.microsoft.com/office/drawing/2014/main" id="{DE223E1E-0702-4787-A14B-5646EA4E876D}"/>
              </a:ext>
            </a:extLst>
          </p:cNvPr>
          <p:cNvSpPr/>
          <p:nvPr/>
        </p:nvSpPr>
        <p:spPr>
          <a:xfrm>
            <a:off x="8706146" y="2725892"/>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cxnSp>
        <p:nvCxnSpPr>
          <p:cNvPr id="63" name="直接箭头连接符 6">
            <a:extLst>
              <a:ext uri="{FF2B5EF4-FFF2-40B4-BE49-F238E27FC236}">
                <a16:creationId xmlns:a16="http://schemas.microsoft.com/office/drawing/2014/main" id="{02747DA8-76A2-450B-BE29-5D288A15B90F}"/>
              </a:ext>
            </a:extLst>
          </p:cNvPr>
          <p:cNvCxnSpPr>
            <a:cxnSpLocks/>
            <a:stCxn id="8" idx="3"/>
            <a:endCxn id="60" idx="1"/>
          </p:cNvCxnSpPr>
          <p:nvPr/>
        </p:nvCxnSpPr>
        <p:spPr>
          <a:xfrm>
            <a:off x="3732476" y="2762900"/>
            <a:ext cx="4211921" cy="425555"/>
          </a:xfrm>
          <a:prstGeom prst="straightConnector1">
            <a:avLst/>
          </a:prstGeom>
          <a:ln w="12700">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64" name="直接箭头连接符 6">
            <a:extLst>
              <a:ext uri="{FF2B5EF4-FFF2-40B4-BE49-F238E27FC236}">
                <a16:creationId xmlns:a16="http://schemas.microsoft.com/office/drawing/2014/main" id="{5FE295EA-2653-4BA5-8A1F-4A55402BDF7F}"/>
              </a:ext>
            </a:extLst>
          </p:cNvPr>
          <p:cNvCxnSpPr>
            <a:cxnSpLocks/>
            <a:stCxn id="8" idx="3"/>
            <a:endCxn id="61" idx="1"/>
          </p:cNvCxnSpPr>
          <p:nvPr/>
        </p:nvCxnSpPr>
        <p:spPr>
          <a:xfrm>
            <a:off x="3732476" y="2762900"/>
            <a:ext cx="4211921" cy="849821"/>
          </a:xfrm>
          <a:prstGeom prst="straightConnector1">
            <a:avLst/>
          </a:prstGeom>
          <a:ln w="12700">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9F277A14-AB2A-43C1-96B5-BB70D0D57E7C}"/>
              </a:ext>
            </a:extLst>
          </p:cNvPr>
          <p:cNvSpPr/>
          <p:nvPr/>
        </p:nvSpPr>
        <p:spPr>
          <a:xfrm>
            <a:off x="8704015" y="3152736"/>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76" name="矩形 75">
            <a:extLst>
              <a:ext uri="{FF2B5EF4-FFF2-40B4-BE49-F238E27FC236}">
                <a16:creationId xmlns:a16="http://schemas.microsoft.com/office/drawing/2014/main" id="{01B942A0-E799-4478-9FD1-0255C338E9D9}"/>
              </a:ext>
            </a:extLst>
          </p:cNvPr>
          <p:cNvSpPr/>
          <p:nvPr/>
        </p:nvSpPr>
        <p:spPr>
          <a:xfrm>
            <a:off x="8704015" y="3577002"/>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77" name="矩形 76">
            <a:extLst>
              <a:ext uri="{FF2B5EF4-FFF2-40B4-BE49-F238E27FC236}">
                <a16:creationId xmlns:a16="http://schemas.microsoft.com/office/drawing/2014/main" id="{E2D6BB49-F376-43B5-9688-1066721647A7}"/>
              </a:ext>
            </a:extLst>
          </p:cNvPr>
          <p:cNvSpPr/>
          <p:nvPr/>
        </p:nvSpPr>
        <p:spPr>
          <a:xfrm>
            <a:off x="8706146" y="4001269"/>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cxnSp>
        <p:nvCxnSpPr>
          <p:cNvPr id="82" name="直接箭头连接符 6">
            <a:extLst>
              <a:ext uri="{FF2B5EF4-FFF2-40B4-BE49-F238E27FC236}">
                <a16:creationId xmlns:a16="http://schemas.microsoft.com/office/drawing/2014/main" id="{3E142529-7581-4016-A581-9B10FE0AB3B4}"/>
              </a:ext>
            </a:extLst>
          </p:cNvPr>
          <p:cNvCxnSpPr>
            <a:cxnSpLocks/>
            <a:stCxn id="59" idx="1"/>
            <a:endCxn id="75" idx="1"/>
          </p:cNvCxnSpPr>
          <p:nvPr/>
        </p:nvCxnSpPr>
        <p:spPr>
          <a:xfrm>
            <a:off x="7944397" y="2761168"/>
            <a:ext cx="759618" cy="427287"/>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86" name="直接箭头连接符 6">
            <a:extLst>
              <a:ext uri="{FF2B5EF4-FFF2-40B4-BE49-F238E27FC236}">
                <a16:creationId xmlns:a16="http://schemas.microsoft.com/office/drawing/2014/main" id="{FB1B40FD-6DE0-46FF-8AE5-909B4A59D3E0}"/>
              </a:ext>
            </a:extLst>
          </p:cNvPr>
          <p:cNvCxnSpPr>
            <a:cxnSpLocks/>
            <a:stCxn id="60" idx="1"/>
            <a:endCxn id="75" idx="1"/>
          </p:cNvCxnSpPr>
          <p:nvPr/>
        </p:nvCxnSpPr>
        <p:spPr>
          <a:xfrm>
            <a:off x="7944397" y="3188455"/>
            <a:ext cx="759618" cy="0"/>
          </a:xfrm>
          <a:prstGeom prst="straightConnector1">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89" name="直接箭头连接符 6">
            <a:extLst>
              <a:ext uri="{FF2B5EF4-FFF2-40B4-BE49-F238E27FC236}">
                <a16:creationId xmlns:a16="http://schemas.microsoft.com/office/drawing/2014/main" id="{BFFCDD64-D7D1-4BFA-9418-504069E68511}"/>
              </a:ext>
            </a:extLst>
          </p:cNvPr>
          <p:cNvCxnSpPr>
            <a:cxnSpLocks/>
            <a:stCxn id="61" idx="1"/>
            <a:endCxn id="75" idx="1"/>
          </p:cNvCxnSpPr>
          <p:nvPr/>
        </p:nvCxnSpPr>
        <p:spPr>
          <a:xfrm flipV="1">
            <a:off x="7944397" y="3188455"/>
            <a:ext cx="759618" cy="424266"/>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95" name="直接箭头连接符 6">
            <a:extLst>
              <a:ext uri="{FF2B5EF4-FFF2-40B4-BE49-F238E27FC236}">
                <a16:creationId xmlns:a16="http://schemas.microsoft.com/office/drawing/2014/main" id="{E220AC62-1DFD-4079-B3C8-F3643D787896}"/>
              </a:ext>
            </a:extLst>
          </p:cNvPr>
          <p:cNvCxnSpPr>
            <a:cxnSpLocks/>
            <a:stCxn id="59" idx="1"/>
            <a:endCxn id="76" idx="1"/>
          </p:cNvCxnSpPr>
          <p:nvPr/>
        </p:nvCxnSpPr>
        <p:spPr>
          <a:xfrm>
            <a:off x="7944397" y="2761168"/>
            <a:ext cx="759618" cy="851553"/>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99" name="直接箭头连接符 6">
            <a:extLst>
              <a:ext uri="{FF2B5EF4-FFF2-40B4-BE49-F238E27FC236}">
                <a16:creationId xmlns:a16="http://schemas.microsoft.com/office/drawing/2014/main" id="{55D41086-97BE-4451-8445-67F51E3E020A}"/>
              </a:ext>
            </a:extLst>
          </p:cNvPr>
          <p:cNvCxnSpPr>
            <a:cxnSpLocks/>
            <a:stCxn id="60" idx="1"/>
            <a:endCxn id="76" idx="1"/>
          </p:cNvCxnSpPr>
          <p:nvPr/>
        </p:nvCxnSpPr>
        <p:spPr>
          <a:xfrm>
            <a:off x="7944397" y="3188455"/>
            <a:ext cx="759618" cy="424266"/>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02" name="直接箭头连接符 6">
            <a:extLst>
              <a:ext uri="{FF2B5EF4-FFF2-40B4-BE49-F238E27FC236}">
                <a16:creationId xmlns:a16="http://schemas.microsoft.com/office/drawing/2014/main" id="{2CDFB2D6-CF2D-4F34-B0BB-EA2151C95584}"/>
              </a:ext>
            </a:extLst>
          </p:cNvPr>
          <p:cNvCxnSpPr>
            <a:cxnSpLocks/>
            <a:stCxn id="61" idx="1"/>
            <a:endCxn id="76" idx="1"/>
          </p:cNvCxnSpPr>
          <p:nvPr/>
        </p:nvCxnSpPr>
        <p:spPr>
          <a:xfrm>
            <a:off x="7944397" y="3612721"/>
            <a:ext cx="759618" cy="0"/>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11" name="直接箭头连接符 6">
            <a:extLst>
              <a:ext uri="{FF2B5EF4-FFF2-40B4-BE49-F238E27FC236}">
                <a16:creationId xmlns:a16="http://schemas.microsoft.com/office/drawing/2014/main" id="{BB8EAB29-3C96-40BC-8ADF-B669EF48E7AA}"/>
              </a:ext>
            </a:extLst>
          </p:cNvPr>
          <p:cNvCxnSpPr>
            <a:cxnSpLocks/>
            <a:stCxn id="61" idx="1"/>
            <a:endCxn id="77" idx="1"/>
          </p:cNvCxnSpPr>
          <p:nvPr/>
        </p:nvCxnSpPr>
        <p:spPr>
          <a:xfrm>
            <a:off x="7944397" y="3612721"/>
            <a:ext cx="761749" cy="424267"/>
          </a:xfrm>
          <a:prstGeom prst="straightConnector1">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14" name="直接箭头连接符 6">
            <a:extLst>
              <a:ext uri="{FF2B5EF4-FFF2-40B4-BE49-F238E27FC236}">
                <a16:creationId xmlns:a16="http://schemas.microsoft.com/office/drawing/2014/main" id="{4D6AFDE9-97A9-48D4-AB99-F43D6AF84E69}"/>
              </a:ext>
            </a:extLst>
          </p:cNvPr>
          <p:cNvCxnSpPr>
            <a:cxnSpLocks/>
            <a:stCxn id="60" idx="1"/>
            <a:endCxn id="77" idx="1"/>
          </p:cNvCxnSpPr>
          <p:nvPr/>
        </p:nvCxnSpPr>
        <p:spPr>
          <a:xfrm>
            <a:off x="7944397" y="3188455"/>
            <a:ext cx="761749" cy="848533"/>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17" name="直接箭头连接符 6">
            <a:extLst>
              <a:ext uri="{FF2B5EF4-FFF2-40B4-BE49-F238E27FC236}">
                <a16:creationId xmlns:a16="http://schemas.microsoft.com/office/drawing/2014/main" id="{5A33E792-3499-4399-BC65-F5EB7855C59F}"/>
              </a:ext>
            </a:extLst>
          </p:cNvPr>
          <p:cNvCxnSpPr>
            <a:cxnSpLocks/>
            <a:stCxn id="59" idx="1"/>
            <a:endCxn id="77" idx="1"/>
          </p:cNvCxnSpPr>
          <p:nvPr/>
        </p:nvCxnSpPr>
        <p:spPr>
          <a:xfrm>
            <a:off x="7944397" y="2761168"/>
            <a:ext cx="761749" cy="1275820"/>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20" name="直接箭头连接符 6">
            <a:extLst>
              <a:ext uri="{FF2B5EF4-FFF2-40B4-BE49-F238E27FC236}">
                <a16:creationId xmlns:a16="http://schemas.microsoft.com/office/drawing/2014/main" id="{3F61777A-2AA3-41A2-AA01-AA32E101E25E}"/>
              </a:ext>
            </a:extLst>
          </p:cNvPr>
          <p:cNvCxnSpPr>
            <a:cxnSpLocks/>
            <a:stCxn id="61" idx="1"/>
            <a:endCxn id="62" idx="1"/>
          </p:cNvCxnSpPr>
          <p:nvPr/>
        </p:nvCxnSpPr>
        <p:spPr>
          <a:xfrm flipV="1">
            <a:off x="7944397" y="2761611"/>
            <a:ext cx="761749" cy="851110"/>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23" name="直接箭头连接符 6">
            <a:extLst>
              <a:ext uri="{FF2B5EF4-FFF2-40B4-BE49-F238E27FC236}">
                <a16:creationId xmlns:a16="http://schemas.microsoft.com/office/drawing/2014/main" id="{BFE49625-F4D3-406B-9F31-7471A9A423C1}"/>
              </a:ext>
            </a:extLst>
          </p:cNvPr>
          <p:cNvCxnSpPr>
            <a:cxnSpLocks/>
            <a:stCxn id="60" idx="1"/>
            <a:endCxn id="62" idx="1"/>
          </p:cNvCxnSpPr>
          <p:nvPr/>
        </p:nvCxnSpPr>
        <p:spPr>
          <a:xfrm flipV="1">
            <a:off x="7944397" y="2761611"/>
            <a:ext cx="761749" cy="426844"/>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26" name="直接箭头连接符 6">
            <a:extLst>
              <a:ext uri="{FF2B5EF4-FFF2-40B4-BE49-F238E27FC236}">
                <a16:creationId xmlns:a16="http://schemas.microsoft.com/office/drawing/2014/main" id="{742CFC47-87A2-43EA-9DFA-89D84ADECBA2}"/>
              </a:ext>
            </a:extLst>
          </p:cNvPr>
          <p:cNvCxnSpPr>
            <a:cxnSpLocks/>
            <a:stCxn id="59" idx="1"/>
            <a:endCxn id="62" idx="1"/>
          </p:cNvCxnSpPr>
          <p:nvPr/>
        </p:nvCxnSpPr>
        <p:spPr>
          <a:xfrm>
            <a:off x="7944397" y="2761168"/>
            <a:ext cx="761749" cy="443"/>
          </a:xfrm>
          <a:prstGeom prst="straightConnector1">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49" name="直接箭头连接符 6">
            <a:extLst>
              <a:ext uri="{FF2B5EF4-FFF2-40B4-BE49-F238E27FC236}">
                <a16:creationId xmlns:a16="http://schemas.microsoft.com/office/drawing/2014/main" id="{374FF270-E96A-4515-A90A-28EA07C145DE}"/>
              </a:ext>
            </a:extLst>
          </p:cNvPr>
          <p:cNvCxnSpPr>
            <a:cxnSpLocks/>
            <a:stCxn id="59" idx="1"/>
            <a:endCxn id="54" idx="3"/>
          </p:cNvCxnSpPr>
          <p:nvPr/>
        </p:nvCxnSpPr>
        <p:spPr>
          <a:xfrm flipH="1">
            <a:off x="3732476" y="2761168"/>
            <a:ext cx="4211921" cy="424697"/>
          </a:xfrm>
          <a:prstGeom prst="straightConnector1">
            <a:avLst/>
          </a:prstGeom>
          <a:ln w="12700">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35D2C0B2-9E9B-4BC6-832D-DACCD35EEDAF}"/>
              </a:ext>
            </a:extLst>
          </p:cNvPr>
          <p:cNvSpPr/>
          <p:nvPr/>
        </p:nvSpPr>
        <p:spPr>
          <a:xfrm>
            <a:off x="3670563" y="3150146"/>
            <a:ext cx="61913" cy="71437"/>
          </a:xfrm>
          <a:prstGeom prst="rect">
            <a:avLst/>
          </a:prstGeom>
          <a:solidFill>
            <a:srgbClr val="5B9BD5"/>
          </a:solidFill>
          <a:ln>
            <a:solidFill>
              <a:srgbClr val="5B9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55" name="矩形 54">
            <a:extLst>
              <a:ext uri="{FF2B5EF4-FFF2-40B4-BE49-F238E27FC236}">
                <a16:creationId xmlns:a16="http://schemas.microsoft.com/office/drawing/2014/main" id="{BD9F6CB8-6DE6-4BBF-B230-572161AC4DCB}"/>
              </a:ext>
            </a:extLst>
          </p:cNvPr>
          <p:cNvSpPr/>
          <p:nvPr/>
        </p:nvSpPr>
        <p:spPr>
          <a:xfrm>
            <a:off x="3670563" y="3573111"/>
            <a:ext cx="61913" cy="71437"/>
          </a:xfrm>
          <a:prstGeom prst="rect">
            <a:avLst/>
          </a:prstGeom>
          <a:solidFill>
            <a:srgbClr val="5B9BD5"/>
          </a:solidFill>
          <a:ln>
            <a:solidFill>
              <a:srgbClr val="5B9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56" name="矩形 55">
            <a:extLst>
              <a:ext uri="{FF2B5EF4-FFF2-40B4-BE49-F238E27FC236}">
                <a16:creationId xmlns:a16="http://schemas.microsoft.com/office/drawing/2014/main" id="{B5123703-2EE8-4324-8079-E270B4D96163}"/>
              </a:ext>
            </a:extLst>
          </p:cNvPr>
          <p:cNvSpPr/>
          <p:nvPr/>
        </p:nvSpPr>
        <p:spPr>
          <a:xfrm>
            <a:off x="3670563" y="3996076"/>
            <a:ext cx="61913" cy="71437"/>
          </a:xfrm>
          <a:prstGeom prst="rect">
            <a:avLst/>
          </a:prstGeom>
          <a:solidFill>
            <a:srgbClr val="5B9BD5"/>
          </a:solidFill>
          <a:ln>
            <a:solidFill>
              <a:srgbClr val="5B9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cxnSp>
        <p:nvCxnSpPr>
          <p:cNvPr id="65" name="直接箭头连接符 6">
            <a:extLst>
              <a:ext uri="{FF2B5EF4-FFF2-40B4-BE49-F238E27FC236}">
                <a16:creationId xmlns:a16="http://schemas.microsoft.com/office/drawing/2014/main" id="{059F4E4C-53CE-4F76-8313-CCE0A8C8F5F4}"/>
              </a:ext>
            </a:extLst>
          </p:cNvPr>
          <p:cNvCxnSpPr>
            <a:cxnSpLocks/>
            <a:stCxn id="37" idx="4"/>
            <a:endCxn id="38" idx="0"/>
          </p:cNvCxnSpPr>
          <p:nvPr/>
        </p:nvCxnSpPr>
        <p:spPr>
          <a:xfrm>
            <a:off x="3727979" y="3723299"/>
            <a:ext cx="0" cy="208267"/>
          </a:xfrm>
          <a:prstGeom prst="straightConnector1">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69" name="直接箭头连接符 6">
            <a:extLst>
              <a:ext uri="{FF2B5EF4-FFF2-40B4-BE49-F238E27FC236}">
                <a16:creationId xmlns:a16="http://schemas.microsoft.com/office/drawing/2014/main" id="{9863DCC0-DD93-4F23-AD6A-0CFEE1C93F1F}"/>
              </a:ext>
            </a:extLst>
          </p:cNvPr>
          <p:cNvCxnSpPr>
            <a:cxnSpLocks/>
            <a:stCxn id="36" idx="4"/>
            <a:endCxn id="37" idx="0"/>
          </p:cNvCxnSpPr>
          <p:nvPr/>
        </p:nvCxnSpPr>
        <p:spPr>
          <a:xfrm>
            <a:off x="3727979" y="3299033"/>
            <a:ext cx="0" cy="208266"/>
          </a:xfrm>
          <a:prstGeom prst="straightConnector1">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71" name="直接箭头连接符 6">
            <a:extLst>
              <a:ext uri="{FF2B5EF4-FFF2-40B4-BE49-F238E27FC236}">
                <a16:creationId xmlns:a16="http://schemas.microsoft.com/office/drawing/2014/main" id="{05367B35-CD13-4758-AB8D-E08547B80DCC}"/>
              </a:ext>
            </a:extLst>
          </p:cNvPr>
          <p:cNvCxnSpPr>
            <a:cxnSpLocks/>
            <a:stCxn id="35" idx="4"/>
            <a:endCxn id="36" idx="0"/>
          </p:cNvCxnSpPr>
          <p:nvPr/>
        </p:nvCxnSpPr>
        <p:spPr>
          <a:xfrm>
            <a:off x="3727979" y="2870900"/>
            <a:ext cx="0" cy="212133"/>
          </a:xfrm>
          <a:prstGeom prst="straightConnector1">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72" name="直接箭头连接符 6">
            <a:extLst>
              <a:ext uri="{FF2B5EF4-FFF2-40B4-BE49-F238E27FC236}">
                <a16:creationId xmlns:a16="http://schemas.microsoft.com/office/drawing/2014/main" id="{FA2EC3CB-7C2E-402F-8659-70D08111F08C}"/>
              </a:ext>
            </a:extLst>
          </p:cNvPr>
          <p:cNvCxnSpPr>
            <a:cxnSpLocks/>
            <a:stCxn id="35" idx="2"/>
            <a:endCxn id="37" idx="2"/>
          </p:cNvCxnSpPr>
          <p:nvPr/>
        </p:nvCxnSpPr>
        <p:spPr>
          <a:xfrm rot="10800000" flipV="1">
            <a:off x="3619979" y="2762899"/>
            <a:ext cx="12700" cy="852399"/>
          </a:xfrm>
          <a:prstGeom prst="curvedConnector3">
            <a:avLst>
              <a:gd name="adj1" fmla="val 1800000"/>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73" name="直接箭头连接符 6">
            <a:extLst>
              <a:ext uri="{FF2B5EF4-FFF2-40B4-BE49-F238E27FC236}">
                <a16:creationId xmlns:a16="http://schemas.microsoft.com/office/drawing/2014/main" id="{F16F8A3A-82D8-48CA-92C2-2A8B298DE52C}"/>
              </a:ext>
            </a:extLst>
          </p:cNvPr>
          <p:cNvCxnSpPr>
            <a:cxnSpLocks/>
            <a:stCxn id="36" idx="2"/>
            <a:endCxn id="38" idx="2"/>
          </p:cNvCxnSpPr>
          <p:nvPr/>
        </p:nvCxnSpPr>
        <p:spPr>
          <a:xfrm rot="10800000" flipV="1">
            <a:off x="3619979" y="3191032"/>
            <a:ext cx="12700" cy="848533"/>
          </a:xfrm>
          <a:prstGeom prst="curvedConnector3">
            <a:avLst>
              <a:gd name="adj1" fmla="val 1800000"/>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764DD584-8183-45A4-B77F-8DBA2EF08807}"/>
              </a:ext>
            </a:extLst>
          </p:cNvPr>
          <p:cNvSpPr txBox="1"/>
          <p:nvPr/>
        </p:nvSpPr>
        <p:spPr>
          <a:xfrm>
            <a:off x="2695353" y="2556862"/>
            <a:ext cx="930058"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Leader</a:t>
            </a:r>
            <a:endParaRPr lang="zh-CN" altLang="en-US" b="1" dirty="0">
              <a:latin typeface="Calibri" panose="020F0502020204030204" pitchFamily="34" charset="0"/>
              <a:cs typeface="Calibri" panose="020F0502020204030204" pitchFamily="34" charset="0"/>
            </a:endParaRPr>
          </a:p>
        </p:txBody>
      </p:sp>
      <p:pic>
        <p:nvPicPr>
          <p:cNvPr id="29" name="图形 28">
            <a:extLst>
              <a:ext uri="{FF2B5EF4-FFF2-40B4-BE49-F238E27FC236}">
                <a16:creationId xmlns:a16="http://schemas.microsoft.com/office/drawing/2014/main" id="{0E326BF4-3BF9-47ED-BA5D-3A4486440F7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36804" y="2433601"/>
            <a:ext cx="282575" cy="282575"/>
          </a:xfrm>
          <a:prstGeom prst="rect">
            <a:avLst/>
          </a:prstGeom>
        </p:spPr>
      </p:pic>
      <p:pic>
        <p:nvPicPr>
          <p:cNvPr id="85" name="图形 84">
            <a:extLst>
              <a:ext uri="{FF2B5EF4-FFF2-40B4-BE49-F238E27FC236}">
                <a16:creationId xmlns:a16="http://schemas.microsoft.com/office/drawing/2014/main" id="{4D29C81A-023F-4C27-A470-433094D146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93195" y="3106906"/>
            <a:ext cx="282575" cy="282575"/>
          </a:xfrm>
          <a:prstGeom prst="rect">
            <a:avLst/>
          </a:prstGeom>
        </p:spPr>
      </p:pic>
      <p:pic>
        <p:nvPicPr>
          <p:cNvPr id="87" name="图形 86">
            <a:extLst>
              <a:ext uri="{FF2B5EF4-FFF2-40B4-BE49-F238E27FC236}">
                <a16:creationId xmlns:a16="http://schemas.microsoft.com/office/drawing/2014/main" id="{DC3D59B7-73DB-47C4-A6A0-FF91C7CBE19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01212" y="3491897"/>
            <a:ext cx="282575" cy="282575"/>
          </a:xfrm>
          <a:prstGeom prst="rect">
            <a:avLst/>
          </a:prstGeom>
        </p:spPr>
      </p:pic>
      <p:pic>
        <p:nvPicPr>
          <p:cNvPr id="88" name="图形 87">
            <a:extLst>
              <a:ext uri="{FF2B5EF4-FFF2-40B4-BE49-F238E27FC236}">
                <a16:creationId xmlns:a16="http://schemas.microsoft.com/office/drawing/2014/main" id="{61967A6C-EE3A-40C3-B2CD-D5DA10E39A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14272" y="2429891"/>
            <a:ext cx="282575" cy="282575"/>
          </a:xfrm>
          <a:prstGeom prst="rect">
            <a:avLst/>
          </a:prstGeom>
        </p:spPr>
      </p:pic>
      <p:cxnSp>
        <p:nvCxnSpPr>
          <p:cNvPr id="90" name="直接箭头连接符 6">
            <a:extLst>
              <a:ext uri="{FF2B5EF4-FFF2-40B4-BE49-F238E27FC236}">
                <a16:creationId xmlns:a16="http://schemas.microsoft.com/office/drawing/2014/main" id="{2D349AFA-6070-49F8-8CCE-AB125F194599}"/>
              </a:ext>
            </a:extLst>
          </p:cNvPr>
          <p:cNvCxnSpPr>
            <a:cxnSpLocks/>
            <a:stCxn id="48" idx="4"/>
            <a:endCxn id="51" idx="0"/>
          </p:cNvCxnSpPr>
          <p:nvPr/>
        </p:nvCxnSpPr>
        <p:spPr>
          <a:xfrm>
            <a:off x="8704015" y="2872189"/>
            <a:ext cx="3372" cy="208266"/>
          </a:xfrm>
          <a:prstGeom prst="straightConnector1">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91" name="直接箭头连接符 6">
            <a:extLst>
              <a:ext uri="{FF2B5EF4-FFF2-40B4-BE49-F238E27FC236}">
                <a16:creationId xmlns:a16="http://schemas.microsoft.com/office/drawing/2014/main" id="{68295194-221F-4031-B4EA-2BEA629CF4AA}"/>
              </a:ext>
            </a:extLst>
          </p:cNvPr>
          <p:cNvCxnSpPr>
            <a:cxnSpLocks/>
            <a:stCxn id="51" idx="4"/>
            <a:endCxn id="52" idx="0"/>
          </p:cNvCxnSpPr>
          <p:nvPr/>
        </p:nvCxnSpPr>
        <p:spPr>
          <a:xfrm>
            <a:off x="8707387" y="3296455"/>
            <a:ext cx="0" cy="208266"/>
          </a:xfrm>
          <a:prstGeom prst="straightConnector1">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93" name="直接箭头连接符 6">
            <a:extLst>
              <a:ext uri="{FF2B5EF4-FFF2-40B4-BE49-F238E27FC236}">
                <a16:creationId xmlns:a16="http://schemas.microsoft.com/office/drawing/2014/main" id="{798B2393-1382-43B9-8EAA-11669550F502}"/>
              </a:ext>
            </a:extLst>
          </p:cNvPr>
          <p:cNvCxnSpPr>
            <a:cxnSpLocks/>
            <a:stCxn id="52" idx="4"/>
            <a:endCxn id="53" idx="0"/>
          </p:cNvCxnSpPr>
          <p:nvPr/>
        </p:nvCxnSpPr>
        <p:spPr>
          <a:xfrm>
            <a:off x="8707387" y="3720721"/>
            <a:ext cx="0" cy="208267"/>
          </a:xfrm>
          <a:prstGeom prst="straightConnector1">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96" name="直接箭头连接符 6">
            <a:extLst>
              <a:ext uri="{FF2B5EF4-FFF2-40B4-BE49-F238E27FC236}">
                <a16:creationId xmlns:a16="http://schemas.microsoft.com/office/drawing/2014/main" id="{81C96421-FD09-46F4-8CD6-3343873DC063}"/>
              </a:ext>
            </a:extLst>
          </p:cNvPr>
          <p:cNvCxnSpPr>
            <a:cxnSpLocks/>
            <a:stCxn id="51" idx="6"/>
            <a:endCxn id="53" idx="6"/>
          </p:cNvCxnSpPr>
          <p:nvPr/>
        </p:nvCxnSpPr>
        <p:spPr>
          <a:xfrm>
            <a:off x="8815387" y="3188455"/>
            <a:ext cx="12700" cy="848533"/>
          </a:xfrm>
          <a:prstGeom prst="curvedConnector3">
            <a:avLst>
              <a:gd name="adj1" fmla="val 1800000"/>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00" name="直接箭头连接符 6">
            <a:extLst>
              <a:ext uri="{FF2B5EF4-FFF2-40B4-BE49-F238E27FC236}">
                <a16:creationId xmlns:a16="http://schemas.microsoft.com/office/drawing/2014/main" id="{368D2CB9-C9E0-40A3-AF8B-9A23390677CC}"/>
              </a:ext>
            </a:extLst>
          </p:cNvPr>
          <p:cNvCxnSpPr>
            <a:cxnSpLocks/>
            <a:stCxn id="48" idx="6"/>
            <a:endCxn id="52" idx="6"/>
          </p:cNvCxnSpPr>
          <p:nvPr/>
        </p:nvCxnSpPr>
        <p:spPr>
          <a:xfrm>
            <a:off x="8812015" y="2764189"/>
            <a:ext cx="3372" cy="848532"/>
          </a:xfrm>
          <a:prstGeom prst="curvedConnector3">
            <a:avLst>
              <a:gd name="adj1" fmla="val 6879359"/>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03" name="直接箭头连接符 6">
            <a:extLst>
              <a:ext uri="{FF2B5EF4-FFF2-40B4-BE49-F238E27FC236}">
                <a16:creationId xmlns:a16="http://schemas.microsoft.com/office/drawing/2014/main" id="{07CF3DBB-D1AB-4C28-AF8B-4D156C7CEA6E}"/>
              </a:ext>
            </a:extLst>
          </p:cNvPr>
          <p:cNvCxnSpPr>
            <a:cxnSpLocks/>
            <a:stCxn id="48" idx="6"/>
            <a:endCxn id="53" idx="6"/>
          </p:cNvCxnSpPr>
          <p:nvPr/>
        </p:nvCxnSpPr>
        <p:spPr>
          <a:xfrm>
            <a:off x="8812015" y="2764189"/>
            <a:ext cx="3372" cy="1272799"/>
          </a:xfrm>
          <a:prstGeom prst="curvedConnector3">
            <a:avLst>
              <a:gd name="adj1" fmla="val 9845314"/>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06" name="直接箭头连接符 6">
            <a:extLst>
              <a:ext uri="{FF2B5EF4-FFF2-40B4-BE49-F238E27FC236}">
                <a16:creationId xmlns:a16="http://schemas.microsoft.com/office/drawing/2014/main" id="{2CA4C405-A713-4C92-9DE8-C00FC09A06A7}"/>
              </a:ext>
            </a:extLst>
          </p:cNvPr>
          <p:cNvCxnSpPr>
            <a:cxnSpLocks/>
            <a:stCxn id="44" idx="4"/>
            <a:endCxn id="45" idx="0"/>
          </p:cNvCxnSpPr>
          <p:nvPr/>
        </p:nvCxnSpPr>
        <p:spPr>
          <a:xfrm>
            <a:off x="7944397" y="2870900"/>
            <a:ext cx="0" cy="209555"/>
          </a:xfrm>
          <a:prstGeom prst="straightConnector1">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09" name="直接箭头连接符 6">
            <a:extLst>
              <a:ext uri="{FF2B5EF4-FFF2-40B4-BE49-F238E27FC236}">
                <a16:creationId xmlns:a16="http://schemas.microsoft.com/office/drawing/2014/main" id="{7FD9EC42-0227-47FA-ACB6-333797CD5525}"/>
              </a:ext>
            </a:extLst>
          </p:cNvPr>
          <p:cNvCxnSpPr>
            <a:cxnSpLocks/>
            <a:stCxn id="45" idx="4"/>
            <a:endCxn id="46" idx="0"/>
          </p:cNvCxnSpPr>
          <p:nvPr/>
        </p:nvCxnSpPr>
        <p:spPr>
          <a:xfrm>
            <a:off x="7944397" y="3296455"/>
            <a:ext cx="0" cy="209555"/>
          </a:xfrm>
          <a:prstGeom prst="straightConnector1">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6" name="灯片编号占位符 5">
            <a:extLst>
              <a:ext uri="{FF2B5EF4-FFF2-40B4-BE49-F238E27FC236}">
                <a16:creationId xmlns:a16="http://schemas.microsoft.com/office/drawing/2014/main" id="{A74BA8E6-B226-4EFE-A7E6-712604C6AF0D}"/>
              </a:ext>
            </a:extLst>
          </p:cNvPr>
          <p:cNvSpPr>
            <a:spLocks noGrp="1"/>
          </p:cNvSpPr>
          <p:nvPr>
            <p:ph type="sldNum" sz="quarter" idx="12"/>
          </p:nvPr>
        </p:nvSpPr>
        <p:spPr/>
        <p:txBody>
          <a:bodyPr/>
          <a:lstStyle/>
          <a:p>
            <a:fld id="{67A30710-B177-4468-8261-72019EDF17CF}" type="slidenum">
              <a:rPr lang="zh-CN" altLang="en-US" smtClean="0"/>
              <a:t>10</a:t>
            </a:fld>
            <a:endParaRPr lang="zh-CN" altLang="en-US"/>
          </a:p>
        </p:txBody>
      </p:sp>
      <p:pic>
        <p:nvPicPr>
          <p:cNvPr id="74" name="图形 73">
            <a:extLst>
              <a:ext uri="{FF2B5EF4-FFF2-40B4-BE49-F238E27FC236}">
                <a16:creationId xmlns:a16="http://schemas.microsoft.com/office/drawing/2014/main" id="{772BA72F-DE44-48D8-A2E6-2123481EAB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68566" y="3058356"/>
            <a:ext cx="257176" cy="257176"/>
          </a:xfrm>
          <a:prstGeom prst="rect">
            <a:avLst/>
          </a:prstGeom>
        </p:spPr>
      </p:pic>
    </p:spTree>
    <p:extLst>
      <p:ext uri="{BB962C8B-B14F-4D97-AF65-F5344CB8AC3E}">
        <p14:creationId xmlns:p14="http://schemas.microsoft.com/office/powerpoint/2010/main" val="4159574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Observations</a:t>
            </a:r>
            <a:endParaRPr lang="zh-CN" altLang="en-US" sz="4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p:txBody>
              <a:bodyPr/>
              <a:lstStyle/>
              <a:p>
                <a:pPr marL="514350" indent="-514350" algn="l">
                  <a:buFont typeface="+mj-lt"/>
                  <a:buAutoNum type="arabicPeriod"/>
                </a:pPr>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High replication redundancy.</a:t>
                </a:r>
              </a:p>
              <a:p>
                <a:pPr lvl="1">
                  <a:lnSpc>
                    <a:spcPct val="150000"/>
                  </a:lnSpc>
                </a:pPr>
                <a14:m>
                  <m:oMath xmlns:m="http://schemas.openxmlformats.org/officeDocument/2006/math">
                    <m:sSub>
                      <m:sSubPr>
                        <m:ctrlPr>
                          <a:rPr lang="en-US" altLang="zh-CN"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altLang="zh-CN" b="0"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t>𝑓</m:t>
                        </m:r>
                      </m:e>
                      <m:sub>
                        <m:r>
                          <a:rPr lang="en-US" altLang="zh-CN" b="0"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t>2</m:t>
                        </m:r>
                      </m:sub>
                    </m:sSub>
                    <m:r>
                      <a:rPr lang="en-US" altLang="zh-CN" b="0"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t>+1</m:t>
                    </m:r>
                  </m:oMath>
                </a14:m>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copies must be sent to tolerate </a:t>
                </a:r>
                <a14:m>
                  <m:oMath xmlns:m="http://schemas.openxmlformats.org/officeDocument/2006/math">
                    <m:sSub>
                      <m:sSubPr>
                        <m:ctrlPr>
                          <a:rPr lang="en-US" altLang="zh-CN"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altLang="zh-CN" b="0"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t>𝑓</m:t>
                        </m:r>
                      </m:e>
                      <m:sub>
                        <m:r>
                          <a:rPr lang="en-US" altLang="zh-CN" b="0"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t>2</m:t>
                        </m:r>
                      </m:sub>
                    </m:sSub>
                  </m:oMath>
                </a14:m>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Byzantine nodes in </a:t>
                </a:r>
                <a14:m>
                  <m:oMath xmlns:m="http://schemas.openxmlformats.org/officeDocument/2006/math">
                    <m:sSub>
                      <m:sSubPr>
                        <m:ctrlPr>
                          <a:rPr lang="en-US" altLang="zh-CN"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altLang="zh-CN" b="0"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t>𝐺</m:t>
                        </m:r>
                      </m:e>
                      <m:sub>
                        <m:r>
                          <a:rPr lang="en-US" altLang="zh-CN" b="0"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t>2</m:t>
                        </m:r>
                      </m:sub>
                    </m:sSub>
                  </m:oMath>
                </a14:m>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t>
                </a:r>
              </a:p>
            </p:txBody>
          </p:sp>
        </mc:Choice>
        <mc:Fallback xmlns="">
          <p:sp>
            <p:nvSpPr>
              <p:cNvPr id="3" name="内容占位符 2">
                <a:extLst>
                  <a:ext uri="{FF2B5EF4-FFF2-40B4-BE49-F238E27FC236}">
                    <a16:creationId xmlns:a16="http://schemas.microsoft.com/office/drawing/2014/main" id="{DDB8524B-0CA1-44D8-88A0-5C41C1A82B2F}"/>
                  </a:ext>
                </a:extLst>
              </p:cNvPr>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9" name="组合 88">
            <a:extLst>
              <a:ext uri="{FF2B5EF4-FFF2-40B4-BE49-F238E27FC236}">
                <a16:creationId xmlns:a16="http://schemas.microsoft.com/office/drawing/2014/main" id="{0C03C9CB-ACC9-48EC-8125-E05DABCC643C}"/>
              </a:ext>
            </a:extLst>
          </p:cNvPr>
          <p:cNvGrpSpPr/>
          <p:nvPr/>
        </p:nvGrpSpPr>
        <p:grpSpPr>
          <a:xfrm>
            <a:off x="2157647" y="3537231"/>
            <a:ext cx="7876707" cy="2399601"/>
            <a:chOff x="2022123" y="3260785"/>
            <a:chExt cx="7876707" cy="2399601"/>
          </a:xfrm>
        </p:grpSpPr>
        <p:pic>
          <p:nvPicPr>
            <p:cNvPr id="47" name="图形 46">
              <a:extLst>
                <a:ext uri="{FF2B5EF4-FFF2-40B4-BE49-F238E27FC236}">
                  <a16:creationId xmlns:a16="http://schemas.microsoft.com/office/drawing/2014/main" id="{B5C43F93-09A5-4B58-8A36-E0E788E39D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60441" y="4493102"/>
              <a:ext cx="257176" cy="257176"/>
            </a:xfrm>
            <a:prstGeom prst="rect">
              <a:avLst/>
            </a:prstGeom>
          </p:spPr>
        </p:pic>
        <p:pic>
          <p:nvPicPr>
            <p:cNvPr id="48" name="图形 47">
              <a:extLst>
                <a:ext uri="{FF2B5EF4-FFF2-40B4-BE49-F238E27FC236}">
                  <a16:creationId xmlns:a16="http://schemas.microsoft.com/office/drawing/2014/main" id="{3C112905-A54F-4CC4-A3DB-9DC37636BD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60441" y="4063892"/>
              <a:ext cx="257176" cy="257176"/>
            </a:xfrm>
            <a:prstGeom prst="rect">
              <a:avLst/>
            </a:prstGeom>
          </p:spPr>
        </p:pic>
        <p:sp>
          <p:nvSpPr>
            <p:cNvPr id="49" name="矩形 48">
              <a:extLst>
                <a:ext uri="{FF2B5EF4-FFF2-40B4-BE49-F238E27FC236}">
                  <a16:creationId xmlns:a16="http://schemas.microsoft.com/office/drawing/2014/main" id="{6FCD68DF-A180-4B2C-9AF3-50DE276568EA}"/>
                </a:ext>
              </a:extLst>
            </p:cNvPr>
            <p:cNvSpPr/>
            <p:nvPr/>
          </p:nvSpPr>
          <p:spPr>
            <a:xfrm>
              <a:off x="2658139" y="3317359"/>
              <a:ext cx="1761681" cy="1877354"/>
            </a:xfrm>
            <a:prstGeom prst="rect">
              <a:avLst/>
            </a:prstGeom>
            <a:noFill/>
            <a:ln w="38100">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0863F5DD-CD50-43BD-9B60-00FB46847AC0}"/>
                    </a:ext>
                  </a:extLst>
                </p:cNvPr>
                <p:cNvSpPr txBox="1"/>
                <p:nvPr/>
              </p:nvSpPr>
              <p:spPr>
                <a:xfrm>
                  <a:off x="2022123" y="5198720"/>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50" name="文本框 49">
                  <a:extLst>
                    <a:ext uri="{FF2B5EF4-FFF2-40B4-BE49-F238E27FC236}">
                      <a16:creationId xmlns:a16="http://schemas.microsoft.com/office/drawing/2014/main" id="{0863F5DD-CD50-43BD-9B60-00FB46847AC0}"/>
                    </a:ext>
                  </a:extLst>
                </p:cNvPr>
                <p:cNvSpPr txBox="1">
                  <a:spLocks noRot="1" noChangeAspect="1" noMove="1" noResize="1" noEditPoints="1" noAdjustHandles="1" noChangeArrowheads="1" noChangeShapeType="1" noTextEdit="1"/>
                </p:cNvSpPr>
                <p:nvPr/>
              </p:nvSpPr>
              <p:spPr>
                <a:xfrm>
                  <a:off x="2022123" y="5198720"/>
                  <a:ext cx="3033712" cy="461665"/>
                </a:xfrm>
                <a:prstGeom prst="rect">
                  <a:avLst/>
                </a:prstGeom>
                <a:blipFill>
                  <a:blip r:embed="rId6"/>
                  <a:stretch>
                    <a:fillRect t="-10526" b="-28947"/>
                  </a:stretch>
                </a:blipFill>
              </p:spPr>
              <p:txBody>
                <a:bodyPr/>
                <a:lstStyle/>
                <a:p>
                  <a:r>
                    <a:rPr lang="zh-CN" altLang="en-US">
                      <a:noFill/>
                    </a:rPr>
                    <a:t> </a:t>
                  </a:r>
                </a:p>
              </p:txBody>
            </p:sp>
          </mc:Fallback>
        </mc:AlternateContent>
        <p:sp>
          <p:nvSpPr>
            <p:cNvPr id="51" name="椭圆 50">
              <a:extLst>
                <a:ext uri="{FF2B5EF4-FFF2-40B4-BE49-F238E27FC236}">
                  <a16:creationId xmlns:a16="http://schemas.microsoft.com/office/drawing/2014/main" id="{E5B90987-595A-4A7D-96C8-16223F646E88}"/>
                </a:ext>
              </a:extLst>
            </p:cNvPr>
            <p:cNvSpPr/>
            <p:nvPr/>
          </p:nvSpPr>
          <p:spPr>
            <a:xfrm>
              <a:off x="3667825" y="3521453"/>
              <a:ext cx="216000" cy="216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a:extLst>
                <a:ext uri="{FF2B5EF4-FFF2-40B4-BE49-F238E27FC236}">
                  <a16:creationId xmlns:a16="http://schemas.microsoft.com/office/drawing/2014/main" id="{396C8F30-F118-4723-9FDA-429E9AE4A2BF}"/>
                </a:ext>
              </a:extLst>
            </p:cNvPr>
            <p:cNvSpPr/>
            <p:nvPr/>
          </p:nvSpPr>
          <p:spPr>
            <a:xfrm>
              <a:off x="3667825" y="3949586"/>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a:extLst>
                <a:ext uri="{FF2B5EF4-FFF2-40B4-BE49-F238E27FC236}">
                  <a16:creationId xmlns:a16="http://schemas.microsoft.com/office/drawing/2014/main" id="{AE5EA782-ECC0-4145-AAB7-9ABD9CAE79B3}"/>
                </a:ext>
              </a:extLst>
            </p:cNvPr>
            <p:cNvSpPr/>
            <p:nvPr/>
          </p:nvSpPr>
          <p:spPr>
            <a:xfrm>
              <a:off x="3667825" y="4373852"/>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a:extLst>
                <a:ext uri="{FF2B5EF4-FFF2-40B4-BE49-F238E27FC236}">
                  <a16:creationId xmlns:a16="http://schemas.microsoft.com/office/drawing/2014/main" id="{F5EE6224-8DB6-43A2-89DE-9FB4A523C863}"/>
                </a:ext>
              </a:extLst>
            </p:cNvPr>
            <p:cNvSpPr/>
            <p:nvPr/>
          </p:nvSpPr>
          <p:spPr>
            <a:xfrm>
              <a:off x="3667825" y="4798119"/>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矩形 54">
              <a:extLst>
                <a:ext uri="{FF2B5EF4-FFF2-40B4-BE49-F238E27FC236}">
                  <a16:creationId xmlns:a16="http://schemas.microsoft.com/office/drawing/2014/main" id="{B423469E-1AB8-4937-8EC2-6B8BAD0393D9}"/>
                </a:ext>
              </a:extLst>
            </p:cNvPr>
            <p:cNvSpPr/>
            <p:nvPr/>
          </p:nvSpPr>
          <p:spPr>
            <a:xfrm>
              <a:off x="7529734" y="3317358"/>
              <a:ext cx="1709737" cy="1877353"/>
            </a:xfrm>
            <a:prstGeom prst="rect">
              <a:avLst/>
            </a:prstGeom>
            <a:noFill/>
            <a:ln w="381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A7254CE7-8BC9-4D49-BB02-997B8BC83468}"/>
                    </a:ext>
                  </a:extLst>
                </p:cNvPr>
                <p:cNvSpPr txBox="1"/>
                <p:nvPr/>
              </p:nvSpPr>
              <p:spPr>
                <a:xfrm>
                  <a:off x="6865118" y="5198721"/>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56" name="文本框 55">
                  <a:extLst>
                    <a:ext uri="{FF2B5EF4-FFF2-40B4-BE49-F238E27FC236}">
                      <a16:creationId xmlns:a16="http://schemas.microsoft.com/office/drawing/2014/main" id="{A7254CE7-8BC9-4D49-BB02-997B8BC83468}"/>
                    </a:ext>
                  </a:extLst>
                </p:cNvPr>
                <p:cNvSpPr txBox="1">
                  <a:spLocks noRot="1" noChangeAspect="1" noMove="1" noResize="1" noEditPoints="1" noAdjustHandles="1" noChangeArrowheads="1" noChangeShapeType="1" noTextEdit="1"/>
                </p:cNvSpPr>
                <p:nvPr/>
              </p:nvSpPr>
              <p:spPr>
                <a:xfrm>
                  <a:off x="6865118" y="5198721"/>
                  <a:ext cx="3033712" cy="461665"/>
                </a:xfrm>
                <a:prstGeom prst="rect">
                  <a:avLst/>
                </a:prstGeom>
                <a:blipFill>
                  <a:blip r:embed="rId7"/>
                  <a:stretch>
                    <a:fillRect t="-10526" b="-28947"/>
                  </a:stretch>
                </a:blipFill>
              </p:spPr>
              <p:txBody>
                <a:bodyPr/>
                <a:lstStyle/>
                <a:p>
                  <a:r>
                    <a:rPr lang="zh-CN" altLang="en-US">
                      <a:noFill/>
                    </a:rPr>
                    <a:t> </a:t>
                  </a:r>
                </a:p>
              </p:txBody>
            </p:sp>
          </mc:Fallback>
        </mc:AlternateContent>
        <p:sp>
          <p:nvSpPr>
            <p:cNvPr id="57" name="椭圆 56">
              <a:extLst>
                <a:ext uri="{FF2B5EF4-FFF2-40B4-BE49-F238E27FC236}">
                  <a16:creationId xmlns:a16="http://schemas.microsoft.com/office/drawing/2014/main" id="{D2BBE84B-3738-4571-B2CF-79F188D97E96}"/>
                </a:ext>
              </a:extLst>
            </p:cNvPr>
            <p:cNvSpPr/>
            <p:nvPr/>
          </p:nvSpPr>
          <p:spPr>
            <a:xfrm>
              <a:off x="7884243" y="3521453"/>
              <a:ext cx="216000" cy="216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90A73E5F-C135-425A-96DE-48179F1EC2EE}"/>
                </a:ext>
              </a:extLst>
            </p:cNvPr>
            <p:cNvSpPr/>
            <p:nvPr/>
          </p:nvSpPr>
          <p:spPr>
            <a:xfrm>
              <a:off x="7884243" y="3947008"/>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a:extLst>
                <a:ext uri="{FF2B5EF4-FFF2-40B4-BE49-F238E27FC236}">
                  <a16:creationId xmlns:a16="http://schemas.microsoft.com/office/drawing/2014/main" id="{482E8678-FADD-4272-81F5-40D7A1A55F16}"/>
                </a:ext>
              </a:extLst>
            </p:cNvPr>
            <p:cNvSpPr/>
            <p:nvPr/>
          </p:nvSpPr>
          <p:spPr>
            <a:xfrm>
              <a:off x="7884243" y="4372563"/>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a:extLst>
                <a:ext uri="{FF2B5EF4-FFF2-40B4-BE49-F238E27FC236}">
                  <a16:creationId xmlns:a16="http://schemas.microsoft.com/office/drawing/2014/main" id="{25C1947D-96D7-4135-ACAE-42DB75527E19}"/>
                </a:ext>
              </a:extLst>
            </p:cNvPr>
            <p:cNvSpPr/>
            <p:nvPr/>
          </p:nvSpPr>
          <p:spPr>
            <a:xfrm>
              <a:off x="8647233" y="3947008"/>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a:extLst>
                <a:ext uri="{FF2B5EF4-FFF2-40B4-BE49-F238E27FC236}">
                  <a16:creationId xmlns:a16="http://schemas.microsoft.com/office/drawing/2014/main" id="{5D050792-4195-40F7-B278-67E94EDAA50A}"/>
                </a:ext>
              </a:extLst>
            </p:cNvPr>
            <p:cNvSpPr/>
            <p:nvPr/>
          </p:nvSpPr>
          <p:spPr>
            <a:xfrm>
              <a:off x="8647233" y="4371274"/>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a:extLst>
                <a:ext uri="{FF2B5EF4-FFF2-40B4-BE49-F238E27FC236}">
                  <a16:creationId xmlns:a16="http://schemas.microsoft.com/office/drawing/2014/main" id="{D67F164F-39D3-482D-963A-C1B9F989B6AA}"/>
                </a:ext>
              </a:extLst>
            </p:cNvPr>
            <p:cNvSpPr/>
            <p:nvPr/>
          </p:nvSpPr>
          <p:spPr>
            <a:xfrm>
              <a:off x="8647233" y="4795541"/>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3" name="直接箭头连接符 6">
              <a:extLst>
                <a:ext uri="{FF2B5EF4-FFF2-40B4-BE49-F238E27FC236}">
                  <a16:creationId xmlns:a16="http://schemas.microsoft.com/office/drawing/2014/main" id="{25BF96A1-1C65-4384-997A-14A6736AB394}"/>
                </a:ext>
              </a:extLst>
            </p:cNvPr>
            <p:cNvCxnSpPr>
              <a:cxnSpLocks/>
              <a:stCxn id="64" idx="3"/>
              <a:endCxn id="65" idx="1"/>
            </p:cNvCxnSpPr>
            <p:nvPr/>
          </p:nvCxnSpPr>
          <p:spPr>
            <a:xfrm flipV="1">
              <a:off x="3779244" y="3627721"/>
              <a:ext cx="4212999" cy="1732"/>
            </a:xfrm>
            <a:prstGeom prst="straightConnector1">
              <a:avLst/>
            </a:prstGeom>
            <a:ln w="12700">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81A565B0-3974-4C26-B5F8-83417688ECD0}"/>
                </a:ext>
              </a:extLst>
            </p:cNvPr>
            <p:cNvSpPr/>
            <p:nvPr/>
          </p:nvSpPr>
          <p:spPr>
            <a:xfrm>
              <a:off x="3717331" y="3593734"/>
              <a:ext cx="61913" cy="71437"/>
            </a:xfrm>
            <a:prstGeom prst="rect">
              <a:avLst/>
            </a:prstGeom>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EA20BE1A-87FC-41BE-88A3-C97906ED2019}"/>
                </a:ext>
              </a:extLst>
            </p:cNvPr>
            <p:cNvSpPr/>
            <p:nvPr/>
          </p:nvSpPr>
          <p:spPr>
            <a:xfrm>
              <a:off x="7992243" y="3592002"/>
              <a:ext cx="61913" cy="714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5F421E9B-3F1F-4DCB-9C41-F7EFD52F95F5}"/>
                </a:ext>
              </a:extLst>
            </p:cNvPr>
            <p:cNvSpPr/>
            <p:nvPr/>
          </p:nvSpPr>
          <p:spPr>
            <a:xfrm>
              <a:off x="7992243" y="4019289"/>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8C9C1431-2E7C-43FC-A3B9-B84681C13E7D}"/>
                </a:ext>
              </a:extLst>
            </p:cNvPr>
            <p:cNvSpPr/>
            <p:nvPr/>
          </p:nvSpPr>
          <p:spPr>
            <a:xfrm>
              <a:off x="7992243" y="4443555"/>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箭头连接符 6">
              <a:extLst>
                <a:ext uri="{FF2B5EF4-FFF2-40B4-BE49-F238E27FC236}">
                  <a16:creationId xmlns:a16="http://schemas.microsoft.com/office/drawing/2014/main" id="{3E888FDE-28C5-4C8C-8056-0033D118DFE1}"/>
                </a:ext>
              </a:extLst>
            </p:cNvPr>
            <p:cNvCxnSpPr>
              <a:cxnSpLocks/>
              <a:stCxn id="64" idx="3"/>
              <a:endCxn id="66" idx="1"/>
            </p:cNvCxnSpPr>
            <p:nvPr/>
          </p:nvCxnSpPr>
          <p:spPr>
            <a:xfrm>
              <a:off x="3779244" y="3629453"/>
              <a:ext cx="4212999" cy="425555"/>
            </a:xfrm>
            <a:prstGeom prst="straightConnector1">
              <a:avLst/>
            </a:prstGeom>
            <a:ln w="12700">
              <a:solidFill>
                <a:srgbClr val="FF0000"/>
              </a:solidFill>
              <a:prstDash val="dash"/>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69" name="直接箭头连接符 6">
              <a:extLst>
                <a:ext uri="{FF2B5EF4-FFF2-40B4-BE49-F238E27FC236}">
                  <a16:creationId xmlns:a16="http://schemas.microsoft.com/office/drawing/2014/main" id="{8CC42CF1-3CB3-4DAC-8A9C-6709B6B8ED8C}"/>
                </a:ext>
              </a:extLst>
            </p:cNvPr>
            <p:cNvCxnSpPr>
              <a:cxnSpLocks/>
              <a:stCxn id="64" idx="3"/>
              <a:endCxn id="67" idx="1"/>
            </p:cNvCxnSpPr>
            <p:nvPr/>
          </p:nvCxnSpPr>
          <p:spPr>
            <a:xfrm>
              <a:off x="3779244" y="3629453"/>
              <a:ext cx="4212999" cy="849821"/>
            </a:xfrm>
            <a:prstGeom prst="straightConnector1">
              <a:avLst/>
            </a:prstGeom>
            <a:ln w="12700">
              <a:solidFill>
                <a:srgbClr val="FF0000"/>
              </a:solidFill>
              <a:prstDash val="dash"/>
              <a:headEnd type="none" w="sm" len="sm"/>
              <a:tailEnd type="arrow" w="sm" len="sm"/>
            </a:ln>
          </p:spPr>
          <p:style>
            <a:lnRef idx="1">
              <a:schemeClr val="accent1"/>
            </a:lnRef>
            <a:fillRef idx="0">
              <a:schemeClr val="accent1"/>
            </a:fillRef>
            <a:effectRef idx="0">
              <a:schemeClr val="accent1"/>
            </a:effectRef>
            <a:fontRef idx="minor">
              <a:schemeClr val="tx1"/>
            </a:fontRef>
          </p:style>
        </p:cxnSp>
        <p:pic>
          <p:nvPicPr>
            <p:cNvPr id="70" name="图形 69">
              <a:extLst>
                <a:ext uri="{FF2B5EF4-FFF2-40B4-BE49-F238E27FC236}">
                  <a16:creationId xmlns:a16="http://schemas.microsoft.com/office/drawing/2014/main" id="{16228B95-1FB4-4387-B8D3-09361F7BAFF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09636" y="3260785"/>
              <a:ext cx="331217" cy="331217"/>
            </a:xfrm>
            <a:prstGeom prst="rect">
              <a:avLst/>
            </a:prstGeom>
          </p:spPr>
        </p:pic>
        <p:pic>
          <p:nvPicPr>
            <p:cNvPr id="71" name="图形 70">
              <a:extLst>
                <a:ext uri="{FF2B5EF4-FFF2-40B4-BE49-F238E27FC236}">
                  <a16:creationId xmlns:a16="http://schemas.microsoft.com/office/drawing/2014/main" id="{791C7693-197F-4C1A-8CE1-40981048231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09636" y="3623919"/>
              <a:ext cx="331217" cy="331217"/>
            </a:xfrm>
            <a:prstGeom prst="rect">
              <a:avLst/>
            </a:prstGeom>
          </p:spPr>
        </p:pic>
        <p:pic>
          <p:nvPicPr>
            <p:cNvPr id="72" name="图形 71">
              <a:extLst>
                <a:ext uri="{FF2B5EF4-FFF2-40B4-BE49-F238E27FC236}">
                  <a16:creationId xmlns:a16="http://schemas.microsoft.com/office/drawing/2014/main" id="{E2C1B36B-9386-4AAD-BC51-EBC72BD82CA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09636" y="3987053"/>
              <a:ext cx="331217" cy="331217"/>
            </a:xfrm>
            <a:prstGeom prst="rect">
              <a:avLst/>
            </a:prstGeom>
          </p:spPr>
        </p:pic>
        <p:sp>
          <p:nvSpPr>
            <p:cNvPr id="73" name="文本框 72">
              <a:extLst>
                <a:ext uri="{FF2B5EF4-FFF2-40B4-BE49-F238E27FC236}">
                  <a16:creationId xmlns:a16="http://schemas.microsoft.com/office/drawing/2014/main" id="{AA77577B-B3F4-43FC-B7D5-2E4C19268076}"/>
                </a:ext>
              </a:extLst>
            </p:cNvPr>
            <p:cNvSpPr txBox="1"/>
            <p:nvPr/>
          </p:nvSpPr>
          <p:spPr>
            <a:xfrm>
              <a:off x="2743199" y="3423415"/>
              <a:ext cx="930058"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Leader</a:t>
              </a:r>
              <a:endParaRPr lang="zh-CN" altLang="en-US" b="1" dirty="0">
                <a:latin typeface="Calibri" panose="020F0502020204030204" pitchFamily="34" charset="0"/>
                <a:cs typeface="Calibri" panose="020F0502020204030204" pitchFamily="34" charset="0"/>
              </a:endParaRPr>
            </a:p>
          </p:txBody>
        </p:sp>
        <p:sp>
          <p:nvSpPr>
            <p:cNvPr id="74" name="矩形 73">
              <a:extLst>
                <a:ext uri="{FF2B5EF4-FFF2-40B4-BE49-F238E27FC236}">
                  <a16:creationId xmlns:a16="http://schemas.microsoft.com/office/drawing/2014/main" id="{CA829145-9E8B-4F87-91C6-5934DFFE59D0}"/>
                </a:ext>
              </a:extLst>
            </p:cNvPr>
            <p:cNvSpPr/>
            <p:nvPr/>
          </p:nvSpPr>
          <p:spPr>
            <a:xfrm>
              <a:off x="8751861" y="4019289"/>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FF8DA81C-70EA-41FF-A7FC-F33B4F46EC04}"/>
                </a:ext>
              </a:extLst>
            </p:cNvPr>
            <p:cNvSpPr/>
            <p:nvPr/>
          </p:nvSpPr>
          <p:spPr>
            <a:xfrm>
              <a:off x="8751861" y="4443555"/>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AD57A700-8720-4909-BE50-3D40CA041DC5}"/>
                </a:ext>
              </a:extLst>
            </p:cNvPr>
            <p:cNvSpPr/>
            <p:nvPr/>
          </p:nvSpPr>
          <p:spPr>
            <a:xfrm>
              <a:off x="8753992" y="4867822"/>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箭头连接符 6">
              <a:extLst>
                <a:ext uri="{FF2B5EF4-FFF2-40B4-BE49-F238E27FC236}">
                  <a16:creationId xmlns:a16="http://schemas.microsoft.com/office/drawing/2014/main" id="{2ADEC930-BFA1-436A-A795-D40DE6B850D5}"/>
                </a:ext>
              </a:extLst>
            </p:cNvPr>
            <p:cNvCxnSpPr>
              <a:cxnSpLocks/>
              <a:stCxn id="65" idx="1"/>
              <a:endCxn id="76" idx="1"/>
            </p:cNvCxnSpPr>
            <p:nvPr/>
          </p:nvCxnSpPr>
          <p:spPr>
            <a:xfrm>
              <a:off x="7992243" y="3627721"/>
              <a:ext cx="761749" cy="1275820"/>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78" name="直接箭头连接符 6">
              <a:extLst>
                <a:ext uri="{FF2B5EF4-FFF2-40B4-BE49-F238E27FC236}">
                  <a16:creationId xmlns:a16="http://schemas.microsoft.com/office/drawing/2014/main" id="{26EF25C5-6394-45A1-B18A-3E1221CAB5CF}"/>
                </a:ext>
              </a:extLst>
            </p:cNvPr>
            <p:cNvCxnSpPr>
              <a:cxnSpLocks/>
              <a:stCxn id="65" idx="1"/>
              <a:endCxn id="75" idx="1"/>
            </p:cNvCxnSpPr>
            <p:nvPr/>
          </p:nvCxnSpPr>
          <p:spPr>
            <a:xfrm>
              <a:off x="7992243" y="3627721"/>
              <a:ext cx="759618" cy="851553"/>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79" name="直接箭头连接符 6">
              <a:extLst>
                <a:ext uri="{FF2B5EF4-FFF2-40B4-BE49-F238E27FC236}">
                  <a16:creationId xmlns:a16="http://schemas.microsoft.com/office/drawing/2014/main" id="{A2A46E2B-CD89-4EE5-8ED1-79EFFF7176F8}"/>
                </a:ext>
              </a:extLst>
            </p:cNvPr>
            <p:cNvCxnSpPr>
              <a:cxnSpLocks/>
              <a:stCxn id="65" idx="1"/>
              <a:endCxn id="74" idx="1"/>
            </p:cNvCxnSpPr>
            <p:nvPr/>
          </p:nvCxnSpPr>
          <p:spPr>
            <a:xfrm>
              <a:off x="7992243" y="3627721"/>
              <a:ext cx="759618" cy="427287"/>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pic>
          <p:nvPicPr>
            <p:cNvPr id="80" name="图形 79">
              <a:extLst>
                <a:ext uri="{FF2B5EF4-FFF2-40B4-BE49-F238E27FC236}">
                  <a16:creationId xmlns:a16="http://schemas.microsoft.com/office/drawing/2014/main" id="{AFAA59AC-1189-4EDC-9C1E-4743C0EEFB9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903875" y="3950537"/>
              <a:ext cx="255600" cy="255600"/>
            </a:xfrm>
            <a:prstGeom prst="rect">
              <a:avLst/>
            </a:prstGeom>
          </p:spPr>
        </p:pic>
        <p:pic>
          <p:nvPicPr>
            <p:cNvPr id="81" name="图形 80">
              <a:extLst>
                <a:ext uri="{FF2B5EF4-FFF2-40B4-BE49-F238E27FC236}">
                  <a16:creationId xmlns:a16="http://schemas.microsoft.com/office/drawing/2014/main" id="{6AC74F39-2969-4CC8-B209-6CB66B888EA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903875" y="4775740"/>
              <a:ext cx="255600" cy="255600"/>
            </a:xfrm>
            <a:prstGeom prst="rect">
              <a:avLst/>
            </a:prstGeom>
          </p:spPr>
        </p:pic>
        <p:pic>
          <p:nvPicPr>
            <p:cNvPr id="82" name="图形 81">
              <a:extLst>
                <a:ext uri="{FF2B5EF4-FFF2-40B4-BE49-F238E27FC236}">
                  <a16:creationId xmlns:a16="http://schemas.microsoft.com/office/drawing/2014/main" id="{80FA3CB9-0753-4E33-A73E-7251FA0B2B9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903875" y="4363139"/>
              <a:ext cx="255600" cy="255600"/>
            </a:xfrm>
            <a:prstGeom prst="rect">
              <a:avLst/>
            </a:prstGeom>
          </p:spPr>
        </p:pic>
        <p:sp>
          <p:nvSpPr>
            <p:cNvPr id="83" name="椭圆 82">
              <a:extLst>
                <a:ext uri="{FF2B5EF4-FFF2-40B4-BE49-F238E27FC236}">
                  <a16:creationId xmlns:a16="http://schemas.microsoft.com/office/drawing/2014/main" id="{B2A828B0-B05E-4A74-AB7F-D2A1165D706E}"/>
                </a:ext>
              </a:extLst>
            </p:cNvPr>
            <p:cNvSpPr/>
            <p:nvPr/>
          </p:nvSpPr>
          <p:spPr>
            <a:xfrm>
              <a:off x="8643861" y="3522742"/>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矩形 83">
              <a:extLst>
                <a:ext uri="{FF2B5EF4-FFF2-40B4-BE49-F238E27FC236}">
                  <a16:creationId xmlns:a16="http://schemas.microsoft.com/office/drawing/2014/main" id="{33D574B0-4418-48C0-95B0-B5658328AE8B}"/>
                </a:ext>
              </a:extLst>
            </p:cNvPr>
            <p:cNvSpPr/>
            <p:nvPr/>
          </p:nvSpPr>
          <p:spPr>
            <a:xfrm>
              <a:off x="8753992" y="3592445"/>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箭头连接符 6">
              <a:extLst>
                <a:ext uri="{FF2B5EF4-FFF2-40B4-BE49-F238E27FC236}">
                  <a16:creationId xmlns:a16="http://schemas.microsoft.com/office/drawing/2014/main" id="{0482130A-8880-4E52-B580-949E3B81D0D4}"/>
                </a:ext>
              </a:extLst>
            </p:cNvPr>
            <p:cNvCxnSpPr>
              <a:cxnSpLocks/>
              <a:endCxn id="84" idx="1"/>
            </p:cNvCxnSpPr>
            <p:nvPr/>
          </p:nvCxnSpPr>
          <p:spPr>
            <a:xfrm>
              <a:off x="7992243" y="3627721"/>
              <a:ext cx="761749" cy="443"/>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pic>
          <p:nvPicPr>
            <p:cNvPr id="86" name="图形 85">
              <a:extLst>
                <a:ext uri="{FF2B5EF4-FFF2-40B4-BE49-F238E27FC236}">
                  <a16:creationId xmlns:a16="http://schemas.microsoft.com/office/drawing/2014/main" id="{8D93ADD9-86C0-4498-9604-6B747825223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903875" y="3506148"/>
              <a:ext cx="255600" cy="255600"/>
            </a:xfrm>
            <a:prstGeom prst="rect">
              <a:avLst/>
            </a:prstGeom>
          </p:spPr>
        </p:pic>
        <p:sp>
          <p:nvSpPr>
            <p:cNvPr id="87" name="文本框 86">
              <a:extLst>
                <a:ext uri="{FF2B5EF4-FFF2-40B4-BE49-F238E27FC236}">
                  <a16:creationId xmlns:a16="http://schemas.microsoft.com/office/drawing/2014/main" id="{EB9F9DA7-7C30-42C6-8F70-626DE961F9B4}"/>
                </a:ext>
              </a:extLst>
            </p:cNvPr>
            <p:cNvSpPr txBox="1"/>
            <p:nvPr/>
          </p:nvSpPr>
          <p:spPr>
            <a:xfrm>
              <a:off x="4508702" y="4483446"/>
              <a:ext cx="2615924" cy="646331"/>
            </a:xfrm>
            <a:prstGeom prst="rect">
              <a:avLst/>
            </a:prstGeom>
            <a:noFill/>
          </p:spPr>
          <p:txBody>
            <a:bodyPr wrap="square" rtlCol="0">
              <a:spAutoFit/>
            </a:bodyPr>
            <a:lstStyle/>
            <a:p>
              <a:pPr algn="ctr"/>
              <a:r>
                <a:rPr lang="en-US" altLang="zh-CN" b="1" dirty="0">
                  <a:solidFill>
                    <a:srgbClr val="FF0000"/>
                  </a:solidFill>
                  <a:latin typeface="Calibri" panose="020F0502020204030204" pitchFamily="34" charset="0"/>
                  <a:ea typeface="Calibri" panose="020F0502020204030204" pitchFamily="34" charset="0"/>
                  <a:cs typeface="Calibri" panose="020F0502020204030204" pitchFamily="34" charset="0"/>
                </a:rPr>
                <a:t>transmitting 1 entry requires sending 3 copies</a:t>
              </a:r>
              <a:endParaRPr lang="zh-CN" altLang="en-US" b="1" dirty="0">
                <a:solidFill>
                  <a:srgbClr val="FF0000"/>
                </a:solidFill>
                <a:latin typeface="Calibri" panose="020F0502020204030204" pitchFamily="34" charset="0"/>
                <a:cs typeface="Calibri" panose="020F0502020204030204" pitchFamily="34" charset="0"/>
              </a:endParaRPr>
            </a:p>
          </p:txBody>
        </p:sp>
      </p:grpSp>
      <p:sp>
        <p:nvSpPr>
          <p:cNvPr id="6" name="灯片编号占位符 5">
            <a:extLst>
              <a:ext uri="{FF2B5EF4-FFF2-40B4-BE49-F238E27FC236}">
                <a16:creationId xmlns:a16="http://schemas.microsoft.com/office/drawing/2014/main" id="{D4AC2F86-EEEB-4188-83C2-F5A26AF10471}"/>
              </a:ext>
            </a:extLst>
          </p:cNvPr>
          <p:cNvSpPr>
            <a:spLocks noGrp="1"/>
          </p:cNvSpPr>
          <p:nvPr>
            <p:ph type="sldNum" sz="quarter" idx="12"/>
          </p:nvPr>
        </p:nvSpPr>
        <p:spPr/>
        <p:txBody>
          <a:bodyPr/>
          <a:lstStyle/>
          <a:p>
            <a:fld id="{67A30710-B177-4468-8261-72019EDF17CF}" type="slidenum">
              <a:rPr lang="zh-CN" altLang="en-US" smtClean="0"/>
              <a:t>11</a:t>
            </a:fld>
            <a:endParaRPr lang="zh-CN" altLang="en-US"/>
          </a:p>
        </p:txBody>
      </p:sp>
      <p:pic>
        <p:nvPicPr>
          <p:cNvPr id="135" name="图形 134">
            <a:extLst>
              <a:ext uri="{FF2B5EF4-FFF2-40B4-BE49-F238E27FC236}">
                <a16:creationId xmlns:a16="http://schemas.microsoft.com/office/drawing/2014/main" id="{2B7552A0-EFD1-464E-9D1B-EED8FC20B5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57559" y="4223871"/>
            <a:ext cx="257176" cy="257176"/>
          </a:xfrm>
          <a:prstGeom prst="rect">
            <a:avLst/>
          </a:prstGeom>
        </p:spPr>
      </p:pic>
    </p:spTree>
    <p:extLst>
      <p:ext uri="{BB962C8B-B14F-4D97-AF65-F5344CB8AC3E}">
        <p14:creationId xmlns:p14="http://schemas.microsoft.com/office/powerpoint/2010/main" val="3964224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Observations</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p:txBody>
          <a:bodyPr/>
          <a:lstStyle/>
          <a:p>
            <a:pPr marL="514350" indent="-514350" algn="l">
              <a:buFont typeface="+mj-lt"/>
              <a:buAutoNum type="arabicPeriod" startAt="2"/>
            </a:pPr>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Single-node WAN bottleneck.</a:t>
            </a:r>
          </a:p>
          <a:p>
            <a:pPr lvl="1">
              <a:lnSpc>
                <a:spcPct val="150000"/>
              </a:lnSpc>
            </a:pPr>
            <a:r>
              <a:rPr lang="en-US" altLang="zh-CN" dirty="0">
                <a:solidFill>
                  <a:srgbClr val="262626"/>
                </a:solidFill>
                <a:latin typeface="Calibri" panose="020F0502020204030204" pitchFamily="34" charset="0"/>
                <a:ea typeface="Calibri" panose="020F0502020204030204" pitchFamily="34" charset="0"/>
                <a:cs typeface="Calibri" panose="020F0502020204030204" pitchFamily="34" charset="0"/>
              </a:rPr>
              <a:t>Only the leader node broadcast logs during the global consensus</a:t>
            </a: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t>
            </a: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a:extLst>
              <a:ext uri="{FF2B5EF4-FFF2-40B4-BE49-F238E27FC236}">
                <a16:creationId xmlns:a16="http://schemas.microsoft.com/office/drawing/2014/main" id="{8962BE68-2988-4259-AF6F-5008CDF84685}"/>
              </a:ext>
            </a:extLst>
          </p:cNvPr>
          <p:cNvSpPr>
            <a:spLocks noGrp="1"/>
          </p:cNvSpPr>
          <p:nvPr>
            <p:ph type="sldNum" sz="quarter" idx="12"/>
          </p:nvPr>
        </p:nvSpPr>
        <p:spPr/>
        <p:txBody>
          <a:bodyPr/>
          <a:lstStyle/>
          <a:p>
            <a:fld id="{67A30710-B177-4468-8261-72019EDF17CF}" type="slidenum">
              <a:rPr lang="zh-CN" altLang="en-US" smtClean="0"/>
              <a:t>12</a:t>
            </a:fld>
            <a:endParaRPr lang="zh-CN" altLang="en-US"/>
          </a:p>
        </p:txBody>
      </p:sp>
      <p:grpSp>
        <p:nvGrpSpPr>
          <p:cNvPr id="77" name="组合 76">
            <a:extLst>
              <a:ext uri="{FF2B5EF4-FFF2-40B4-BE49-F238E27FC236}">
                <a16:creationId xmlns:a16="http://schemas.microsoft.com/office/drawing/2014/main" id="{7CF352EC-CCB3-4637-938E-A910EFE50FBC}"/>
              </a:ext>
            </a:extLst>
          </p:cNvPr>
          <p:cNvGrpSpPr/>
          <p:nvPr/>
        </p:nvGrpSpPr>
        <p:grpSpPr>
          <a:xfrm>
            <a:off x="2157647" y="3145302"/>
            <a:ext cx="7876707" cy="2791530"/>
            <a:chOff x="2022123" y="2868856"/>
            <a:chExt cx="7876707" cy="2791530"/>
          </a:xfrm>
        </p:grpSpPr>
        <p:pic>
          <p:nvPicPr>
            <p:cNvPr id="95" name="图形 94">
              <a:extLst>
                <a:ext uri="{FF2B5EF4-FFF2-40B4-BE49-F238E27FC236}">
                  <a16:creationId xmlns:a16="http://schemas.microsoft.com/office/drawing/2014/main" id="{69431EA4-8AEB-49DA-8C47-AEC6423C2E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0441" y="4493102"/>
              <a:ext cx="257176" cy="257176"/>
            </a:xfrm>
            <a:prstGeom prst="rect">
              <a:avLst/>
            </a:prstGeom>
          </p:spPr>
        </p:pic>
        <p:pic>
          <p:nvPicPr>
            <p:cNvPr id="96" name="图形 95">
              <a:extLst>
                <a:ext uri="{FF2B5EF4-FFF2-40B4-BE49-F238E27FC236}">
                  <a16:creationId xmlns:a16="http://schemas.microsoft.com/office/drawing/2014/main" id="{83C26DE3-42FC-4DD1-ACEB-DDD3B00439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0441" y="4063892"/>
              <a:ext cx="257176" cy="257176"/>
            </a:xfrm>
            <a:prstGeom prst="rect">
              <a:avLst/>
            </a:prstGeom>
          </p:spPr>
        </p:pic>
        <p:sp>
          <p:nvSpPr>
            <p:cNvPr id="97" name="矩形 96">
              <a:extLst>
                <a:ext uri="{FF2B5EF4-FFF2-40B4-BE49-F238E27FC236}">
                  <a16:creationId xmlns:a16="http://schemas.microsoft.com/office/drawing/2014/main" id="{510AF6BC-5252-4EE3-85CF-628C96C3F907}"/>
                </a:ext>
              </a:extLst>
            </p:cNvPr>
            <p:cNvSpPr/>
            <p:nvPr/>
          </p:nvSpPr>
          <p:spPr>
            <a:xfrm>
              <a:off x="2658139" y="3317359"/>
              <a:ext cx="1761681" cy="1877354"/>
            </a:xfrm>
            <a:prstGeom prst="rect">
              <a:avLst/>
            </a:prstGeom>
            <a:noFill/>
            <a:ln w="38100">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8" name="文本框 97">
                  <a:extLst>
                    <a:ext uri="{FF2B5EF4-FFF2-40B4-BE49-F238E27FC236}">
                      <a16:creationId xmlns:a16="http://schemas.microsoft.com/office/drawing/2014/main" id="{6FE87C20-A4E7-4906-AD7A-F4C06714FE47}"/>
                    </a:ext>
                  </a:extLst>
                </p:cNvPr>
                <p:cNvSpPr txBox="1"/>
                <p:nvPr/>
              </p:nvSpPr>
              <p:spPr>
                <a:xfrm>
                  <a:off x="2022123" y="5198720"/>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50" name="文本框 49">
                  <a:extLst>
                    <a:ext uri="{FF2B5EF4-FFF2-40B4-BE49-F238E27FC236}">
                      <a16:creationId xmlns:a16="http://schemas.microsoft.com/office/drawing/2014/main" id="{0863F5DD-CD50-43BD-9B60-00FB46847AC0}"/>
                    </a:ext>
                  </a:extLst>
                </p:cNvPr>
                <p:cNvSpPr txBox="1">
                  <a:spLocks noRot="1" noChangeAspect="1" noMove="1" noResize="1" noEditPoints="1" noAdjustHandles="1" noChangeArrowheads="1" noChangeShapeType="1" noTextEdit="1"/>
                </p:cNvSpPr>
                <p:nvPr/>
              </p:nvSpPr>
              <p:spPr>
                <a:xfrm>
                  <a:off x="2022123" y="5198720"/>
                  <a:ext cx="3033712" cy="461665"/>
                </a:xfrm>
                <a:prstGeom prst="rect">
                  <a:avLst/>
                </a:prstGeom>
                <a:blipFill>
                  <a:blip r:embed="rId6"/>
                  <a:stretch>
                    <a:fillRect t="-10526" b="-28947"/>
                  </a:stretch>
                </a:blipFill>
              </p:spPr>
              <p:txBody>
                <a:bodyPr/>
                <a:lstStyle/>
                <a:p>
                  <a:r>
                    <a:rPr lang="zh-CN" altLang="en-US">
                      <a:noFill/>
                    </a:rPr>
                    <a:t> </a:t>
                  </a:r>
                </a:p>
              </p:txBody>
            </p:sp>
          </mc:Fallback>
        </mc:AlternateContent>
        <p:sp>
          <p:nvSpPr>
            <p:cNvPr id="99" name="椭圆 98">
              <a:extLst>
                <a:ext uri="{FF2B5EF4-FFF2-40B4-BE49-F238E27FC236}">
                  <a16:creationId xmlns:a16="http://schemas.microsoft.com/office/drawing/2014/main" id="{E58D58AC-8299-45B9-9EC1-8693C2EC7541}"/>
                </a:ext>
              </a:extLst>
            </p:cNvPr>
            <p:cNvSpPr/>
            <p:nvPr/>
          </p:nvSpPr>
          <p:spPr>
            <a:xfrm>
              <a:off x="3667825" y="3521453"/>
              <a:ext cx="216000" cy="216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椭圆 99">
              <a:extLst>
                <a:ext uri="{FF2B5EF4-FFF2-40B4-BE49-F238E27FC236}">
                  <a16:creationId xmlns:a16="http://schemas.microsoft.com/office/drawing/2014/main" id="{F17D3320-C221-4A0F-86D0-4CE6C49A7FDD}"/>
                </a:ext>
              </a:extLst>
            </p:cNvPr>
            <p:cNvSpPr/>
            <p:nvPr/>
          </p:nvSpPr>
          <p:spPr>
            <a:xfrm>
              <a:off x="3667825" y="3949586"/>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椭圆 100">
              <a:extLst>
                <a:ext uri="{FF2B5EF4-FFF2-40B4-BE49-F238E27FC236}">
                  <a16:creationId xmlns:a16="http://schemas.microsoft.com/office/drawing/2014/main" id="{5B3F62E9-911F-4AAB-A118-30BA0FA53B6A}"/>
                </a:ext>
              </a:extLst>
            </p:cNvPr>
            <p:cNvSpPr/>
            <p:nvPr/>
          </p:nvSpPr>
          <p:spPr>
            <a:xfrm>
              <a:off x="3667825" y="4373852"/>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椭圆 101">
              <a:extLst>
                <a:ext uri="{FF2B5EF4-FFF2-40B4-BE49-F238E27FC236}">
                  <a16:creationId xmlns:a16="http://schemas.microsoft.com/office/drawing/2014/main" id="{D7E3D3E9-2FDD-4057-B035-64564327CD76}"/>
                </a:ext>
              </a:extLst>
            </p:cNvPr>
            <p:cNvSpPr/>
            <p:nvPr/>
          </p:nvSpPr>
          <p:spPr>
            <a:xfrm>
              <a:off x="3667825" y="4798119"/>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矩形 102">
              <a:extLst>
                <a:ext uri="{FF2B5EF4-FFF2-40B4-BE49-F238E27FC236}">
                  <a16:creationId xmlns:a16="http://schemas.microsoft.com/office/drawing/2014/main" id="{DDDC33E3-6BC5-40C7-BD26-5EAC8016EAC9}"/>
                </a:ext>
              </a:extLst>
            </p:cNvPr>
            <p:cNvSpPr/>
            <p:nvPr/>
          </p:nvSpPr>
          <p:spPr>
            <a:xfrm>
              <a:off x="7529734" y="3317358"/>
              <a:ext cx="1709737" cy="1877353"/>
            </a:xfrm>
            <a:prstGeom prst="rect">
              <a:avLst/>
            </a:prstGeom>
            <a:noFill/>
            <a:ln w="381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4" name="文本框 103">
                  <a:extLst>
                    <a:ext uri="{FF2B5EF4-FFF2-40B4-BE49-F238E27FC236}">
                      <a16:creationId xmlns:a16="http://schemas.microsoft.com/office/drawing/2014/main" id="{75ECACA7-16EC-45B3-9519-45362ABD287B}"/>
                    </a:ext>
                  </a:extLst>
                </p:cNvPr>
                <p:cNvSpPr txBox="1"/>
                <p:nvPr/>
              </p:nvSpPr>
              <p:spPr>
                <a:xfrm>
                  <a:off x="6865118" y="5198721"/>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56" name="文本框 55">
                  <a:extLst>
                    <a:ext uri="{FF2B5EF4-FFF2-40B4-BE49-F238E27FC236}">
                      <a16:creationId xmlns:a16="http://schemas.microsoft.com/office/drawing/2014/main" id="{A7254CE7-8BC9-4D49-BB02-997B8BC83468}"/>
                    </a:ext>
                  </a:extLst>
                </p:cNvPr>
                <p:cNvSpPr txBox="1">
                  <a:spLocks noRot="1" noChangeAspect="1" noMove="1" noResize="1" noEditPoints="1" noAdjustHandles="1" noChangeArrowheads="1" noChangeShapeType="1" noTextEdit="1"/>
                </p:cNvSpPr>
                <p:nvPr/>
              </p:nvSpPr>
              <p:spPr>
                <a:xfrm>
                  <a:off x="6865118" y="5198721"/>
                  <a:ext cx="3033712" cy="461665"/>
                </a:xfrm>
                <a:prstGeom prst="rect">
                  <a:avLst/>
                </a:prstGeom>
                <a:blipFill>
                  <a:blip r:embed="rId7"/>
                  <a:stretch>
                    <a:fillRect t="-10526" b="-28947"/>
                  </a:stretch>
                </a:blipFill>
              </p:spPr>
              <p:txBody>
                <a:bodyPr/>
                <a:lstStyle/>
                <a:p>
                  <a:r>
                    <a:rPr lang="zh-CN" altLang="en-US">
                      <a:noFill/>
                    </a:rPr>
                    <a:t> </a:t>
                  </a:r>
                </a:p>
              </p:txBody>
            </p:sp>
          </mc:Fallback>
        </mc:AlternateContent>
        <p:sp>
          <p:nvSpPr>
            <p:cNvPr id="105" name="椭圆 104">
              <a:extLst>
                <a:ext uri="{FF2B5EF4-FFF2-40B4-BE49-F238E27FC236}">
                  <a16:creationId xmlns:a16="http://schemas.microsoft.com/office/drawing/2014/main" id="{710D147B-534D-4CAB-A6B1-E4066BEBE8CB}"/>
                </a:ext>
              </a:extLst>
            </p:cNvPr>
            <p:cNvSpPr/>
            <p:nvPr/>
          </p:nvSpPr>
          <p:spPr>
            <a:xfrm>
              <a:off x="7884243" y="3521453"/>
              <a:ext cx="216000" cy="216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6" name="椭圆 105">
              <a:extLst>
                <a:ext uri="{FF2B5EF4-FFF2-40B4-BE49-F238E27FC236}">
                  <a16:creationId xmlns:a16="http://schemas.microsoft.com/office/drawing/2014/main" id="{F8EFF3CA-2E35-4DB0-9D84-D90355A89829}"/>
                </a:ext>
              </a:extLst>
            </p:cNvPr>
            <p:cNvSpPr/>
            <p:nvPr/>
          </p:nvSpPr>
          <p:spPr>
            <a:xfrm>
              <a:off x="7884243" y="3947008"/>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椭圆 106">
              <a:extLst>
                <a:ext uri="{FF2B5EF4-FFF2-40B4-BE49-F238E27FC236}">
                  <a16:creationId xmlns:a16="http://schemas.microsoft.com/office/drawing/2014/main" id="{23B8A0AA-DE85-4697-81B9-E2FCD5021363}"/>
                </a:ext>
              </a:extLst>
            </p:cNvPr>
            <p:cNvSpPr/>
            <p:nvPr/>
          </p:nvSpPr>
          <p:spPr>
            <a:xfrm>
              <a:off x="7884243" y="4372563"/>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8" name="椭圆 107">
              <a:extLst>
                <a:ext uri="{FF2B5EF4-FFF2-40B4-BE49-F238E27FC236}">
                  <a16:creationId xmlns:a16="http://schemas.microsoft.com/office/drawing/2014/main" id="{8E89F775-DDF0-4442-80F5-03B8DBCC625D}"/>
                </a:ext>
              </a:extLst>
            </p:cNvPr>
            <p:cNvSpPr/>
            <p:nvPr/>
          </p:nvSpPr>
          <p:spPr>
            <a:xfrm>
              <a:off x="8647233" y="3947008"/>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9" name="椭圆 108">
              <a:extLst>
                <a:ext uri="{FF2B5EF4-FFF2-40B4-BE49-F238E27FC236}">
                  <a16:creationId xmlns:a16="http://schemas.microsoft.com/office/drawing/2014/main" id="{E6457FFF-FD64-496C-ADB3-7EC9F18CF5A7}"/>
                </a:ext>
              </a:extLst>
            </p:cNvPr>
            <p:cNvSpPr/>
            <p:nvPr/>
          </p:nvSpPr>
          <p:spPr>
            <a:xfrm>
              <a:off x="8647233" y="4371274"/>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0" name="椭圆 109">
              <a:extLst>
                <a:ext uri="{FF2B5EF4-FFF2-40B4-BE49-F238E27FC236}">
                  <a16:creationId xmlns:a16="http://schemas.microsoft.com/office/drawing/2014/main" id="{CCC4D623-45E6-411F-9B25-DD4585F35794}"/>
                </a:ext>
              </a:extLst>
            </p:cNvPr>
            <p:cNvSpPr/>
            <p:nvPr/>
          </p:nvSpPr>
          <p:spPr>
            <a:xfrm>
              <a:off x="8647233" y="4795541"/>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1" name="直接箭头连接符 6">
              <a:extLst>
                <a:ext uri="{FF2B5EF4-FFF2-40B4-BE49-F238E27FC236}">
                  <a16:creationId xmlns:a16="http://schemas.microsoft.com/office/drawing/2014/main" id="{2CB91107-E4C3-44CA-8718-97DCE6166B78}"/>
                </a:ext>
              </a:extLst>
            </p:cNvPr>
            <p:cNvCxnSpPr>
              <a:cxnSpLocks/>
              <a:stCxn id="112" idx="3"/>
              <a:endCxn id="113" idx="1"/>
            </p:cNvCxnSpPr>
            <p:nvPr/>
          </p:nvCxnSpPr>
          <p:spPr>
            <a:xfrm flipV="1">
              <a:off x="3779244" y="3627721"/>
              <a:ext cx="4212999" cy="1732"/>
            </a:xfrm>
            <a:prstGeom prst="straightConnector1">
              <a:avLst/>
            </a:prstGeom>
            <a:ln w="12700">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sp>
          <p:nvSpPr>
            <p:cNvPr id="112" name="矩形 111">
              <a:extLst>
                <a:ext uri="{FF2B5EF4-FFF2-40B4-BE49-F238E27FC236}">
                  <a16:creationId xmlns:a16="http://schemas.microsoft.com/office/drawing/2014/main" id="{D5D0A112-5AC3-455F-A003-E7310970DFA8}"/>
                </a:ext>
              </a:extLst>
            </p:cNvPr>
            <p:cNvSpPr/>
            <p:nvPr/>
          </p:nvSpPr>
          <p:spPr>
            <a:xfrm>
              <a:off x="3717331" y="3593734"/>
              <a:ext cx="61913" cy="71437"/>
            </a:xfrm>
            <a:prstGeom prst="rect">
              <a:avLst/>
            </a:prstGeom>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a:extLst>
                <a:ext uri="{FF2B5EF4-FFF2-40B4-BE49-F238E27FC236}">
                  <a16:creationId xmlns:a16="http://schemas.microsoft.com/office/drawing/2014/main" id="{1CF2528E-9A2A-4B65-A11C-4503D3D0BB32}"/>
                </a:ext>
              </a:extLst>
            </p:cNvPr>
            <p:cNvSpPr/>
            <p:nvPr/>
          </p:nvSpPr>
          <p:spPr>
            <a:xfrm>
              <a:off x="7992243" y="3592002"/>
              <a:ext cx="61913" cy="714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1C586552-F684-40D9-BF6B-29F44FAD137B}"/>
                </a:ext>
              </a:extLst>
            </p:cNvPr>
            <p:cNvSpPr/>
            <p:nvPr/>
          </p:nvSpPr>
          <p:spPr>
            <a:xfrm>
              <a:off x="7992243" y="4019289"/>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a:extLst>
                <a:ext uri="{FF2B5EF4-FFF2-40B4-BE49-F238E27FC236}">
                  <a16:creationId xmlns:a16="http://schemas.microsoft.com/office/drawing/2014/main" id="{DD36A7DE-E8C6-486D-9630-3A5F18CED093}"/>
                </a:ext>
              </a:extLst>
            </p:cNvPr>
            <p:cNvSpPr/>
            <p:nvPr/>
          </p:nvSpPr>
          <p:spPr>
            <a:xfrm>
              <a:off x="7992243" y="4443555"/>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6" name="直接箭头连接符 6">
              <a:extLst>
                <a:ext uri="{FF2B5EF4-FFF2-40B4-BE49-F238E27FC236}">
                  <a16:creationId xmlns:a16="http://schemas.microsoft.com/office/drawing/2014/main" id="{9092F058-EE5C-4C38-BB10-98C8E78EC912}"/>
                </a:ext>
              </a:extLst>
            </p:cNvPr>
            <p:cNvCxnSpPr>
              <a:cxnSpLocks/>
              <a:stCxn id="112" idx="3"/>
              <a:endCxn id="114" idx="1"/>
            </p:cNvCxnSpPr>
            <p:nvPr/>
          </p:nvCxnSpPr>
          <p:spPr>
            <a:xfrm>
              <a:off x="3779244" y="3629453"/>
              <a:ext cx="4212999" cy="425555"/>
            </a:xfrm>
            <a:prstGeom prst="straightConnector1">
              <a:avLst/>
            </a:prstGeom>
            <a:ln w="12700">
              <a:solidFill>
                <a:srgbClr val="FF0000"/>
              </a:solidFill>
              <a:prstDash val="dash"/>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17" name="直接箭头连接符 6">
              <a:extLst>
                <a:ext uri="{FF2B5EF4-FFF2-40B4-BE49-F238E27FC236}">
                  <a16:creationId xmlns:a16="http://schemas.microsoft.com/office/drawing/2014/main" id="{EFB09996-D3CD-4F20-BA13-8E242BF357F8}"/>
                </a:ext>
              </a:extLst>
            </p:cNvPr>
            <p:cNvCxnSpPr>
              <a:cxnSpLocks/>
              <a:stCxn id="112" idx="3"/>
              <a:endCxn id="115" idx="1"/>
            </p:cNvCxnSpPr>
            <p:nvPr/>
          </p:nvCxnSpPr>
          <p:spPr>
            <a:xfrm>
              <a:off x="3779244" y="3629453"/>
              <a:ext cx="4212999" cy="849821"/>
            </a:xfrm>
            <a:prstGeom prst="straightConnector1">
              <a:avLst/>
            </a:prstGeom>
            <a:ln w="12700">
              <a:solidFill>
                <a:srgbClr val="FF0000"/>
              </a:solidFill>
              <a:prstDash val="dash"/>
              <a:headEnd type="none" w="sm" len="sm"/>
              <a:tailEnd type="arrow" w="sm" len="sm"/>
            </a:ln>
          </p:spPr>
          <p:style>
            <a:lnRef idx="1">
              <a:schemeClr val="accent1"/>
            </a:lnRef>
            <a:fillRef idx="0">
              <a:schemeClr val="accent1"/>
            </a:fillRef>
            <a:effectRef idx="0">
              <a:schemeClr val="accent1"/>
            </a:effectRef>
            <a:fontRef idx="minor">
              <a:schemeClr val="tx1"/>
            </a:fontRef>
          </p:style>
        </p:cxnSp>
        <p:pic>
          <p:nvPicPr>
            <p:cNvPr id="118" name="图形 117">
              <a:extLst>
                <a:ext uri="{FF2B5EF4-FFF2-40B4-BE49-F238E27FC236}">
                  <a16:creationId xmlns:a16="http://schemas.microsoft.com/office/drawing/2014/main" id="{5ECD9906-BA7E-4338-911E-F7257D64FFF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09636" y="3260785"/>
              <a:ext cx="331217" cy="331217"/>
            </a:xfrm>
            <a:prstGeom prst="rect">
              <a:avLst/>
            </a:prstGeom>
          </p:spPr>
        </p:pic>
        <p:pic>
          <p:nvPicPr>
            <p:cNvPr id="119" name="图形 118">
              <a:extLst>
                <a:ext uri="{FF2B5EF4-FFF2-40B4-BE49-F238E27FC236}">
                  <a16:creationId xmlns:a16="http://schemas.microsoft.com/office/drawing/2014/main" id="{4E202F27-1760-41AB-BD50-A8C8A1D7854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09636" y="3623919"/>
              <a:ext cx="331217" cy="331217"/>
            </a:xfrm>
            <a:prstGeom prst="rect">
              <a:avLst/>
            </a:prstGeom>
          </p:spPr>
        </p:pic>
        <p:pic>
          <p:nvPicPr>
            <p:cNvPr id="120" name="图形 119">
              <a:extLst>
                <a:ext uri="{FF2B5EF4-FFF2-40B4-BE49-F238E27FC236}">
                  <a16:creationId xmlns:a16="http://schemas.microsoft.com/office/drawing/2014/main" id="{43A503DB-2CDC-4999-AD31-95CC7DB427D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09636" y="3987053"/>
              <a:ext cx="331217" cy="331217"/>
            </a:xfrm>
            <a:prstGeom prst="rect">
              <a:avLst/>
            </a:prstGeom>
          </p:spPr>
        </p:pic>
        <p:sp>
          <p:nvSpPr>
            <p:cNvPr id="121" name="文本框 120">
              <a:extLst>
                <a:ext uri="{FF2B5EF4-FFF2-40B4-BE49-F238E27FC236}">
                  <a16:creationId xmlns:a16="http://schemas.microsoft.com/office/drawing/2014/main" id="{ACE33528-A66F-4E07-B0B3-8EFCF50EF016}"/>
                </a:ext>
              </a:extLst>
            </p:cNvPr>
            <p:cNvSpPr txBox="1"/>
            <p:nvPr/>
          </p:nvSpPr>
          <p:spPr>
            <a:xfrm>
              <a:off x="2743199" y="3423415"/>
              <a:ext cx="930058"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Leader</a:t>
              </a:r>
              <a:endParaRPr lang="zh-CN" altLang="en-US" b="1" dirty="0">
                <a:latin typeface="Calibri" panose="020F0502020204030204" pitchFamily="34" charset="0"/>
                <a:cs typeface="Calibri" panose="020F0502020204030204" pitchFamily="34" charset="0"/>
              </a:endParaRPr>
            </a:p>
          </p:txBody>
        </p:sp>
        <p:sp>
          <p:nvSpPr>
            <p:cNvPr id="122" name="矩形 121">
              <a:extLst>
                <a:ext uri="{FF2B5EF4-FFF2-40B4-BE49-F238E27FC236}">
                  <a16:creationId xmlns:a16="http://schemas.microsoft.com/office/drawing/2014/main" id="{3B14DDF4-6832-4966-A6BB-B85F5D6D9C31}"/>
                </a:ext>
              </a:extLst>
            </p:cNvPr>
            <p:cNvSpPr/>
            <p:nvPr/>
          </p:nvSpPr>
          <p:spPr>
            <a:xfrm>
              <a:off x="8751861" y="4019289"/>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a:extLst>
                <a:ext uri="{FF2B5EF4-FFF2-40B4-BE49-F238E27FC236}">
                  <a16:creationId xmlns:a16="http://schemas.microsoft.com/office/drawing/2014/main" id="{B5C86E6B-A9D1-45E5-8DF4-31E0337E9375}"/>
                </a:ext>
              </a:extLst>
            </p:cNvPr>
            <p:cNvSpPr/>
            <p:nvPr/>
          </p:nvSpPr>
          <p:spPr>
            <a:xfrm>
              <a:off x="8751861" y="4443555"/>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a:extLst>
                <a:ext uri="{FF2B5EF4-FFF2-40B4-BE49-F238E27FC236}">
                  <a16:creationId xmlns:a16="http://schemas.microsoft.com/office/drawing/2014/main" id="{5CE7AEFD-E787-4EC0-B334-2CAD8384F11B}"/>
                </a:ext>
              </a:extLst>
            </p:cNvPr>
            <p:cNvSpPr/>
            <p:nvPr/>
          </p:nvSpPr>
          <p:spPr>
            <a:xfrm>
              <a:off x="8753992" y="4867822"/>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5" name="直接箭头连接符 6">
              <a:extLst>
                <a:ext uri="{FF2B5EF4-FFF2-40B4-BE49-F238E27FC236}">
                  <a16:creationId xmlns:a16="http://schemas.microsoft.com/office/drawing/2014/main" id="{32381D69-3866-4CAE-A89D-D176ED0F6F8E}"/>
                </a:ext>
              </a:extLst>
            </p:cNvPr>
            <p:cNvCxnSpPr>
              <a:cxnSpLocks/>
              <a:stCxn id="113" idx="1"/>
              <a:endCxn id="124" idx="1"/>
            </p:cNvCxnSpPr>
            <p:nvPr/>
          </p:nvCxnSpPr>
          <p:spPr>
            <a:xfrm>
              <a:off x="7992243" y="3627721"/>
              <a:ext cx="761749" cy="1275820"/>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26" name="直接箭头连接符 6">
              <a:extLst>
                <a:ext uri="{FF2B5EF4-FFF2-40B4-BE49-F238E27FC236}">
                  <a16:creationId xmlns:a16="http://schemas.microsoft.com/office/drawing/2014/main" id="{E28BCD79-C826-4F41-A4F2-35F536EF0A62}"/>
                </a:ext>
              </a:extLst>
            </p:cNvPr>
            <p:cNvCxnSpPr>
              <a:cxnSpLocks/>
              <a:stCxn id="113" idx="1"/>
              <a:endCxn id="123" idx="1"/>
            </p:cNvCxnSpPr>
            <p:nvPr/>
          </p:nvCxnSpPr>
          <p:spPr>
            <a:xfrm>
              <a:off x="7992243" y="3627721"/>
              <a:ext cx="759618" cy="851553"/>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27" name="直接箭头连接符 6">
              <a:extLst>
                <a:ext uri="{FF2B5EF4-FFF2-40B4-BE49-F238E27FC236}">
                  <a16:creationId xmlns:a16="http://schemas.microsoft.com/office/drawing/2014/main" id="{DF5A88A0-CEE1-4309-A503-EC25FF43C764}"/>
                </a:ext>
              </a:extLst>
            </p:cNvPr>
            <p:cNvCxnSpPr>
              <a:cxnSpLocks/>
              <a:stCxn id="113" idx="1"/>
              <a:endCxn id="122" idx="1"/>
            </p:cNvCxnSpPr>
            <p:nvPr/>
          </p:nvCxnSpPr>
          <p:spPr>
            <a:xfrm>
              <a:off x="7992243" y="3627721"/>
              <a:ext cx="759618" cy="427287"/>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pic>
          <p:nvPicPr>
            <p:cNvPr id="128" name="图形 127">
              <a:extLst>
                <a:ext uri="{FF2B5EF4-FFF2-40B4-BE49-F238E27FC236}">
                  <a16:creationId xmlns:a16="http://schemas.microsoft.com/office/drawing/2014/main" id="{631AEBC3-1D7D-4F0B-AC3C-CC139A5A90F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903875" y="3950537"/>
              <a:ext cx="255600" cy="255600"/>
            </a:xfrm>
            <a:prstGeom prst="rect">
              <a:avLst/>
            </a:prstGeom>
          </p:spPr>
        </p:pic>
        <p:pic>
          <p:nvPicPr>
            <p:cNvPr id="129" name="图形 128">
              <a:extLst>
                <a:ext uri="{FF2B5EF4-FFF2-40B4-BE49-F238E27FC236}">
                  <a16:creationId xmlns:a16="http://schemas.microsoft.com/office/drawing/2014/main" id="{992481D6-E095-4B9E-89DA-F8E55CE0FE7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903875" y="4775740"/>
              <a:ext cx="255600" cy="255600"/>
            </a:xfrm>
            <a:prstGeom prst="rect">
              <a:avLst/>
            </a:prstGeom>
          </p:spPr>
        </p:pic>
        <p:pic>
          <p:nvPicPr>
            <p:cNvPr id="130" name="图形 129">
              <a:extLst>
                <a:ext uri="{FF2B5EF4-FFF2-40B4-BE49-F238E27FC236}">
                  <a16:creationId xmlns:a16="http://schemas.microsoft.com/office/drawing/2014/main" id="{65A8DDAA-B709-4149-9143-4D067E88033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903875" y="4363139"/>
              <a:ext cx="255600" cy="255600"/>
            </a:xfrm>
            <a:prstGeom prst="rect">
              <a:avLst/>
            </a:prstGeom>
          </p:spPr>
        </p:pic>
        <p:sp>
          <p:nvSpPr>
            <p:cNvPr id="131" name="椭圆 130">
              <a:extLst>
                <a:ext uri="{FF2B5EF4-FFF2-40B4-BE49-F238E27FC236}">
                  <a16:creationId xmlns:a16="http://schemas.microsoft.com/office/drawing/2014/main" id="{3AD3CE50-FDD8-4F73-AA13-3D5477E3B613}"/>
                </a:ext>
              </a:extLst>
            </p:cNvPr>
            <p:cNvSpPr/>
            <p:nvPr/>
          </p:nvSpPr>
          <p:spPr>
            <a:xfrm>
              <a:off x="8643861" y="3522742"/>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2" name="矩形 131">
              <a:extLst>
                <a:ext uri="{FF2B5EF4-FFF2-40B4-BE49-F238E27FC236}">
                  <a16:creationId xmlns:a16="http://schemas.microsoft.com/office/drawing/2014/main" id="{00B31660-0A7B-4F61-A344-7C17F4F56C0D}"/>
                </a:ext>
              </a:extLst>
            </p:cNvPr>
            <p:cNvSpPr/>
            <p:nvPr/>
          </p:nvSpPr>
          <p:spPr>
            <a:xfrm>
              <a:off x="8753992" y="3592445"/>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3" name="直接箭头连接符 6">
              <a:extLst>
                <a:ext uri="{FF2B5EF4-FFF2-40B4-BE49-F238E27FC236}">
                  <a16:creationId xmlns:a16="http://schemas.microsoft.com/office/drawing/2014/main" id="{223466FD-10C5-43FD-B7B9-46446CF35223}"/>
                </a:ext>
              </a:extLst>
            </p:cNvPr>
            <p:cNvCxnSpPr>
              <a:cxnSpLocks/>
              <a:endCxn id="132" idx="1"/>
            </p:cNvCxnSpPr>
            <p:nvPr/>
          </p:nvCxnSpPr>
          <p:spPr>
            <a:xfrm>
              <a:off x="7992243" y="3627721"/>
              <a:ext cx="761749" cy="443"/>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pic>
          <p:nvPicPr>
            <p:cNvPr id="134" name="图形 133">
              <a:extLst>
                <a:ext uri="{FF2B5EF4-FFF2-40B4-BE49-F238E27FC236}">
                  <a16:creationId xmlns:a16="http://schemas.microsoft.com/office/drawing/2014/main" id="{A6DBD8E6-281C-416A-9993-43A7DEBD5A3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903875" y="3506148"/>
              <a:ext cx="255600" cy="255600"/>
            </a:xfrm>
            <a:prstGeom prst="rect">
              <a:avLst/>
            </a:prstGeom>
          </p:spPr>
        </p:pic>
        <p:sp>
          <p:nvSpPr>
            <p:cNvPr id="135" name="文本框 134">
              <a:extLst>
                <a:ext uri="{FF2B5EF4-FFF2-40B4-BE49-F238E27FC236}">
                  <a16:creationId xmlns:a16="http://schemas.microsoft.com/office/drawing/2014/main" id="{FBF7137E-D325-4792-ACAF-AC8E19E2BEE9}"/>
                </a:ext>
              </a:extLst>
            </p:cNvPr>
            <p:cNvSpPr txBox="1"/>
            <p:nvPr/>
          </p:nvSpPr>
          <p:spPr>
            <a:xfrm>
              <a:off x="3161832" y="2868856"/>
              <a:ext cx="1631269" cy="646331"/>
            </a:xfrm>
            <a:prstGeom prst="rect">
              <a:avLst/>
            </a:prstGeom>
            <a:noFill/>
          </p:spPr>
          <p:txBody>
            <a:bodyPr wrap="square" rtlCol="0">
              <a:spAutoFit/>
            </a:bodyPr>
            <a:lstStyle/>
            <a:p>
              <a:pPr algn="ctr"/>
              <a:r>
                <a:rPr lang="en-US" altLang="zh-CN" b="1" dirty="0">
                  <a:solidFill>
                    <a:srgbClr val="FF0000"/>
                  </a:solidFill>
                  <a:latin typeface="Calibri" panose="020F0502020204030204" pitchFamily="34" charset="0"/>
                  <a:ea typeface="Calibri" panose="020F0502020204030204" pitchFamily="34" charset="0"/>
                  <a:cs typeface="Calibri" panose="020F0502020204030204" pitchFamily="34" charset="0"/>
                </a:rPr>
                <a:t>bandwidth bottleneck</a:t>
              </a:r>
              <a:endParaRPr lang="zh-CN" altLang="en-US" b="1" dirty="0">
                <a:solidFill>
                  <a:srgbClr val="FF0000"/>
                </a:solidFill>
                <a:latin typeface="Calibri" panose="020F0502020204030204" pitchFamily="34" charset="0"/>
                <a:cs typeface="Calibri" panose="020F0502020204030204" pitchFamily="34" charset="0"/>
              </a:endParaRPr>
            </a:p>
          </p:txBody>
        </p:sp>
      </p:grpSp>
      <p:pic>
        <p:nvPicPr>
          <p:cNvPr id="183" name="图形 182">
            <a:extLst>
              <a:ext uri="{FF2B5EF4-FFF2-40B4-BE49-F238E27FC236}">
                <a16:creationId xmlns:a16="http://schemas.microsoft.com/office/drawing/2014/main" id="{314FBBA0-9257-4E00-AB93-B68C48F922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7559" y="4223871"/>
            <a:ext cx="257176" cy="257176"/>
          </a:xfrm>
          <a:prstGeom prst="rect">
            <a:avLst/>
          </a:prstGeom>
        </p:spPr>
      </p:pic>
    </p:spTree>
    <p:extLst>
      <p:ext uri="{BB962C8B-B14F-4D97-AF65-F5344CB8AC3E}">
        <p14:creationId xmlns:p14="http://schemas.microsoft.com/office/powerpoint/2010/main" val="2354585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a:extLst>
              <a:ext uri="{FF2B5EF4-FFF2-40B4-BE49-F238E27FC236}">
                <a16:creationId xmlns:a16="http://schemas.microsoft.com/office/drawing/2014/main" id="{26430A15-6027-4DD7-A356-620FFEC3080C}"/>
              </a:ext>
            </a:extLst>
          </p:cNvPr>
          <p:cNvSpPr/>
          <p:nvPr/>
        </p:nvSpPr>
        <p:spPr>
          <a:xfrm>
            <a:off x="3745851" y="4124930"/>
            <a:ext cx="336797" cy="1228516"/>
          </a:xfrm>
          <a:prstGeom prst="rect">
            <a:avLst/>
          </a:prstGeom>
          <a:solidFill>
            <a:schemeClr val="accent6">
              <a:lumMod val="20000"/>
              <a:lumOff val="80000"/>
            </a:schemeClr>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A naïve solution: bijective log replication*</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p:txBody>
          <a:bodyPr/>
          <a:lstStyle/>
          <a:p>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Allowing </a:t>
            </a:r>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more nodes </a:t>
            </a: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participating in global replication.</a:t>
            </a:r>
          </a:p>
          <a:p>
            <a:pPr lvl="1">
              <a:lnSpc>
                <a:spcPct val="150000"/>
              </a:lnSpc>
            </a:pPr>
            <a:r>
              <a:rPr lang="en-US" altLang="zh-CN" dirty="0">
                <a:solidFill>
                  <a:srgbClr val="262626"/>
                </a:solidFill>
                <a:latin typeface="Calibri" panose="020F0502020204030204" pitchFamily="34" charset="0"/>
                <a:ea typeface="Calibri" panose="020F0502020204030204" pitchFamily="34" charset="0"/>
                <a:cs typeface="Calibri" panose="020F0502020204030204" pitchFamily="34" charset="0"/>
              </a:rPr>
              <a:t>More copies must be sent, increasing WAN traffic.</a:t>
            </a:r>
            <a:endPar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形 46">
            <a:extLst>
              <a:ext uri="{FF2B5EF4-FFF2-40B4-BE49-F238E27FC236}">
                <a16:creationId xmlns:a16="http://schemas.microsoft.com/office/drawing/2014/main" id="{B5C43F93-09A5-4B58-8A36-E0E788E39D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95965" y="5088635"/>
            <a:ext cx="257176" cy="257176"/>
          </a:xfrm>
          <a:prstGeom prst="rect">
            <a:avLst/>
          </a:prstGeom>
        </p:spPr>
      </p:pic>
      <p:pic>
        <p:nvPicPr>
          <p:cNvPr id="48" name="图形 47">
            <a:extLst>
              <a:ext uri="{FF2B5EF4-FFF2-40B4-BE49-F238E27FC236}">
                <a16:creationId xmlns:a16="http://schemas.microsoft.com/office/drawing/2014/main" id="{3C112905-A54F-4CC4-A3DB-9DC37636BD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95965" y="4659425"/>
            <a:ext cx="257176" cy="257176"/>
          </a:xfrm>
          <a:prstGeom prst="rect">
            <a:avLst/>
          </a:prstGeom>
        </p:spPr>
      </p:pic>
      <p:sp>
        <p:nvSpPr>
          <p:cNvPr id="49" name="矩形 48">
            <a:extLst>
              <a:ext uri="{FF2B5EF4-FFF2-40B4-BE49-F238E27FC236}">
                <a16:creationId xmlns:a16="http://schemas.microsoft.com/office/drawing/2014/main" id="{6FCD68DF-A180-4B2C-9AF3-50DE276568EA}"/>
              </a:ext>
            </a:extLst>
          </p:cNvPr>
          <p:cNvSpPr/>
          <p:nvPr/>
        </p:nvSpPr>
        <p:spPr>
          <a:xfrm>
            <a:off x="2793663" y="3593805"/>
            <a:ext cx="1761681" cy="1877354"/>
          </a:xfrm>
          <a:prstGeom prst="rect">
            <a:avLst/>
          </a:prstGeom>
          <a:noFill/>
          <a:ln w="38100">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0863F5DD-CD50-43BD-9B60-00FB46847AC0}"/>
                  </a:ext>
                </a:extLst>
              </p:cNvPr>
              <p:cNvSpPr txBox="1"/>
              <p:nvPr/>
            </p:nvSpPr>
            <p:spPr>
              <a:xfrm>
                <a:off x="2157647" y="5475166"/>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50" name="文本框 49">
                <a:extLst>
                  <a:ext uri="{FF2B5EF4-FFF2-40B4-BE49-F238E27FC236}">
                    <a16:creationId xmlns:a16="http://schemas.microsoft.com/office/drawing/2014/main" id="{0863F5DD-CD50-43BD-9B60-00FB46847AC0}"/>
                  </a:ext>
                </a:extLst>
              </p:cNvPr>
              <p:cNvSpPr txBox="1">
                <a:spLocks noRot="1" noChangeAspect="1" noMove="1" noResize="1" noEditPoints="1" noAdjustHandles="1" noChangeArrowheads="1" noChangeShapeType="1" noTextEdit="1"/>
              </p:cNvSpPr>
              <p:nvPr/>
            </p:nvSpPr>
            <p:spPr>
              <a:xfrm>
                <a:off x="2157647" y="5475166"/>
                <a:ext cx="3033712" cy="461665"/>
              </a:xfrm>
              <a:prstGeom prst="rect">
                <a:avLst/>
              </a:prstGeom>
              <a:blipFill>
                <a:blip r:embed="rId5"/>
                <a:stretch>
                  <a:fillRect t="-10526" b="-28947"/>
                </a:stretch>
              </a:blipFill>
            </p:spPr>
            <p:txBody>
              <a:bodyPr/>
              <a:lstStyle/>
              <a:p>
                <a:r>
                  <a:rPr lang="zh-CN" altLang="en-US">
                    <a:noFill/>
                  </a:rPr>
                  <a:t> </a:t>
                </a:r>
              </a:p>
            </p:txBody>
          </p:sp>
        </mc:Fallback>
      </mc:AlternateContent>
      <p:sp>
        <p:nvSpPr>
          <p:cNvPr id="51" name="椭圆 50">
            <a:extLst>
              <a:ext uri="{FF2B5EF4-FFF2-40B4-BE49-F238E27FC236}">
                <a16:creationId xmlns:a16="http://schemas.microsoft.com/office/drawing/2014/main" id="{E5B90987-595A-4A7D-96C8-16223F646E88}"/>
              </a:ext>
            </a:extLst>
          </p:cNvPr>
          <p:cNvSpPr/>
          <p:nvPr/>
        </p:nvSpPr>
        <p:spPr>
          <a:xfrm>
            <a:off x="3803349" y="3797899"/>
            <a:ext cx="216000" cy="216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a:extLst>
              <a:ext uri="{FF2B5EF4-FFF2-40B4-BE49-F238E27FC236}">
                <a16:creationId xmlns:a16="http://schemas.microsoft.com/office/drawing/2014/main" id="{396C8F30-F118-4723-9FDA-429E9AE4A2BF}"/>
              </a:ext>
            </a:extLst>
          </p:cNvPr>
          <p:cNvSpPr/>
          <p:nvPr/>
        </p:nvSpPr>
        <p:spPr>
          <a:xfrm>
            <a:off x="3803349" y="4226032"/>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a:extLst>
              <a:ext uri="{FF2B5EF4-FFF2-40B4-BE49-F238E27FC236}">
                <a16:creationId xmlns:a16="http://schemas.microsoft.com/office/drawing/2014/main" id="{AE5EA782-ECC0-4145-AAB7-9ABD9CAE79B3}"/>
              </a:ext>
            </a:extLst>
          </p:cNvPr>
          <p:cNvSpPr/>
          <p:nvPr/>
        </p:nvSpPr>
        <p:spPr>
          <a:xfrm>
            <a:off x="3803349" y="4650298"/>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a:extLst>
              <a:ext uri="{FF2B5EF4-FFF2-40B4-BE49-F238E27FC236}">
                <a16:creationId xmlns:a16="http://schemas.microsoft.com/office/drawing/2014/main" id="{F5EE6224-8DB6-43A2-89DE-9FB4A523C863}"/>
              </a:ext>
            </a:extLst>
          </p:cNvPr>
          <p:cNvSpPr/>
          <p:nvPr/>
        </p:nvSpPr>
        <p:spPr>
          <a:xfrm>
            <a:off x="3803349" y="5074565"/>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矩形 54">
            <a:extLst>
              <a:ext uri="{FF2B5EF4-FFF2-40B4-BE49-F238E27FC236}">
                <a16:creationId xmlns:a16="http://schemas.microsoft.com/office/drawing/2014/main" id="{B423469E-1AB8-4937-8EC2-6B8BAD0393D9}"/>
              </a:ext>
            </a:extLst>
          </p:cNvPr>
          <p:cNvSpPr/>
          <p:nvPr/>
        </p:nvSpPr>
        <p:spPr>
          <a:xfrm>
            <a:off x="7665258" y="3593804"/>
            <a:ext cx="1709737" cy="1877353"/>
          </a:xfrm>
          <a:prstGeom prst="rect">
            <a:avLst/>
          </a:prstGeom>
          <a:noFill/>
          <a:ln w="381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A7254CE7-8BC9-4D49-BB02-997B8BC83468}"/>
                  </a:ext>
                </a:extLst>
              </p:cNvPr>
              <p:cNvSpPr txBox="1"/>
              <p:nvPr/>
            </p:nvSpPr>
            <p:spPr>
              <a:xfrm>
                <a:off x="7000642" y="5475167"/>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56" name="文本框 55">
                <a:extLst>
                  <a:ext uri="{FF2B5EF4-FFF2-40B4-BE49-F238E27FC236}">
                    <a16:creationId xmlns:a16="http://schemas.microsoft.com/office/drawing/2014/main" id="{A7254CE7-8BC9-4D49-BB02-997B8BC83468}"/>
                  </a:ext>
                </a:extLst>
              </p:cNvPr>
              <p:cNvSpPr txBox="1">
                <a:spLocks noRot="1" noChangeAspect="1" noMove="1" noResize="1" noEditPoints="1" noAdjustHandles="1" noChangeArrowheads="1" noChangeShapeType="1" noTextEdit="1"/>
              </p:cNvSpPr>
              <p:nvPr/>
            </p:nvSpPr>
            <p:spPr>
              <a:xfrm>
                <a:off x="7000642" y="5475167"/>
                <a:ext cx="3033712" cy="461665"/>
              </a:xfrm>
              <a:prstGeom prst="rect">
                <a:avLst/>
              </a:prstGeom>
              <a:blipFill>
                <a:blip r:embed="rId6"/>
                <a:stretch>
                  <a:fillRect t="-10526" b="-28947"/>
                </a:stretch>
              </a:blipFill>
            </p:spPr>
            <p:txBody>
              <a:bodyPr/>
              <a:lstStyle/>
              <a:p>
                <a:r>
                  <a:rPr lang="zh-CN" altLang="en-US">
                    <a:noFill/>
                  </a:rPr>
                  <a:t> </a:t>
                </a:r>
              </a:p>
            </p:txBody>
          </p:sp>
        </mc:Fallback>
      </mc:AlternateContent>
      <p:sp>
        <p:nvSpPr>
          <p:cNvPr id="57" name="椭圆 56">
            <a:extLst>
              <a:ext uri="{FF2B5EF4-FFF2-40B4-BE49-F238E27FC236}">
                <a16:creationId xmlns:a16="http://schemas.microsoft.com/office/drawing/2014/main" id="{D2BBE84B-3738-4571-B2CF-79F188D97E96}"/>
              </a:ext>
            </a:extLst>
          </p:cNvPr>
          <p:cNvSpPr/>
          <p:nvPr/>
        </p:nvSpPr>
        <p:spPr>
          <a:xfrm>
            <a:off x="8019767" y="3797899"/>
            <a:ext cx="216000" cy="216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90A73E5F-C135-425A-96DE-48179F1EC2EE}"/>
              </a:ext>
            </a:extLst>
          </p:cNvPr>
          <p:cNvSpPr/>
          <p:nvPr/>
        </p:nvSpPr>
        <p:spPr>
          <a:xfrm>
            <a:off x="8019767" y="4223454"/>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a:extLst>
              <a:ext uri="{FF2B5EF4-FFF2-40B4-BE49-F238E27FC236}">
                <a16:creationId xmlns:a16="http://schemas.microsoft.com/office/drawing/2014/main" id="{482E8678-FADD-4272-81F5-40D7A1A55F16}"/>
              </a:ext>
            </a:extLst>
          </p:cNvPr>
          <p:cNvSpPr/>
          <p:nvPr/>
        </p:nvSpPr>
        <p:spPr>
          <a:xfrm>
            <a:off x="8019767" y="4649009"/>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a:extLst>
              <a:ext uri="{FF2B5EF4-FFF2-40B4-BE49-F238E27FC236}">
                <a16:creationId xmlns:a16="http://schemas.microsoft.com/office/drawing/2014/main" id="{25C1947D-96D7-4135-ACAE-42DB75527E19}"/>
              </a:ext>
            </a:extLst>
          </p:cNvPr>
          <p:cNvSpPr/>
          <p:nvPr/>
        </p:nvSpPr>
        <p:spPr>
          <a:xfrm>
            <a:off x="8782757" y="4223454"/>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a:extLst>
              <a:ext uri="{FF2B5EF4-FFF2-40B4-BE49-F238E27FC236}">
                <a16:creationId xmlns:a16="http://schemas.microsoft.com/office/drawing/2014/main" id="{5D050792-4195-40F7-B278-67E94EDAA50A}"/>
              </a:ext>
            </a:extLst>
          </p:cNvPr>
          <p:cNvSpPr/>
          <p:nvPr/>
        </p:nvSpPr>
        <p:spPr>
          <a:xfrm>
            <a:off x="8782757" y="4647720"/>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a:extLst>
              <a:ext uri="{FF2B5EF4-FFF2-40B4-BE49-F238E27FC236}">
                <a16:creationId xmlns:a16="http://schemas.microsoft.com/office/drawing/2014/main" id="{D67F164F-39D3-482D-963A-C1B9F989B6AA}"/>
              </a:ext>
            </a:extLst>
          </p:cNvPr>
          <p:cNvSpPr/>
          <p:nvPr/>
        </p:nvSpPr>
        <p:spPr>
          <a:xfrm>
            <a:off x="8019767" y="5072157"/>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3" name="直接箭头连接符 6">
            <a:extLst>
              <a:ext uri="{FF2B5EF4-FFF2-40B4-BE49-F238E27FC236}">
                <a16:creationId xmlns:a16="http://schemas.microsoft.com/office/drawing/2014/main" id="{25BF96A1-1C65-4384-997A-14A6736AB394}"/>
              </a:ext>
            </a:extLst>
          </p:cNvPr>
          <p:cNvCxnSpPr>
            <a:cxnSpLocks/>
            <a:stCxn id="64" idx="3"/>
            <a:endCxn id="65" idx="1"/>
          </p:cNvCxnSpPr>
          <p:nvPr/>
        </p:nvCxnSpPr>
        <p:spPr>
          <a:xfrm flipV="1">
            <a:off x="3914768" y="3904167"/>
            <a:ext cx="4212999" cy="1732"/>
          </a:xfrm>
          <a:prstGeom prst="straightConnector1">
            <a:avLst/>
          </a:prstGeom>
          <a:ln w="12700">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81A565B0-3974-4C26-B5F8-83417688ECD0}"/>
              </a:ext>
            </a:extLst>
          </p:cNvPr>
          <p:cNvSpPr/>
          <p:nvPr/>
        </p:nvSpPr>
        <p:spPr>
          <a:xfrm>
            <a:off x="3852855" y="3870180"/>
            <a:ext cx="61913" cy="71437"/>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EA20BE1A-87FC-41BE-88A3-C97906ED2019}"/>
              </a:ext>
            </a:extLst>
          </p:cNvPr>
          <p:cNvSpPr/>
          <p:nvPr/>
        </p:nvSpPr>
        <p:spPr>
          <a:xfrm>
            <a:off x="8127767" y="3868448"/>
            <a:ext cx="61913" cy="714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5F421E9B-3F1F-4DCB-9C41-F7EFD52F95F5}"/>
              </a:ext>
            </a:extLst>
          </p:cNvPr>
          <p:cNvSpPr/>
          <p:nvPr/>
        </p:nvSpPr>
        <p:spPr>
          <a:xfrm>
            <a:off x="8127767" y="4295735"/>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8C9C1431-2E7C-43FC-A3B9-B84681C13E7D}"/>
              </a:ext>
            </a:extLst>
          </p:cNvPr>
          <p:cNvSpPr/>
          <p:nvPr/>
        </p:nvSpPr>
        <p:spPr>
          <a:xfrm>
            <a:off x="8127767" y="4720001"/>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箭头连接符 6">
            <a:extLst>
              <a:ext uri="{FF2B5EF4-FFF2-40B4-BE49-F238E27FC236}">
                <a16:creationId xmlns:a16="http://schemas.microsoft.com/office/drawing/2014/main" id="{3E888FDE-28C5-4C8C-8056-0033D118DFE1}"/>
              </a:ext>
            </a:extLst>
          </p:cNvPr>
          <p:cNvCxnSpPr>
            <a:cxnSpLocks/>
            <a:stCxn id="90" idx="3"/>
            <a:endCxn id="66" idx="1"/>
          </p:cNvCxnSpPr>
          <p:nvPr/>
        </p:nvCxnSpPr>
        <p:spPr>
          <a:xfrm>
            <a:off x="3911349" y="4329943"/>
            <a:ext cx="4216418" cy="1511"/>
          </a:xfrm>
          <a:prstGeom prst="straightConnector1">
            <a:avLst/>
          </a:prstGeom>
          <a:ln w="12700">
            <a:solidFill>
              <a:srgbClr val="FF0000"/>
            </a:solidFill>
            <a:prstDash val="dash"/>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69" name="直接箭头连接符 6">
            <a:extLst>
              <a:ext uri="{FF2B5EF4-FFF2-40B4-BE49-F238E27FC236}">
                <a16:creationId xmlns:a16="http://schemas.microsoft.com/office/drawing/2014/main" id="{8CC42CF1-3CB3-4DAC-8A9C-6709B6B8ED8C}"/>
              </a:ext>
            </a:extLst>
          </p:cNvPr>
          <p:cNvCxnSpPr>
            <a:cxnSpLocks/>
            <a:stCxn id="91" idx="3"/>
            <a:endCxn id="67" idx="1"/>
          </p:cNvCxnSpPr>
          <p:nvPr/>
        </p:nvCxnSpPr>
        <p:spPr>
          <a:xfrm>
            <a:off x="3914768" y="4752256"/>
            <a:ext cx="4212999" cy="3464"/>
          </a:xfrm>
          <a:prstGeom prst="straightConnector1">
            <a:avLst/>
          </a:prstGeom>
          <a:ln w="12700">
            <a:solidFill>
              <a:srgbClr val="FF0000"/>
            </a:solidFill>
            <a:prstDash val="dash"/>
            <a:headEnd type="none" w="sm" len="sm"/>
            <a:tailEnd type="arrow" w="sm" len="sm"/>
          </a:ln>
        </p:spPr>
        <p:style>
          <a:lnRef idx="1">
            <a:schemeClr val="accent1"/>
          </a:lnRef>
          <a:fillRef idx="0">
            <a:schemeClr val="accent1"/>
          </a:fillRef>
          <a:effectRef idx="0">
            <a:schemeClr val="accent1"/>
          </a:effectRef>
          <a:fontRef idx="minor">
            <a:schemeClr val="tx1"/>
          </a:fontRef>
        </p:style>
      </p:cxnSp>
      <p:pic>
        <p:nvPicPr>
          <p:cNvPr id="70" name="图形 69">
            <a:extLst>
              <a:ext uri="{FF2B5EF4-FFF2-40B4-BE49-F238E27FC236}">
                <a16:creationId xmlns:a16="http://schemas.microsoft.com/office/drawing/2014/main" id="{16228B95-1FB4-4387-B8D3-09361F7BAFF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42369" y="3537231"/>
            <a:ext cx="331217" cy="331217"/>
          </a:xfrm>
          <a:prstGeom prst="rect">
            <a:avLst/>
          </a:prstGeom>
        </p:spPr>
      </p:pic>
      <p:pic>
        <p:nvPicPr>
          <p:cNvPr id="71" name="图形 70">
            <a:extLst>
              <a:ext uri="{FF2B5EF4-FFF2-40B4-BE49-F238E27FC236}">
                <a16:creationId xmlns:a16="http://schemas.microsoft.com/office/drawing/2014/main" id="{791C7693-197F-4C1A-8CE1-4098104823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42369" y="3972494"/>
            <a:ext cx="331217" cy="331217"/>
          </a:xfrm>
          <a:prstGeom prst="rect">
            <a:avLst/>
          </a:prstGeom>
        </p:spPr>
      </p:pic>
      <p:pic>
        <p:nvPicPr>
          <p:cNvPr id="72" name="图形 71">
            <a:extLst>
              <a:ext uri="{FF2B5EF4-FFF2-40B4-BE49-F238E27FC236}">
                <a16:creationId xmlns:a16="http://schemas.microsoft.com/office/drawing/2014/main" id="{E2C1B36B-9386-4AAD-BC51-EBC72BD82CA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42369" y="4407757"/>
            <a:ext cx="331217" cy="331217"/>
          </a:xfrm>
          <a:prstGeom prst="rect">
            <a:avLst/>
          </a:prstGeom>
        </p:spPr>
      </p:pic>
      <p:sp>
        <p:nvSpPr>
          <p:cNvPr id="73" name="文本框 72">
            <a:extLst>
              <a:ext uri="{FF2B5EF4-FFF2-40B4-BE49-F238E27FC236}">
                <a16:creationId xmlns:a16="http://schemas.microsoft.com/office/drawing/2014/main" id="{AA77577B-B3F4-43FC-B7D5-2E4C19268076}"/>
              </a:ext>
            </a:extLst>
          </p:cNvPr>
          <p:cNvSpPr txBox="1"/>
          <p:nvPr/>
        </p:nvSpPr>
        <p:spPr>
          <a:xfrm>
            <a:off x="2878723" y="3699861"/>
            <a:ext cx="930058"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Leader</a:t>
            </a:r>
            <a:endParaRPr lang="zh-CN" altLang="en-US" b="1" dirty="0">
              <a:latin typeface="Calibri" panose="020F0502020204030204" pitchFamily="34" charset="0"/>
              <a:cs typeface="Calibri" panose="020F0502020204030204" pitchFamily="34" charset="0"/>
            </a:endParaRPr>
          </a:p>
        </p:txBody>
      </p:sp>
      <p:sp>
        <p:nvSpPr>
          <p:cNvPr id="74" name="矩形 73">
            <a:extLst>
              <a:ext uri="{FF2B5EF4-FFF2-40B4-BE49-F238E27FC236}">
                <a16:creationId xmlns:a16="http://schemas.microsoft.com/office/drawing/2014/main" id="{CA829145-9E8B-4F87-91C6-5934DFFE59D0}"/>
              </a:ext>
            </a:extLst>
          </p:cNvPr>
          <p:cNvSpPr/>
          <p:nvPr/>
        </p:nvSpPr>
        <p:spPr>
          <a:xfrm>
            <a:off x="8887385" y="4295735"/>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FF8DA81C-70EA-41FF-A7FC-F33B4F46EC04}"/>
              </a:ext>
            </a:extLst>
          </p:cNvPr>
          <p:cNvSpPr/>
          <p:nvPr/>
        </p:nvSpPr>
        <p:spPr>
          <a:xfrm>
            <a:off x="8887385" y="4720001"/>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AD57A700-8720-4909-BE50-3D40CA041DC5}"/>
              </a:ext>
            </a:extLst>
          </p:cNvPr>
          <p:cNvSpPr/>
          <p:nvPr/>
        </p:nvSpPr>
        <p:spPr>
          <a:xfrm>
            <a:off x="8126526" y="5144438"/>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箭头连接符 6">
            <a:extLst>
              <a:ext uri="{FF2B5EF4-FFF2-40B4-BE49-F238E27FC236}">
                <a16:creationId xmlns:a16="http://schemas.microsoft.com/office/drawing/2014/main" id="{26EF25C5-6394-45A1-B18A-3E1221CAB5CF}"/>
              </a:ext>
            </a:extLst>
          </p:cNvPr>
          <p:cNvCxnSpPr>
            <a:cxnSpLocks/>
            <a:stCxn id="65" idx="1"/>
            <a:endCxn id="75" idx="1"/>
          </p:cNvCxnSpPr>
          <p:nvPr/>
        </p:nvCxnSpPr>
        <p:spPr>
          <a:xfrm>
            <a:off x="8127767" y="3904167"/>
            <a:ext cx="759618" cy="851553"/>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79" name="直接箭头连接符 6">
            <a:extLst>
              <a:ext uri="{FF2B5EF4-FFF2-40B4-BE49-F238E27FC236}">
                <a16:creationId xmlns:a16="http://schemas.microsoft.com/office/drawing/2014/main" id="{A2A46E2B-CD89-4EE5-8ED1-79EFFF7176F8}"/>
              </a:ext>
            </a:extLst>
          </p:cNvPr>
          <p:cNvCxnSpPr>
            <a:cxnSpLocks/>
            <a:stCxn id="65" idx="1"/>
            <a:endCxn id="74" idx="1"/>
          </p:cNvCxnSpPr>
          <p:nvPr/>
        </p:nvCxnSpPr>
        <p:spPr>
          <a:xfrm>
            <a:off x="8127767" y="3904167"/>
            <a:ext cx="759618" cy="427287"/>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pic>
        <p:nvPicPr>
          <p:cNvPr id="80" name="图形 79">
            <a:extLst>
              <a:ext uri="{FF2B5EF4-FFF2-40B4-BE49-F238E27FC236}">
                <a16:creationId xmlns:a16="http://schemas.microsoft.com/office/drawing/2014/main" id="{AFAA59AC-1189-4EDC-9C1E-4743C0EEFB9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39399" y="4226983"/>
            <a:ext cx="255600" cy="255600"/>
          </a:xfrm>
          <a:prstGeom prst="rect">
            <a:avLst/>
          </a:prstGeom>
        </p:spPr>
      </p:pic>
      <p:pic>
        <p:nvPicPr>
          <p:cNvPr id="82" name="图形 81">
            <a:extLst>
              <a:ext uri="{FF2B5EF4-FFF2-40B4-BE49-F238E27FC236}">
                <a16:creationId xmlns:a16="http://schemas.microsoft.com/office/drawing/2014/main" id="{80FA3CB9-0753-4E33-A73E-7251FA0B2B9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39399" y="4639585"/>
            <a:ext cx="255600" cy="255600"/>
          </a:xfrm>
          <a:prstGeom prst="rect">
            <a:avLst/>
          </a:prstGeom>
        </p:spPr>
      </p:pic>
      <p:sp>
        <p:nvSpPr>
          <p:cNvPr id="83" name="椭圆 82">
            <a:extLst>
              <a:ext uri="{FF2B5EF4-FFF2-40B4-BE49-F238E27FC236}">
                <a16:creationId xmlns:a16="http://schemas.microsoft.com/office/drawing/2014/main" id="{B2A828B0-B05E-4A74-AB7F-D2A1165D706E}"/>
              </a:ext>
            </a:extLst>
          </p:cNvPr>
          <p:cNvSpPr/>
          <p:nvPr/>
        </p:nvSpPr>
        <p:spPr>
          <a:xfrm>
            <a:off x="8779385" y="3799188"/>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矩形 83">
            <a:extLst>
              <a:ext uri="{FF2B5EF4-FFF2-40B4-BE49-F238E27FC236}">
                <a16:creationId xmlns:a16="http://schemas.microsoft.com/office/drawing/2014/main" id="{33D574B0-4418-48C0-95B0-B5658328AE8B}"/>
              </a:ext>
            </a:extLst>
          </p:cNvPr>
          <p:cNvSpPr/>
          <p:nvPr/>
        </p:nvSpPr>
        <p:spPr>
          <a:xfrm>
            <a:off x="8889516" y="3868891"/>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箭头连接符 6">
            <a:extLst>
              <a:ext uri="{FF2B5EF4-FFF2-40B4-BE49-F238E27FC236}">
                <a16:creationId xmlns:a16="http://schemas.microsoft.com/office/drawing/2014/main" id="{0482130A-8880-4E52-B580-949E3B81D0D4}"/>
              </a:ext>
            </a:extLst>
          </p:cNvPr>
          <p:cNvCxnSpPr>
            <a:cxnSpLocks/>
            <a:endCxn id="84" idx="1"/>
          </p:cNvCxnSpPr>
          <p:nvPr/>
        </p:nvCxnSpPr>
        <p:spPr>
          <a:xfrm>
            <a:off x="8127767" y="3904167"/>
            <a:ext cx="761749" cy="443"/>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pic>
        <p:nvPicPr>
          <p:cNvPr id="86" name="图形 85">
            <a:extLst>
              <a:ext uri="{FF2B5EF4-FFF2-40B4-BE49-F238E27FC236}">
                <a16:creationId xmlns:a16="http://schemas.microsoft.com/office/drawing/2014/main" id="{8D93ADD9-86C0-4498-9604-6B747825223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39399" y="3782594"/>
            <a:ext cx="255600" cy="255600"/>
          </a:xfrm>
          <a:prstGeom prst="rect">
            <a:avLst/>
          </a:prstGeom>
        </p:spPr>
      </p:pic>
      <p:sp>
        <p:nvSpPr>
          <p:cNvPr id="87" name="文本框 86">
            <a:extLst>
              <a:ext uri="{FF2B5EF4-FFF2-40B4-BE49-F238E27FC236}">
                <a16:creationId xmlns:a16="http://schemas.microsoft.com/office/drawing/2014/main" id="{EB9F9DA7-7C30-42C6-8F70-626DE961F9B4}"/>
              </a:ext>
            </a:extLst>
          </p:cNvPr>
          <p:cNvSpPr txBox="1"/>
          <p:nvPr/>
        </p:nvSpPr>
        <p:spPr>
          <a:xfrm>
            <a:off x="4640104" y="5285579"/>
            <a:ext cx="2911791" cy="646331"/>
          </a:xfrm>
          <a:prstGeom prst="rect">
            <a:avLst/>
          </a:prstGeom>
          <a:noFill/>
        </p:spPr>
        <p:txBody>
          <a:bodyPr wrap="square" rtlCol="0">
            <a:spAutoFit/>
          </a:bodyPr>
          <a:lstStyle/>
          <a:p>
            <a:pPr algn="ctr"/>
            <a:r>
              <a:rPr lang="en-US" altLang="zh-CN" b="1" dirty="0">
                <a:solidFill>
                  <a:srgbClr val="FF0000"/>
                </a:solidFill>
                <a:latin typeface="Calibri" panose="020F0502020204030204" pitchFamily="34" charset="0"/>
                <a:ea typeface="Calibri" panose="020F0502020204030204" pitchFamily="34" charset="0"/>
                <a:cs typeface="Calibri" panose="020F0502020204030204" pitchFamily="34" charset="0"/>
              </a:rPr>
              <a:t>4 copies (instead of 3)</a:t>
            </a:r>
          </a:p>
          <a:p>
            <a:pPr algn="ctr"/>
            <a:r>
              <a:rPr lang="en-US" altLang="zh-CN" b="1" dirty="0">
                <a:solidFill>
                  <a:srgbClr val="FF0000"/>
                </a:solidFill>
                <a:latin typeface="Calibri" panose="020F0502020204030204" pitchFamily="34" charset="0"/>
                <a:ea typeface="Calibri" panose="020F0502020204030204" pitchFamily="34" charset="0"/>
                <a:cs typeface="Calibri" panose="020F0502020204030204" pitchFamily="34" charset="0"/>
              </a:rPr>
              <a:t>must be sent</a:t>
            </a:r>
            <a:endParaRPr lang="zh-CN" altLang="en-US" b="1" dirty="0">
              <a:solidFill>
                <a:srgbClr val="FF0000"/>
              </a:solidFill>
              <a:latin typeface="Calibri" panose="020F0502020204030204" pitchFamily="34" charset="0"/>
              <a:cs typeface="Calibri" panose="020F0502020204030204" pitchFamily="34" charset="0"/>
            </a:endParaRPr>
          </a:p>
        </p:txBody>
      </p:sp>
      <p:pic>
        <p:nvPicPr>
          <p:cNvPr id="88" name="图形 87">
            <a:extLst>
              <a:ext uri="{FF2B5EF4-FFF2-40B4-BE49-F238E27FC236}">
                <a16:creationId xmlns:a16="http://schemas.microsoft.com/office/drawing/2014/main" id="{3B2E83F4-C0C2-4686-B01D-292BBE7759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7559" y="4223871"/>
            <a:ext cx="257176" cy="257176"/>
          </a:xfrm>
          <a:prstGeom prst="rect">
            <a:avLst/>
          </a:prstGeom>
        </p:spPr>
      </p:pic>
      <p:sp>
        <p:nvSpPr>
          <p:cNvPr id="90" name="矩形 89">
            <a:extLst>
              <a:ext uri="{FF2B5EF4-FFF2-40B4-BE49-F238E27FC236}">
                <a16:creationId xmlns:a16="http://schemas.microsoft.com/office/drawing/2014/main" id="{75F8EC88-F602-41A0-B0F6-DAFC2D740324}"/>
              </a:ext>
            </a:extLst>
          </p:cNvPr>
          <p:cNvSpPr/>
          <p:nvPr/>
        </p:nvSpPr>
        <p:spPr>
          <a:xfrm>
            <a:off x="3849436" y="4294224"/>
            <a:ext cx="61913" cy="71437"/>
          </a:xfrm>
          <a:prstGeom prst="rect">
            <a:avLst/>
          </a:prstGeom>
          <a:solidFill>
            <a:srgbClr val="5B9BD5"/>
          </a:solidFill>
          <a:ln>
            <a:solidFill>
              <a:srgbClr val="5B9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59A118E2-1CF9-416B-9307-65ABAF2E18C6}"/>
              </a:ext>
            </a:extLst>
          </p:cNvPr>
          <p:cNvSpPr/>
          <p:nvPr/>
        </p:nvSpPr>
        <p:spPr>
          <a:xfrm>
            <a:off x="3852855" y="4716537"/>
            <a:ext cx="61913" cy="71437"/>
          </a:xfrm>
          <a:prstGeom prst="rect">
            <a:avLst/>
          </a:prstGeom>
          <a:solidFill>
            <a:srgbClr val="5B9BD5"/>
          </a:solidFill>
          <a:ln>
            <a:solidFill>
              <a:srgbClr val="5B9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4AC3D991-8EC3-4BC9-9E55-4B0F21AAEDB6}"/>
              </a:ext>
            </a:extLst>
          </p:cNvPr>
          <p:cNvSpPr/>
          <p:nvPr/>
        </p:nvSpPr>
        <p:spPr>
          <a:xfrm>
            <a:off x="3849436" y="5144268"/>
            <a:ext cx="61913" cy="71437"/>
          </a:xfrm>
          <a:prstGeom prst="rect">
            <a:avLst/>
          </a:prstGeom>
          <a:solidFill>
            <a:srgbClr val="5B9BD5"/>
          </a:solidFill>
          <a:ln>
            <a:solidFill>
              <a:srgbClr val="5B9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3" name="直接箭头连接符 6">
            <a:extLst>
              <a:ext uri="{FF2B5EF4-FFF2-40B4-BE49-F238E27FC236}">
                <a16:creationId xmlns:a16="http://schemas.microsoft.com/office/drawing/2014/main" id="{2662A5E9-77ED-4CB1-A776-A6F451FC2F43}"/>
              </a:ext>
            </a:extLst>
          </p:cNvPr>
          <p:cNvCxnSpPr>
            <a:cxnSpLocks/>
            <a:stCxn id="92" idx="3"/>
            <a:endCxn id="76" idx="1"/>
          </p:cNvCxnSpPr>
          <p:nvPr/>
        </p:nvCxnSpPr>
        <p:spPr>
          <a:xfrm>
            <a:off x="3911349" y="5179987"/>
            <a:ext cx="4215177" cy="170"/>
          </a:xfrm>
          <a:prstGeom prst="straightConnector1">
            <a:avLst/>
          </a:prstGeom>
          <a:ln w="12700">
            <a:solidFill>
              <a:srgbClr val="FF0000"/>
            </a:solidFill>
            <a:prstDash val="dash"/>
            <a:headEnd type="none" w="sm" len="sm"/>
            <a:tailEnd type="arrow" w="sm" len="sm"/>
          </a:ln>
        </p:spPr>
        <p:style>
          <a:lnRef idx="1">
            <a:schemeClr val="accent1"/>
          </a:lnRef>
          <a:fillRef idx="0">
            <a:schemeClr val="accent1"/>
          </a:fillRef>
          <a:effectRef idx="0">
            <a:schemeClr val="accent1"/>
          </a:effectRef>
          <a:fontRef idx="minor">
            <a:schemeClr val="tx1"/>
          </a:fontRef>
        </p:style>
      </p:cxnSp>
      <p:pic>
        <p:nvPicPr>
          <p:cNvPr id="94" name="图形 93">
            <a:extLst>
              <a:ext uri="{FF2B5EF4-FFF2-40B4-BE49-F238E27FC236}">
                <a16:creationId xmlns:a16="http://schemas.microsoft.com/office/drawing/2014/main" id="{ED4E6E25-69B7-4C06-AD76-FA19D58E246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42369" y="4843019"/>
            <a:ext cx="331217" cy="331217"/>
          </a:xfrm>
          <a:prstGeom prst="rect">
            <a:avLst/>
          </a:prstGeom>
        </p:spPr>
      </p:pic>
      <p:sp>
        <p:nvSpPr>
          <p:cNvPr id="6" name="灯片编号占位符 5">
            <a:extLst>
              <a:ext uri="{FF2B5EF4-FFF2-40B4-BE49-F238E27FC236}">
                <a16:creationId xmlns:a16="http://schemas.microsoft.com/office/drawing/2014/main" id="{8962BE68-2988-4259-AF6F-5008CDF84685}"/>
              </a:ext>
            </a:extLst>
          </p:cNvPr>
          <p:cNvSpPr>
            <a:spLocks noGrp="1"/>
          </p:cNvSpPr>
          <p:nvPr>
            <p:ph type="sldNum" sz="quarter" idx="12"/>
          </p:nvPr>
        </p:nvSpPr>
        <p:spPr/>
        <p:txBody>
          <a:bodyPr/>
          <a:lstStyle/>
          <a:p>
            <a:fld id="{67A30710-B177-4468-8261-72019EDF17CF}" type="slidenum">
              <a:rPr lang="zh-CN" altLang="en-US" smtClean="0"/>
              <a:t>13</a:t>
            </a:fld>
            <a:endParaRPr lang="zh-CN" altLang="en-US"/>
          </a:p>
        </p:txBody>
      </p:sp>
      <p:sp>
        <p:nvSpPr>
          <p:cNvPr id="81" name="文本框 80">
            <a:extLst>
              <a:ext uri="{FF2B5EF4-FFF2-40B4-BE49-F238E27FC236}">
                <a16:creationId xmlns:a16="http://schemas.microsoft.com/office/drawing/2014/main" id="{EE2F4676-447E-4DF7-9EB2-9A535DD91885}"/>
              </a:ext>
            </a:extLst>
          </p:cNvPr>
          <p:cNvSpPr txBox="1"/>
          <p:nvPr/>
        </p:nvSpPr>
        <p:spPr>
          <a:xfrm>
            <a:off x="838200" y="6336899"/>
            <a:ext cx="6329695" cy="369332"/>
          </a:xfrm>
          <a:prstGeom prst="rect">
            <a:avLst/>
          </a:prstGeom>
          <a:noFill/>
        </p:spPr>
        <p:txBody>
          <a:bodyPr wrap="square" rtlCol="0">
            <a:spAutoFit/>
          </a:bodyPr>
          <a:lstStyle/>
          <a:p>
            <a:r>
              <a:rPr lang="en-US" altLang="zh-CN" b="1" dirty="0">
                <a:latin typeface="Calibri" panose="020F0502020204030204" pitchFamily="34" charset="0"/>
                <a:ea typeface="Calibri" panose="020F0502020204030204" pitchFamily="34" charset="0"/>
                <a:cs typeface="Calibri" panose="020F0502020204030204" pitchFamily="34" charset="0"/>
              </a:rPr>
              <a:t>* The fault-tolerant cluster-sending problem [</a:t>
            </a:r>
            <a:r>
              <a:rPr lang="en-US" altLang="zh-CN" b="1" dirty="0" err="1">
                <a:latin typeface="Calibri" panose="020F0502020204030204" pitchFamily="34" charset="0"/>
                <a:ea typeface="Calibri" panose="020F0502020204030204" pitchFamily="34" charset="0"/>
                <a:cs typeface="Calibri" panose="020F0502020204030204" pitchFamily="34" charset="0"/>
              </a:rPr>
              <a:t>FoIKS</a:t>
            </a:r>
            <a:r>
              <a:rPr lang="en-US" altLang="zh-CN" b="1" dirty="0">
                <a:latin typeface="Calibri" panose="020F0502020204030204" pitchFamily="34" charset="0"/>
                <a:ea typeface="Calibri" panose="020F0502020204030204" pitchFamily="34" charset="0"/>
                <a:cs typeface="Calibri" panose="020F0502020204030204" pitchFamily="34" charset="0"/>
              </a:rPr>
              <a:t> 2022] </a:t>
            </a:r>
            <a:endParaRPr lang="zh-CN" altLang="en-US" b="1" dirty="0">
              <a:latin typeface="Calibri" panose="020F0502020204030204" pitchFamily="34" charset="0"/>
              <a:cs typeface="Calibri" panose="020F0502020204030204" pitchFamily="34" charset="0"/>
            </a:endParaRPr>
          </a:p>
        </p:txBody>
      </p:sp>
      <p:sp>
        <p:nvSpPr>
          <p:cNvPr id="89" name="文本框 88">
            <a:extLst>
              <a:ext uri="{FF2B5EF4-FFF2-40B4-BE49-F238E27FC236}">
                <a16:creationId xmlns:a16="http://schemas.microsoft.com/office/drawing/2014/main" id="{DAC5CAB9-C18D-473E-96E7-2A07478C0526}"/>
              </a:ext>
            </a:extLst>
          </p:cNvPr>
          <p:cNvSpPr txBox="1"/>
          <p:nvPr/>
        </p:nvSpPr>
        <p:spPr>
          <a:xfrm>
            <a:off x="2246673" y="4540554"/>
            <a:ext cx="1087189" cy="646331"/>
          </a:xfrm>
          <a:prstGeom prst="rect">
            <a:avLst/>
          </a:prstGeom>
          <a:noFill/>
        </p:spPr>
        <p:txBody>
          <a:bodyPr wrap="square" rtlCol="0">
            <a:spAutoFit/>
          </a:bodyPr>
          <a:lstStyle/>
          <a:p>
            <a:pPr algn="ctr"/>
            <a:r>
              <a:rPr lang="en-US" altLang="zh-CN" b="1" dirty="0">
                <a:solidFill>
                  <a:schemeClr val="accent6"/>
                </a:solidFill>
                <a:latin typeface="Calibri" panose="020F0502020204030204" pitchFamily="34" charset="0"/>
                <a:ea typeface="Calibri" panose="020F0502020204030204" pitchFamily="34" charset="0"/>
                <a:cs typeface="Calibri" panose="020F0502020204030204" pitchFamily="34" charset="0"/>
              </a:rPr>
              <a:t>utilizing followers</a:t>
            </a:r>
            <a:endParaRPr lang="zh-CN" altLang="en-US" b="1" dirty="0">
              <a:solidFill>
                <a:schemeClr val="accent6"/>
              </a:solidFill>
              <a:latin typeface="Calibri" panose="020F0502020204030204" pitchFamily="34" charset="0"/>
              <a:cs typeface="Calibri" panose="020F0502020204030204" pitchFamily="34" charset="0"/>
            </a:endParaRPr>
          </a:p>
        </p:txBody>
      </p:sp>
      <p:cxnSp>
        <p:nvCxnSpPr>
          <p:cNvPr id="7" name="直接箭头连接符 6">
            <a:extLst>
              <a:ext uri="{FF2B5EF4-FFF2-40B4-BE49-F238E27FC236}">
                <a16:creationId xmlns:a16="http://schemas.microsoft.com/office/drawing/2014/main" id="{D7686F14-3BB5-4030-A5F5-D533B5EFE2FC}"/>
              </a:ext>
            </a:extLst>
          </p:cNvPr>
          <p:cNvCxnSpPr>
            <a:cxnSpLocks/>
            <a:stCxn id="89" idx="3"/>
            <a:endCxn id="77" idx="1"/>
          </p:cNvCxnSpPr>
          <p:nvPr/>
        </p:nvCxnSpPr>
        <p:spPr>
          <a:xfrm flipV="1">
            <a:off x="3333862" y="4739188"/>
            <a:ext cx="411989" cy="124532"/>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382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a:extLst>
              <a:ext uri="{FF2B5EF4-FFF2-40B4-BE49-F238E27FC236}">
                <a16:creationId xmlns:a16="http://schemas.microsoft.com/office/drawing/2014/main" id="{5F09AB38-7744-4247-884D-2D9F47DC8F00}"/>
              </a:ext>
            </a:extLst>
          </p:cNvPr>
          <p:cNvSpPr/>
          <p:nvPr/>
        </p:nvSpPr>
        <p:spPr>
          <a:xfrm>
            <a:off x="8722024" y="3743535"/>
            <a:ext cx="336797" cy="1228516"/>
          </a:xfrm>
          <a:prstGeom prst="rect">
            <a:avLst/>
          </a:prstGeom>
          <a:solidFill>
            <a:schemeClr val="accent3">
              <a:lumMod val="20000"/>
              <a:lumOff val="8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A naïve solution: bijective log replication</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p:txBody>
          <a:bodyPr/>
          <a:lstStyle/>
          <a:p>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Allowing </a:t>
            </a:r>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more nodes </a:t>
            </a: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participating in global replication.</a:t>
            </a:r>
          </a:p>
          <a:p>
            <a:pPr lvl="1">
              <a:lnSpc>
                <a:spcPct val="150000"/>
              </a:lnSpc>
            </a:pPr>
            <a:r>
              <a:rPr lang="en-US" altLang="zh-CN" dirty="0">
                <a:solidFill>
                  <a:srgbClr val="262626"/>
                </a:solidFill>
                <a:latin typeface="Calibri" panose="020F0502020204030204" pitchFamily="34" charset="0"/>
                <a:ea typeface="Calibri" panose="020F0502020204030204" pitchFamily="34" charset="0"/>
                <a:cs typeface="Calibri" panose="020F0502020204030204" pitchFamily="34" charset="0"/>
              </a:rPr>
              <a:t>More copies must be sent, increasing WAN traffic.</a:t>
            </a:r>
          </a:p>
          <a:p>
            <a:pPr lvl="1">
              <a:lnSpc>
                <a:spcPct val="150000"/>
              </a:lnSpc>
            </a:pP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Some nodes are still not u</a:t>
            </a:r>
            <a:r>
              <a:rPr lang="en-US" altLang="zh-CN" dirty="0">
                <a:solidFill>
                  <a:srgbClr val="262626"/>
                </a:solidFill>
                <a:latin typeface="Calibri" panose="020F0502020204030204" pitchFamily="34" charset="0"/>
                <a:ea typeface="Calibri" panose="020F0502020204030204" pitchFamily="34" charset="0"/>
                <a:cs typeface="Calibri" panose="020F0502020204030204" pitchFamily="34" charset="0"/>
              </a:rPr>
              <a:t>tilized.</a:t>
            </a:r>
            <a:endPar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形 46">
            <a:extLst>
              <a:ext uri="{FF2B5EF4-FFF2-40B4-BE49-F238E27FC236}">
                <a16:creationId xmlns:a16="http://schemas.microsoft.com/office/drawing/2014/main" id="{B5C43F93-09A5-4B58-8A36-E0E788E39D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95965" y="5088635"/>
            <a:ext cx="257176" cy="257176"/>
          </a:xfrm>
          <a:prstGeom prst="rect">
            <a:avLst/>
          </a:prstGeom>
        </p:spPr>
      </p:pic>
      <p:pic>
        <p:nvPicPr>
          <p:cNvPr id="48" name="图形 47">
            <a:extLst>
              <a:ext uri="{FF2B5EF4-FFF2-40B4-BE49-F238E27FC236}">
                <a16:creationId xmlns:a16="http://schemas.microsoft.com/office/drawing/2014/main" id="{3C112905-A54F-4CC4-A3DB-9DC37636BD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95965" y="4659425"/>
            <a:ext cx="257176" cy="257176"/>
          </a:xfrm>
          <a:prstGeom prst="rect">
            <a:avLst/>
          </a:prstGeom>
        </p:spPr>
      </p:pic>
      <p:sp>
        <p:nvSpPr>
          <p:cNvPr id="49" name="矩形 48">
            <a:extLst>
              <a:ext uri="{FF2B5EF4-FFF2-40B4-BE49-F238E27FC236}">
                <a16:creationId xmlns:a16="http://schemas.microsoft.com/office/drawing/2014/main" id="{6FCD68DF-A180-4B2C-9AF3-50DE276568EA}"/>
              </a:ext>
            </a:extLst>
          </p:cNvPr>
          <p:cNvSpPr/>
          <p:nvPr/>
        </p:nvSpPr>
        <p:spPr>
          <a:xfrm>
            <a:off x="2793663" y="3593805"/>
            <a:ext cx="1761681" cy="1877354"/>
          </a:xfrm>
          <a:prstGeom prst="rect">
            <a:avLst/>
          </a:prstGeom>
          <a:noFill/>
          <a:ln w="38100">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0863F5DD-CD50-43BD-9B60-00FB46847AC0}"/>
                  </a:ext>
                </a:extLst>
              </p:cNvPr>
              <p:cNvSpPr txBox="1"/>
              <p:nvPr/>
            </p:nvSpPr>
            <p:spPr>
              <a:xfrm>
                <a:off x="2157647" y="5475166"/>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50" name="文本框 49">
                <a:extLst>
                  <a:ext uri="{FF2B5EF4-FFF2-40B4-BE49-F238E27FC236}">
                    <a16:creationId xmlns:a16="http://schemas.microsoft.com/office/drawing/2014/main" id="{0863F5DD-CD50-43BD-9B60-00FB46847AC0}"/>
                  </a:ext>
                </a:extLst>
              </p:cNvPr>
              <p:cNvSpPr txBox="1">
                <a:spLocks noRot="1" noChangeAspect="1" noMove="1" noResize="1" noEditPoints="1" noAdjustHandles="1" noChangeArrowheads="1" noChangeShapeType="1" noTextEdit="1"/>
              </p:cNvSpPr>
              <p:nvPr/>
            </p:nvSpPr>
            <p:spPr>
              <a:xfrm>
                <a:off x="2157647" y="5475166"/>
                <a:ext cx="3033712" cy="461665"/>
              </a:xfrm>
              <a:prstGeom prst="rect">
                <a:avLst/>
              </a:prstGeom>
              <a:blipFill>
                <a:blip r:embed="rId5"/>
                <a:stretch>
                  <a:fillRect t="-10526" b="-28947"/>
                </a:stretch>
              </a:blipFill>
            </p:spPr>
            <p:txBody>
              <a:bodyPr/>
              <a:lstStyle/>
              <a:p>
                <a:r>
                  <a:rPr lang="zh-CN" altLang="en-US">
                    <a:noFill/>
                  </a:rPr>
                  <a:t> </a:t>
                </a:r>
              </a:p>
            </p:txBody>
          </p:sp>
        </mc:Fallback>
      </mc:AlternateContent>
      <p:sp>
        <p:nvSpPr>
          <p:cNvPr id="51" name="椭圆 50">
            <a:extLst>
              <a:ext uri="{FF2B5EF4-FFF2-40B4-BE49-F238E27FC236}">
                <a16:creationId xmlns:a16="http://schemas.microsoft.com/office/drawing/2014/main" id="{E5B90987-595A-4A7D-96C8-16223F646E88}"/>
              </a:ext>
            </a:extLst>
          </p:cNvPr>
          <p:cNvSpPr/>
          <p:nvPr/>
        </p:nvSpPr>
        <p:spPr>
          <a:xfrm>
            <a:off x="3803349" y="3797899"/>
            <a:ext cx="216000" cy="216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a:extLst>
              <a:ext uri="{FF2B5EF4-FFF2-40B4-BE49-F238E27FC236}">
                <a16:creationId xmlns:a16="http://schemas.microsoft.com/office/drawing/2014/main" id="{396C8F30-F118-4723-9FDA-429E9AE4A2BF}"/>
              </a:ext>
            </a:extLst>
          </p:cNvPr>
          <p:cNvSpPr/>
          <p:nvPr/>
        </p:nvSpPr>
        <p:spPr>
          <a:xfrm>
            <a:off x="3803349" y="4226032"/>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a:extLst>
              <a:ext uri="{FF2B5EF4-FFF2-40B4-BE49-F238E27FC236}">
                <a16:creationId xmlns:a16="http://schemas.microsoft.com/office/drawing/2014/main" id="{AE5EA782-ECC0-4145-AAB7-9ABD9CAE79B3}"/>
              </a:ext>
            </a:extLst>
          </p:cNvPr>
          <p:cNvSpPr/>
          <p:nvPr/>
        </p:nvSpPr>
        <p:spPr>
          <a:xfrm>
            <a:off x="3803349" y="4650298"/>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a:extLst>
              <a:ext uri="{FF2B5EF4-FFF2-40B4-BE49-F238E27FC236}">
                <a16:creationId xmlns:a16="http://schemas.microsoft.com/office/drawing/2014/main" id="{F5EE6224-8DB6-43A2-89DE-9FB4A523C863}"/>
              </a:ext>
            </a:extLst>
          </p:cNvPr>
          <p:cNvSpPr/>
          <p:nvPr/>
        </p:nvSpPr>
        <p:spPr>
          <a:xfrm>
            <a:off x="3803349" y="5074565"/>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矩形 54">
            <a:extLst>
              <a:ext uri="{FF2B5EF4-FFF2-40B4-BE49-F238E27FC236}">
                <a16:creationId xmlns:a16="http://schemas.microsoft.com/office/drawing/2014/main" id="{B423469E-1AB8-4937-8EC2-6B8BAD0393D9}"/>
              </a:ext>
            </a:extLst>
          </p:cNvPr>
          <p:cNvSpPr/>
          <p:nvPr/>
        </p:nvSpPr>
        <p:spPr>
          <a:xfrm>
            <a:off x="7665258" y="3593804"/>
            <a:ext cx="1709737" cy="1877353"/>
          </a:xfrm>
          <a:prstGeom prst="rect">
            <a:avLst/>
          </a:prstGeom>
          <a:noFill/>
          <a:ln w="381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A7254CE7-8BC9-4D49-BB02-997B8BC83468}"/>
                  </a:ext>
                </a:extLst>
              </p:cNvPr>
              <p:cNvSpPr txBox="1"/>
              <p:nvPr/>
            </p:nvSpPr>
            <p:spPr>
              <a:xfrm>
                <a:off x="7000642" y="5475167"/>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56" name="文本框 55">
                <a:extLst>
                  <a:ext uri="{FF2B5EF4-FFF2-40B4-BE49-F238E27FC236}">
                    <a16:creationId xmlns:a16="http://schemas.microsoft.com/office/drawing/2014/main" id="{A7254CE7-8BC9-4D49-BB02-997B8BC83468}"/>
                  </a:ext>
                </a:extLst>
              </p:cNvPr>
              <p:cNvSpPr txBox="1">
                <a:spLocks noRot="1" noChangeAspect="1" noMove="1" noResize="1" noEditPoints="1" noAdjustHandles="1" noChangeArrowheads="1" noChangeShapeType="1" noTextEdit="1"/>
              </p:cNvSpPr>
              <p:nvPr/>
            </p:nvSpPr>
            <p:spPr>
              <a:xfrm>
                <a:off x="7000642" y="5475167"/>
                <a:ext cx="3033712" cy="461665"/>
              </a:xfrm>
              <a:prstGeom prst="rect">
                <a:avLst/>
              </a:prstGeom>
              <a:blipFill>
                <a:blip r:embed="rId6"/>
                <a:stretch>
                  <a:fillRect t="-10526" b="-28947"/>
                </a:stretch>
              </a:blipFill>
            </p:spPr>
            <p:txBody>
              <a:bodyPr/>
              <a:lstStyle/>
              <a:p>
                <a:r>
                  <a:rPr lang="zh-CN" altLang="en-US">
                    <a:noFill/>
                  </a:rPr>
                  <a:t> </a:t>
                </a:r>
              </a:p>
            </p:txBody>
          </p:sp>
        </mc:Fallback>
      </mc:AlternateContent>
      <p:sp>
        <p:nvSpPr>
          <p:cNvPr id="57" name="椭圆 56">
            <a:extLst>
              <a:ext uri="{FF2B5EF4-FFF2-40B4-BE49-F238E27FC236}">
                <a16:creationId xmlns:a16="http://schemas.microsoft.com/office/drawing/2014/main" id="{D2BBE84B-3738-4571-B2CF-79F188D97E96}"/>
              </a:ext>
            </a:extLst>
          </p:cNvPr>
          <p:cNvSpPr/>
          <p:nvPr/>
        </p:nvSpPr>
        <p:spPr>
          <a:xfrm>
            <a:off x="8019767" y="3797899"/>
            <a:ext cx="216000" cy="216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90A73E5F-C135-425A-96DE-48179F1EC2EE}"/>
              </a:ext>
            </a:extLst>
          </p:cNvPr>
          <p:cNvSpPr/>
          <p:nvPr/>
        </p:nvSpPr>
        <p:spPr>
          <a:xfrm>
            <a:off x="8019767" y="4223454"/>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a:extLst>
              <a:ext uri="{FF2B5EF4-FFF2-40B4-BE49-F238E27FC236}">
                <a16:creationId xmlns:a16="http://schemas.microsoft.com/office/drawing/2014/main" id="{482E8678-FADD-4272-81F5-40D7A1A55F16}"/>
              </a:ext>
            </a:extLst>
          </p:cNvPr>
          <p:cNvSpPr/>
          <p:nvPr/>
        </p:nvSpPr>
        <p:spPr>
          <a:xfrm>
            <a:off x="8019767" y="4649009"/>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a:extLst>
              <a:ext uri="{FF2B5EF4-FFF2-40B4-BE49-F238E27FC236}">
                <a16:creationId xmlns:a16="http://schemas.microsoft.com/office/drawing/2014/main" id="{25C1947D-96D7-4135-ACAE-42DB75527E19}"/>
              </a:ext>
            </a:extLst>
          </p:cNvPr>
          <p:cNvSpPr/>
          <p:nvPr/>
        </p:nvSpPr>
        <p:spPr>
          <a:xfrm>
            <a:off x="8782757" y="4223454"/>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a:extLst>
              <a:ext uri="{FF2B5EF4-FFF2-40B4-BE49-F238E27FC236}">
                <a16:creationId xmlns:a16="http://schemas.microsoft.com/office/drawing/2014/main" id="{5D050792-4195-40F7-B278-67E94EDAA50A}"/>
              </a:ext>
            </a:extLst>
          </p:cNvPr>
          <p:cNvSpPr/>
          <p:nvPr/>
        </p:nvSpPr>
        <p:spPr>
          <a:xfrm>
            <a:off x="8782757" y="4647720"/>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a:extLst>
              <a:ext uri="{FF2B5EF4-FFF2-40B4-BE49-F238E27FC236}">
                <a16:creationId xmlns:a16="http://schemas.microsoft.com/office/drawing/2014/main" id="{D67F164F-39D3-482D-963A-C1B9F989B6AA}"/>
              </a:ext>
            </a:extLst>
          </p:cNvPr>
          <p:cNvSpPr/>
          <p:nvPr/>
        </p:nvSpPr>
        <p:spPr>
          <a:xfrm>
            <a:off x="8019767" y="5072157"/>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3" name="直接箭头连接符 6">
            <a:extLst>
              <a:ext uri="{FF2B5EF4-FFF2-40B4-BE49-F238E27FC236}">
                <a16:creationId xmlns:a16="http://schemas.microsoft.com/office/drawing/2014/main" id="{25BF96A1-1C65-4384-997A-14A6736AB394}"/>
              </a:ext>
            </a:extLst>
          </p:cNvPr>
          <p:cNvCxnSpPr>
            <a:cxnSpLocks/>
            <a:stCxn id="64" idx="3"/>
            <a:endCxn id="65" idx="1"/>
          </p:cNvCxnSpPr>
          <p:nvPr/>
        </p:nvCxnSpPr>
        <p:spPr>
          <a:xfrm flipV="1">
            <a:off x="3914768" y="3904167"/>
            <a:ext cx="4212999" cy="1732"/>
          </a:xfrm>
          <a:prstGeom prst="straightConnector1">
            <a:avLst/>
          </a:prstGeom>
          <a:ln w="12700">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81A565B0-3974-4C26-B5F8-83417688ECD0}"/>
              </a:ext>
            </a:extLst>
          </p:cNvPr>
          <p:cNvSpPr/>
          <p:nvPr/>
        </p:nvSpPr>
        <p:spPr>
          <a:xfrm>
            <a:off x="3852855" y="3870180"/>
            <a:ext cx="61913" cy="71437"/>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EA20BE1A-87FC-41BE-88A3-C97906ED2019}"/>
              </a:ext>
            </a:extLst>
          </p:cNvPr>
          <p:cNvSpPr/>
          <p:nvPr/>
        </p:nvSpPr>
        <p:spPr>
          <a:xfrm>
            <a:off x="8127767" y="3868448"/>
            <a:ext cx="61913" cy="714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5F421E9B-3F1F-4DCB-9C41-F7EFD52F95F5}"/>
              </a:ext>
            </a:extLst>
          </p:cNvPr>
          <p:cNvSpPr/>
          <p:nvPr/>
        </p:nvSpPr>
        <p:spPr>
          <a:xfrm>
            <a:off x="8127767" y="4295735"/>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8C9C1431-2E7C-43FC-A3B9-B84681C13E7D}"/>
              </a:ext>
            </a:extLst>
          </p:cNvPr>
          <p:cNvSpPr/>
          <p:nvPr/>
        </p:nvSpPr>
        <p:spPr>
          <a:xfrm>
            <a:off x="8127767" y="4720001"/>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箭头连接符 6">
            <a:extLst>
              <a:ext uri="{FF2B5EF4-FFF2-40B4-BE49-F238E27FC236}">
                <a16:creationId xmlns:a16="http://schemas.microsoft.com/office/drawing/2014/main" id="{3E888FDE-28C5-4C8C-8056-0033D118DFE1}"/>
              </a:ext>
            </a:extLst>
          </p:cNvPr>
          <p:cNvCxnSpPr>
            <a:cxnSpLocks/>
            <a:stCxn id="90" idx="3"/>
            <a:endCxn id="66" idx="1"/>
          </p:cNvCxnSpPr>
          <p:nvPr/>
        </p:nvCxnSpPr>
        <p:spPr>
          <a:xfrm>
            <a:off x="3911349" y="4329943"/>
            <a:ext cx="4216418" cy="1511"/>
          </a:xfrm>
          <a:prstGeom prst="straightConnector1">
            <a:avLst/>
          </a:prstGeom>
          <a:ln w="12700">
            <a:solidFill>
              <a:srgbClr val="FF0000"/>
            </a:solidFill>
            <a:prstDash val="dash"/>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69" name="直接箭头连接符 6">
            <a:extLst>
              <a:ext uri="{FF2B5EF4-FFF2-40B4-BE49-F238E27FC236}">
                <a16:creationId xmlns:a16="http://schemas.microsoft.com/office/drawing/2014/main" id="{8CC42CF1-3CB3-4DAC-8A9C-6709B6B8ED8C}"/>
              </a:ext>
            </a:extLst>
          </p:cNvPr>
          <p:cNvCxnSpPr>
            <a:cxnSpLocks/>
            <a:stCxn id="91" idx="3"/>
            <a:endCxn id="67" idx="1"/>
          </p:cNvCxnSpPr>
          <p:nvPr/>
        </p:nvCxnSpPr>
        <p:spPr>
          <a:xfrm>
            <a:off x="3914768" y="4752256"/>
            <a:ext cx="4212999" cy="3464"/>
          </a:xfrm>
          <a:prstGeom prst="straightConnector1">
            <a:avLst/>
          </a:prstGeom>
          <a:ln w="12700">
            <a:solidFill>
              <a:srgbClr val="FF0000"/>
            </a:solidFill>
            <a:prstDash val="dash"/>
            <a:headEnd type="none" w="sm" len="sm"/>
            <a:tailEnd type="arrow" w="sm" len="sm"/>
          </a:ln>
        </p:spPr>
        <p:style>
          <a:lnRef idx="1">
            <a:schemeClr val="accent1"/>
          </a:lnRef>
          <a:fillRef idx="0">
            <a:schemeClr val="accent1"/>
          </a:fillRef>
          <a:effectRef idx="0">
            <a:schemeClr val="accent1"/>
          </a:effectRef>
          <a:fontRef idx="minor">
            <a:schemeClr val="tx1"/>
          </a:fontRef>
        </p:style>
      </p:cxnSp>
      <p:pic>
        <p:nvPicPr>
          <p:cNvPr id="70" name="图形 69">
            <a:extLst>
              <a:ext uri="{FF2B5EF4-FFF2-40B4-BE49-F238E27FC236}">
                <a16:creationId xmlns:a16="http://schemas.microsoft.com/office/drawing/2014/main" id="{16228B95-1FB4-4387-B8D3-09361F7BAFF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42369" y="3537231"/>
            <a:ext cx="331217" cy="331217"/>
          </a:xfrm>
          <a:prstGeom prst="rect">
            <a:avLst/>
          </a:prstGeom>
        </p:spPr>
      </p:pic>
      <p:pic>
        <p:nvPicPr>
          <p:cNvPr id="71" name="图形 70">
            <a:extLst>
              <a:ext uri="{FF2B5EF4-FFF2-40B4-BE49-F238E27FC236}">
                <a16:creationId xmlns:a16="http://schemas.microsoft.com/office/drawing/2014/main" id="{791C7693-197F-4C1A-8CE1-4098104823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42369" y="3972494"/>
            <a:ext cx="331217" cy="331217"/>
          </a:xfrm>
          <a:prstGeom prst="rect">
            <a:avLst/>
          </a:prstGeom>
        </p:spPr>
      </p:pic>
      <p:pic>
        <p:nvPicPr>
          <p:cNvPr id="72" name="图形 71">
            <a:extLst>
              <a:ext uri="{FF2B5EF4-FFF2-40B4-BE49-F238E27FC236}">
                <a16:creationId xmlns:a16="http://schemas.microsoft.com/office/drawing/2014/main" id="{E2C1B36B-9386-4AAD-BC51-EBC72BD82CA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42369" y="4407757"/>
            <a:ext cx="331217" cy="331217"/>
          </a:xfrm>
          <a:prstGeom prst="rect">
            <a:avLst/>
          </a:prstGeom>
        </p:spPr>
      </p:pic>
      <p:sp>
        <p:nvSpPr>
          <p:cNvPr id="73" name="文本框 72">
            <a:extLst>
              <a:ext uri="{FF2B5EF4-FFF2-40B4-BE49-F238E27FC236}">
                <a16:creationId xmlns:a16="http://schemas.microsoft.com/office/drawing/2014/main" id="{AA77577B-B3F4-43FC-B7D5-2E4C19268076}"/>
              </a:ext>
            </a:extLst>
          </p:cNvPr>
          <p:cNvSpPr txBox="1"/>
          <p:nvPr/>
        </p:nvSpPr>
        <p:spPr>
          <a:xfrm>
            <a:off x="2878723" y="3699861"/>
            <a:ext cx="930058"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Leader</a:t>
            </a:r>
            <a:endParaRPr lang="zh-CN" altLang="en-US" b="1" dirty="0">
              <a:latin typeface="Calibri" panose="020F0502020204030204" pitchFamily="34" charset="0"/>
              <a:cs typeface="Calibri" panose="020F0502020204030204" pitchFamily="34" charset="0"/>
            </a:endParaRPr>
          </a:p>
        </p:txBody>
      </p:sp>
      <p:sp>
        <p:nvSpPr>
          <p:cNvPr id="74" name="矩形 73">
            <a:extLst>
              <a:ext uri="{FF2B5EF4-FFF2-40B4-BE49-F238E27FC236}">
                <a16:creationId xmlns:a16="http://schemas.microsoft.com/office/drawing/2014/main" id="{CA829145-9E8B-4F87-91C6-5934DFFE59D0}"/>
              </a:ext>
            </a:extLst>
          </p:cNvPr>
          <p:cNvSpPr/>
          <p:nvPr/>
        </p:nvSpPr>
        <p:spPr>
          <a:xfrm>
            <a:off x="8887385" y="4295735"/>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FF8DA81C-70EA-41FF-A7FC-F33B4F46EC04}"/>
              </a:ext>
            </a:extLst>
          </p:cNvPr>
          <p:cNvSpPr/>
          <p:nvPr/>
        </p:nvSpPr>
        <p:spPr>
          <a:xfrm>
            <a:off x="8887385" y="4720001"/>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AD57A700-8720-4909-BE50-3D40CA041DC5}"/>
              </a:ext>
            </a:extLst>
          </p:cNvPr>
          <p:cNvSpPr/>
          <p:nvPr/>
        </p:nvSpPr>
        <p:spPr>
          <a:xfrm>
            <a:off x="8126526" y="5144438"/>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箭头连接符 6">
            <a:extLst>
              <a:ext uri="{FF2B5EF4-FFF2-40B4-BE49-F238E27FC236}">
                <a16:creationId xmlns:a16="http://schemas.microsoft.com/office/drawing/2014/main" id="{26EF25C5-6394-45A1-B18A-3E1221CAB5CF}"/>
              </a:ext>
            </a:extLst>
          </p:cNvPr>
          <p:cNvCxnSpPr>
            <a:cxnSpLocks/>
            <a:stCxn id="65" idx="1"/>
            <a:endCxn id="75" idx="1"/>
          </p:cNvCxnSpPr>
          <p:nvPr/>
        </p:nvCxnSpPr>
        <p:spPr>
          <a:xfrm>
            <a:off x="8127767" y="3904167"/>
            <a:ext cx="759618" cy="851553"/>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79" name="直接箭头连接符 6">
            <a:extLst>
              <a:ext uri="{FF2B5EF4-FFF2-40B4-BE49-F238E27FC236}">
                <a16:creationId xmlns:a16="http://schemas.microsoft.com/office/drawing/2014/main" id="{A2A46E2B-CD89-4EE5-8ED1-79EFFF7176F8}"/>
              </a:ext>
            </a:extLst>
          </p:cNvPr>
          <p:cNvCxnSpPr>
            <a:cxnSpLocks/>
            <a:stCxn id="65" idx="1"/>
            <a:endCxn id="74" idx="1"/>
          </p:cNvCxnSpPr>
          <p:nvPr/>
        </p:nvCxnSpPr>
        <p:spPr>
          <a:xfrm>
            <a:off x="8127767" y="3904167"/>
            <a:ext cx="759618" cy="427287"/>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pic>
        <p:nvPicPr>
          <p:cNvPr id="80" name="图形 79">
            <a:extLst>
              <a:ext uri="{FF2B5EF4-FFF2-40B4-BE49-F238E27FC236}">
                <a16:creationId xmlns:a16="http://schemas.microsoft.com/office/drawing/2014/main" id="{AFAA59AC-1189-4EDC-9C1E-4743C0EEFB9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39399" y="4226983"/>
            <a:ext cx="255600" cy="255600"/>
          </a:xfrm>
          <a:prstGeom prst="rect">
            <a:avLst/>
          </a:prstGeom>
        </p:spPr>
      </p:pic>
      <p:pic>
        <p:nvPicPr>
          <p:cNvPr id="82" name="图形 81">
            <a:extLst>
              <a:ext uri="{FF2B5EF4-FFF2-40B4-BE49-F238E27FC236}">
                <a16:creationId xmlns:a16="http://schemas.microsoft.com/office/drawing/2014/main" id="{80FA3CB9-0753-4E33-A73E-7251FA0B2B9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39399" y="4639585"/>
            <a:ext cx="255600" cy="255600"/>
          </a:xfrm>
          <a:prstGeom prst="rect">
            <a:avLst/>
          </a:prstGeom>
        </p:spPr>
      </p:pic>
      <p:sp>
        <p:nvSpPr>
          <p:cNvPr id="83" name="椭圆 82">
            <a:extLst>
              <a:ext uri="{FF2B5EF4-FFF2-40B4-BE49-F238E27FC236}">
                <a16:creationId xmlns:a16="http://schemas.microsoft.com/office/drawing/2014/main" id="{B2A828B0-B05E-4A74-AB7F-D2A1165D706E}"/>
              </a:ext>
            </a:extLst>
          </p:cNvPr>
          <p:cNvSpPr/>
          <p:nvPr/>
        </p:nvSpPr>
        <p:spPr>
          <a:xfrm>
            <a:off x="8779385" y="3799188"/>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矩形 83">
            <a:extLst>
              <a:ext uri="{FF2B5EF4-FFF2-40B4-BE49-F238E27FC236}">
                <a16:creationId xmlns:a16="http://schemas.microsoft.com/office/drawing/2014/main" id="{33D574B0-4418-48C0-95B0-B5658328AE8B}"/>
              </a:ext>
            </a:extLst>
          </p:cNvPr>
          <p:cNvSpPr/>
          <p:nvPr/>
        </p:nvSpPr>
        <p:spPr>
          <a:xfrm>
            <a:off x="8889516" y="3868891"/>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箭头连接符 6">
            <a:extLst>
              <a:ext uri="{FF2B5EF4-FFF2-40B4-BE49-F238E27FC236}">
                <a16:creationId xmlns:a16="http://schemas.microsoft.com/office/drawing/2014/main" id="{0482130A-8880-4E52-B580-949E3B81D0D4}"/>
              </a:ext>
            </a:extLst>
          </p:cNvPr>
          <p:cNvCxnSpPr>
            <a:cxnSpLocks/>
            <a:endCxn id="84" idx="1"/>
          </p:cNvCxnSpPr>
          <p:nvPr/>
        </p:nvCxnSpPr>
        <p:spPr>
          <a:xfrm>
            <a:off x="8127767" y="3904167"/>
            <a:ext cx="761749" cy="443"/>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pic>
        <p:nvPicPr>
          <p:cNvPr id="86" name="图形 85">
            <a:extLst>
              <a:ext uri="{FF2B5EF4-FFF2-40B4-BE49-F238E27FC236}">
                <a16:creationId xmlns:a16="http://schemas.microsoft.com/office/drawing/2014/main" id="{8D93ADD9-86C0-4498-9604-6B747825223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39399" y="3782594"/>
            <a:ext cx="255600" cy="255600"/>
          </a:xfrm>
          <a:prstGeom prst="rect">
            <a:avLst/>
          </a:prstGeom>
        </p:spPr>
      </p:pic>
      <p:sp>
        <p:nvSpPr>
          <p:cNvPr id="87" name="文本框 86">
            <a:extLst>
              <a:ext uri="{FF2B5EF4-FFF2-40B4-BE49-F238E27FC236}">
                <a16:creationId xmlns:a16="http://schemas.microsoft.com/office/drawing/2014/main" id="{EB9F9DA7-7C30-42C6-8F70-626DE961F9B4}"/>
              </a:ext>
            </a:extLst>
          </p:cNvPr>
          <p:cNvSpPr txBox="1"/>
          <p:nvPr/>
        </p:nvSpPr>
        <p:spPr>
          <a:xfrm>
            <a:off x="4640104" y="5285579"/>
            <a:ext cx="2911791" cy="369332"/>
          </a:xfrm>
          <a:prstGeom prst="rect">
            <a:avLst/>
          </a:prstGeom>
          <a:noFill/>
        </p:spPr>
        <p:txBody>
          <a:bodyPr wrap="square" rtlCol="0">
            <a:spAutoFit/>
          </a:bodyPr>
          <a:lstStyle/>
          <a:p>
            <a:pPr algn="ctr"/>
            <a:r>
              <a:rPr lang="en-US" altLang="zh-CN" b="1" dirty="0">
                <a:solidFill>
                  <a:srgbClr val="FF0000"/>
                </a:solidFill>
                <a:latin typeface="Calibri" panose="020F0502020204030204" pitchFamily="34" charset="0"/>
                <a:ea typeface="Calibri" panose="020F0502020204030204" pitchFamily="34" charset="0"/>
                <a:cs typeface="Calibri" panose="020F0502020204030204" pitchFamily="34" charset="0"/>
              </a:rPr>
              <a:t>3 of 4 entries may lost</a:t>
            </a:r>
            <a:endParaRPr lang="zh-CN" altLang="en-US" b="1" dirty="0">
              <a:solidFill>
                <a:srgbClr val="FF0000"/>
              </a:solidFill>
              <a:latin typeface="Calibri" panose="020F0502020204030204" pitchFamily="34" charset="0"/>
              <a:cs typeface="Calibri" panose="020F0502020204030204" pitchFamily="34" charset="0"/>
            </a:endParaRPr>
          </a:p>
        </p:txBody>
      </p:sp>
      <p:pic>
        <p:nvPicPr>
          <p:cNvPr id="88" name="图形 87">
            <a:extLst>
              <a:ext uri="{FF2B5EF4-FFF2-40B4-BE49-F238E27FC236}">
                <a16:creationId xmlns:a16="http://schemas.microsoft.com/office/drawing/2014/main" id="{3B2E83F4-C0C2-4686-B01D-292BBE7759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7559" y="4223871"/>
            <a:ext cx="257176" cy="257176"/>
          </a:xfrm>
          <a:prstGeom prst="rect">
            <a:avLst/>
          </a:prstGeom>
        </p:spPr>
      </p:pic>
      <p:sp>
        <p:nvSpPr>
          <p:cNvPr id="90" name="矩形 89">
            <a:extLst>
              <a:ext uri="{FF2B5EF4-FFF2-40B4-BE49-F238E27FC236}">
                <a16:creationId xmlns:a16="http://schemas.microsoft.com/office/drawing/2014/main" id="{75F8EC88-F602-41A0-B0F6-DAFC2D740324}"/>
              </a:ext>
            </a:extLst>
          </p:cNvPr>
          <p:cNvSpPr/>
          <p:nvPr/>
        </p:nvSpPr>
        <p:spPr>
          <a:xfrm>
            <a:off x="3849436" y="4294224"/>
            <a:ext cx="61913" cy="71437"/>
          </a:xfrm>
          <a:prstGeom prst="rect">
            <a:avLst/>
          </a:prstGeom>
          <a:solidFill>
            <a:srgbClr val="5B9BD5"/>
          </a:solidFill>
          <a:ln>
            <a:solidFill>
              <a:srgbClr val="5B9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59A118E2-1CF9-416B-9307-65ABAF2E18C6}"/>
              </a:ext>
            </a:extLst>
          </p:cNvPr>
          <p:cNvSpPr/>
          <p:nvPr/>
        </p:nvSpPr>
        <p:spPr>
          <a:xfrm>
            <a:off x="3852855" y="4716537"/>
            <a:ext cx="61913" cy="71437"/>
          </a:xfrm>
          <a:prstGeom prst="rect">
            <a:avLst/>
          </a:prstGeom>
          <a:solidFill>
            <a:srgbClr val="5B9BD5"/>
          </a:solidFill>
          <a:ln>
            <a:solidFill>
              <a:srgbClr val="5B9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4AC3D991-8EC3-4BC9-9E55-4B0F21AAEDB6}"/>
              </a:ext>
            </a:extLst>
          </p:cNvPr>
          <p:cNvSpPr/>
          <p:nvPr/>
        </p:nvSpPr>
        <p:spPr>
          <a:xfrm>
            <a:off x="3849436" y="5144268"/>
            <a:ext cx="61913" cy="71437"/>
          </a:xfrm>
          <a:prstGeom prst="rect">
            <a:avLst/>
          </a:prstGeom>
          <a:solidFill>
            <a:srgbClr val="5B9BD5"/>
          </a:solidFill>
          <a:ln>
            <a:solidFill>
              <a:srgbClr val="5B9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3" name="直接箭头连接符 6">
            <a:extLst>
              <a:ext uri="{FF2B5EF4-FFF2-40B4-BE49-F238E27FC236}">
                <a16:creationId xmlns:a16="http://schemas.microsoft.com/office/drawing/2014/main" id="{2662A5E9-77ED-4CB1-A776-A6F451FC2F43}"/>
              </a:ext>
            </a:extLst>
          </p:cNvPr>
          <p:cNvCxnSpPr>
            <a:cxnSpLocks/>
            <a:stCxn id="92" idx="3"/>
            <a:endCxn id="76" idx="1"/>
          </p:cNvCxnSpPr>
          <p:nvPr/>
        </p:nvCxnSpPr>
        <p:spPr>
          <a:xfrm>
            <a:off x="3911349" y="5179987"/>
            <a:ext cx="4215177" cy="170"/>
          </a:xfrm>
          <a:prstGeom prst="straightConnector1">
            <a:avLst/>
          </a:prstGeom>
          <a:ln w="12700">
            <a:solidFill>
              <a:srgbClr val="FF0000"/>
            </a:solidFill>
            <a:prstDash val="dash"/>
            <a:headEnd type="none" w="sm" len="sm"/>
            <a:tailEnd type="arrow" w="sm" len="sm"/>
          </a:ln>
        </p:spPr>
        <p:style>
          <a:lnRef idx="1">
            <a:schemeClr val="accent1"/>
          </a:lnRef>
          <a:fillRef idx="0">
            <a:schemeClr val="accent1"/>
          </a:fillRef>
          <a:effectRef idx="0">
            <a:schemeClr val="accent1"/>
          </a:effectRef>
          <a:fontRef idx="minor">
            <a:schemeClr val="tx1"/>
          </a:fontRef>
        </p:style>
      </p:cxnSp>
      <p:pic>
        <p:nvPicPr>
          <p:cNvPr id="94" name="图形 93">
            <a:extLst>
              <a:ext uri="{FF2B5EF4-FFF2-40B4-BE49-F238E27FC236}">
                <a16:creationId xmlns:a16="http://schemas.microsoft.com/office/drawing/2014/main" id="{ED4E6E25-69B7-4C06-AD76-FA19D58E246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42369" y="4843019"/>
            <a:ext cx="331217" cy="331217"/>
          </a:xfrm>
          <a:prstGeom prst="rect">
            <a:avLst/>
          </a:prstGeom>
        </p:spPr>
      </p:pic>
      <p:sp>
        <p:nvSpPr>
          <p:cNvPr id="89" name="文本框 88">
            <a:extLst>
              <a:ext uri="{FF2B5EF4-FFF2-40B4-BE49-F238E27FC236}">
                <a16:creationId xmlns:a16="http://schemas.microsoft.com/office/drawing/2014/main" id="{BA8B6379-922C-4AD2-886A-D16B236C82C8}"/>
              </a:ext>
            </a:extLst>
          </p:cNvPr>
          <p:cNvSpPr txBox="1"/>
          <p:nvPr/>
        </p:nvSpPr>
        <p:spPr>
          <a:xfrm>
            <a:off x="8119750" y="3094418"/>
            <a:ext cx="2613183" cy="369332"/>
          </a:xfrm>
          <a:prstGeom prst="rect">
            <a:avLst/>
          </a:prstGeom>
          <a:noFill/>
        </p:spPr>
        <p:txBody>
          <a:bodyPr wrap="square" rtlCol="0">
            <a:spAutoFit/>
          </a:bodyPr>
          <a:lstStyle/>
          <a:p>
            <a:pPr algn="ctr"/>
            <a:r>
              <a:rPr lang="en-US" altLang="zh-CN" b="1" dirty="0">
                <a:solidFill>
                  <a:srgbClr val="FF0000"/>
                </a:solidFill>
                <a:latin typeface="Calibri" panose="020F0502020204030204" pitchFamily="34" charset="0"/>
                <a:ea typeface="Calibri" panose="020F0502020204030204" pitchFamily="34" charset="0"/>
                <a:cs typeface="Calibri" panose="020F0502020204030204" pitchFamily="34" charset="0"/>
              </a:rPr>
              <a:t>nodes still not utilized</a:t>
            </a:r>
            <a:endParaRPr lang="zh-CN" altLang="en-US" b="1" dirty="0">
              <a:solidFill>
                <a:srgbClr val="FF0000"/>
              </a:solidFill>
              <a:latin typeface="Calibri" panose="020F0502020204030204" pitchFamily="34" charset="0"/>
              <a:cs typeface="Calibri" panose="020F0502020204030204" pitchFamily="34" charset="0"/>
            </a:endParaRPr>
          </a:p>
        </p:txBody>
      </p:sp>
      <p:cxnSp>
        <p:nvCxnSpPr>
          <p:cNvPr id="7" name="直接箭头连接符 6">
            <a:extLst>
              <a:ext uri="{FF2B5EF4-FFF2-40B4-BE49-F238E27FC236}">
                <a16:creationId xmlns:a16="http://schemas.microsoft.com/office/drawing/2014/main" id="{FC1F6033-6A44-4B6E-B318-787D9CF6E9D2}"/>
              </a:ext>
            </a:extLst>
          </p:cNvPr>
          <p:cNvCxnSpPr>
            <a:endCxn id="81" idx="0"/>
          </p:cNvCxnSpPr>
          <p:nvPr/>
        </p:nvCxnSpPr>
        <p:spPr>
          <a:xfrm flipH="1">
            <a:off x="8890423" y="3463750"/>
            <a:ext cx="276776" cy="27978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灯片编号占位符 5">
            <a:extLst>
              <a:ext uri="{FF2B5EF4-FFF2-40B4-BE49-F238E27FC236}">
                <a16:creationId xmlns:a16="http://schemas.microsoft.com/office/drawing/2014/main" id="{CCFE721C-8342-4F3C-ADB4-79B24433E734}"/>
              </a:ext>
            </a:extLst>
          </p:cNvPr>
          <p:cNvSpPr>
            <a:spLocks noGrp="1"/>
          </p:cNvSpPr>
          <p:nvPr>
            <p:ph type="sldNum" sz="quarter" idx="12"/>
          </p:nvPr>
        </p:nvSpPr>
        <p:spPr/>
        <p:txBody>
          <a:bodyPr/>
          <a:lstStyle/>
          <a:p>
            <a:fld id="{67A30710-B177-4468-8261-72019EDF17CF}" type="slidenum">
              <a:rPr lang="zh-CN" altLang="en-US" smtClean="0"/>
              <a:t>14</a:t>
            </a:fld>
            <a:endParaRPr lang="zh-CN" altLang="en-US"/>
          </a:p>
        </p:txBody>
      </p:sp>
    </p:spTree>
    <p:extLst>
      <p:ext uri="{BB962C8B-B14F-4D97-AF65-F5344CB8AC3E}">
        <p14:creationId xmlns:p14="http://schemas.microsoft.com/office/powerpoint/2010/main" val="2256888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a:extLst>
              <a:ext uri="{FF2B5EF4-FFF2-40B4-BE49-F238E27FC236}">
                <a16:creationId xmlns:a16="http://schemas.microsoft.com/office/drawing/2014/main" id="{5F09AB38-7744-4247-884D-2D9F47DC8F00}"/>
              </a:ext>
            </a:extLst>
          </p:cNvPr>
          <p:cNvSpPr/>
          <p:nvPr/>
        </p:nvSpPr>
        <p:spPr>
          <a:xfrm>
            <a:off x="8722024" y="3743535"/>
            <a:ext cx="336797" cy="1228516"/>
          </a:xfrm>
          <a:prstGeom prst="rect">
            <a:avLst/>
          </a:prstGeom>
          <a:solidFill>
            <a:schemeClr val="accent3">
              <a:lumMod val="20000"/>
              <a:lumOff val="8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A naïve solution: bijective log replication</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p:txBody>
          <a:bodyPr/>
          <a:lstStyle/>
          <a:p>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Allowing </a:t>
            </a:r>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more nodes </a:t>
            </a: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participating in global replication.</a:t>
            </a:r>
          </a:p>
          <a:p>
            <a:pPr lvl="1">
              <a:lnSpc>
                <a:spcPct val="150000"/>
              </a:lnSpc>
            </a:pPr>
            <a:r>
              <a:rPr lang="en-US" altLang="zh-CN" dirty="0">
                <a:solidFill>
                  <a:srgbClr val="262626"/>
                </a:solidFill>
                <a:latin typeface="Calibri" panose="020F0502020204030204" pitchFamily="34" charset="0"/>
                <a:ea typeface="Calibri" panose="020F0502020204030204" pitchFamily="34" charset="0"/>
                <a:cs typeface="Calibri" panose="020F0502020204030204" pitchFamily="34" charset="0"/>
              </a:rPr>
              <a:t>More copies must be sent, increasing WAN traffic.</a:t>
            </a:r>
          </a:p>
          <a:p>
            <a:pPr lvl="1">
              <a:lnSpc>
                <a:spcPct val="150000"/>
              </a:lnSpc>
            </a:pP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Some nodes are still not u</a:t>
            </a:r>
            <a:r>
              <a:rPr lang="en-US" altLang="zh-CN" dirty="0">
                <a:solidFill>
                  <a:srgbClr val="262626"/>
                </a:solidFill>
                <a:latin typeface="Calibri" panose="020F0502020204030204" pitchFamily="34" charset="0"/>
                <a:ea typeface="Calibri" panose="020F0502020204030204" pitchFamily="34" charset="0"/>
                <a:cs typeface="Calibri" panose="020F0502020204030204" pitchFamily="34" charset="0"/>
              </a:rPr>
              <a:t>tilized.</a:t>
            </a:r>
            <a:endPar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形 46">
            <a:extLst>
              <a:ext uri="{FF2B5EF4-FFF2-40B4-BE49-F238E27FC236}">
                <a16:creationId xmlns:a16="http://schemas.microsoft.com/office/drawing/2014/main" id="{B5C43F93-09A5-4B58-8A36-E0E788E39D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95965" y="5088635"/>
            <a:ext cx="257176" cy="257176"/>
          </a:xfrm>
          <a:prstGeom prst="rect">
            <a:avLst/>
          </a:prstGeom>
        </p:spPr>
      </p:pic>
      <p:pic>
        <p:nvPicPr>
          <p:cNvPr id="48" name="图形 47">
            <a:extLst>
              <a:ext uri="{FF2B5EF4-FFF2-40B4-BE49-F238E27FC236}">
                <a16:creationId xmlns:a16="http://schemas.microsoft.com/office/drawing/2014/main" id="{3C112905-A54F-4CC4-A3DB-9DC37636BD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95965" y="4659425"/>
            <a:ext cx="257176" cy="257176"/>
          </a:xfrm>
          <a:prstGeom prst="rect">
            <a:avLst/>
          </a:prstGeom>
        </p:spPr>
      </p:pic>
      <p:sp>
        <p:nvSpPr>
          <p:cNvPr id="49" name="矩形 48">
            <a:extLst>
              <a:ext uri="{FF2B5EF4-FFF2-40B4-BE49-F238E27FC236}">
                <a16:creationId xmlns:a16="http://schemas.microsoft.com/office/drawing/2014/main" id="{6FCD68DF-A180-4B2C-9AF3-50DE276568EA}"/>
              </a:ext>
            </a:extLst>
          </p:cNvPr>
          <p:cNvSpPr/>
          <p:nvPr/>
        </p:nvSpPr>
        <p:spPr>
          <a:xfrm>
            <a:off x="2793663" y="3593805"/>
            <a:ext cx="1761681" cy="1877354"/>
          </a:xfrm>
          <a:prstGeom prst="rect">
            <a:avLst/>
          </a:prstGeom>
          <a:noFill/>
          <a:ln w="38100">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0863F5DD-CD50-43BD-9B60-00FB46847AC0}"/>
                  </a:ext>
                </a:extLst>
              </p:cNvPr>
              <p:cNvSpPr txBox="1"/>
              <p:nvPr/>
            </p:nvSpPr>
            <p:spPr>
              <a:xfrm>
                <a:off x="2157647" y="5475166"/>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50" name="文本框 49">
                <a:extLst>
                  <a:ext uri="{FF2B5EF4-FFF2-40B4-BE49-F238E27FC236}">
                    <a16:creationId xmlns:a16="http://schemas.microsoft.com/office/drawing/2014/main" id="{0863F5DD-CD50-43BD-9B60-00FB46847AC0}"/>
                  </a:ext>
                </a:extLst>
              </p:cNvPr>
              <p:cNvSpPr txBox="1">
                <a:spLocks noRot="1" noChangeAspect="1" noMove="1" noResize="1" noEditPoints="1" noAdjustHandles="1" noChangeArrowheads="1" noChangeShapeType="1" noTextEdit="1"/>
              </p:cNvSpPr>
              <p:nvPr/>
            </p:nvSpPr>
            <p:spPr>
              <a:xfrm>
                <a:off x="2157647" y="5475166"/>
                <a:ext cx="3033712" cy="461665"/>
              </a:xfrm>
              <a:prstGeom prst="rect">
                <a:avLst/>
              </a:prstGeom>
              <a:blipFill>
                <a:blip r:embed="rId5"/>
                <a:stretch>
                  <a:fillRect t="-10526" b="-28947"/>
                </a:stretch>
              </a:blipFill>
            </p:spPr>
            <p:txBody>
              <a:bodyPr/>
              <a:lstStyle/>
              <a:p>
                <a:r>
                  <a:rPr lang="zh-CN" altLang="en-US">
                    <a:noFill/>
                  </a:rPr>
                  <a:t> </a:t>
                </a:r>
              </a:p>
            </p:txBody>
          </p:sp>
        </mc:Fallback>
      </mc:AlternateContent>
      <p:sp>
        <p:nvSpPr>
          <p:cNvPr id="51" name="椭圆 50">
            <a:extLst>
              <a:ext uri="{FF2B5EF4-FFF2-40B4-BE49-F238E27FC236}">
                <a16:creationId xmlns:a16="http://schemas.microsoft.com/office/drawing/2014/main" id="{E5B90987-595A-4A7D-96C8-16223F646E88}"/>
              </a:ext>
            </a:extLst>
          </p:cNvPr>
          <p:cNvSpPr/>
          <p:nvPr/>
        </p:nvSpPr>
        <p:spPr>
          <a:xfrm>
            <a:off x="3803349" y="3797899"/>
            <a:ext cx="216000" cy="216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a:extLst>
              <a:ext uri="{FF2B5EF4-FFF2-40B4-BE49-F238E27FC236}">
                <a16:creationId xmlns:a16="http://schemas.microsoft.com/office/drawing/2014/main" id="{396C8F30-F118-4723-9FDA-429E9AE4A2BF}"/>
              </a:ext>
            </a:extLst>
          </p:cNvPr>
          <p:cNvSpPr/>
          <p:nvPr/>
        </p:nvSpPr>
        <p:spPr>
          <a:xfrm>
            <a:off x="3803349" y="4226032"/>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a:extLst>
              <a:ext uri="{FF2B5EF4-FFF2-40B4-BE49-F238E27FC236}">
                <a16:creationId xmlns:a16="http://schemas.microsoft.com/office/drawing/2014/main" id="{AE5EA782-ECC0-4145-AAB7-9ABD9CAE79B3}"/>
              </a:ext>
            </a:extLst>
          </p:cNvPr>
          <p:cNvSpPr/>
          <p:nvPr/>
        </p:nvSpPr>
        <p:spPr>
          <a:xfrm>
            <a:off x="3803349" y="4650298"/>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a:extLst>
              <a:ext uri="{FF2B5EF4-FFF2-40B4-BE49-F238E27FC236}">
                <a16:creationId xmlns:a16="http://schemas.microsoft.com/office/drawing/2014/main" id="{F5EE6224-8DB6-43A2-89DE-9FB4A523C863}"/>
              </a:ext>
            </a:extLst>
          </p:cNvPr>
          <p:cNvSpPr/>
          <p:nvPr/>
        </p:nvSpPr>
        <p:spPr>
          <a:xfrm>
            <a:off x="3803349" y="5074565"/>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矩形 54">
            <a:extLst>
              <a:ext uri="{FF2B5EF4-FFF2-40B4-BE49-F238E27FC236}">
                <a16:creationId xmlns:a16="http://schemas.microsoft.com/office/drawing/2014/main" id="{B423469E-1AB8-4937-8EC2-6B8BAD0393D9}"/>
              </a:ext>
            </a:extLst>
          </p:cNvPr>
          <p:cNvSpPr/>
          <p:nvPr/>
        </p:nvSpPr>
        <p:spPr>
          <a:xfrm>
            <a:off x="7665258" y="3593804"/>
            <a:ext cx="1709737" cy="1877353"/>
          </a:xfrm>
          <a:prstGeom prst="rect">
            <a:avLst/>
          </a:prstGeom>
          <a:noFill/>
          <a:ln w="381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A7254CE7-8BC9-4D49-BB02-997B8BC83468}"/>
                  </a:ext>
                </a:extLst>
              </p:cNvPr>
              <p:cNvSpPr txBox="1"/>
              <p:nvPr/>
            </p:nvSpPr>
            <p:spPr>
              <a:xfrm>
                <a:off x="7000642" y="5475167"/>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56" name="文本框 55">
                <a:extLst>
                  <a:ext uri="{FF2B5EF4-FFF2-40B4-BE49-F238E27FC236}">
                    <a16:creationId xmlns:a16="http://schemas.microsoft.com/office/drawing/2014/main" id="{A7254CE7-8BC9-4D49-BB02-997B8BC83468}"/>
                  </a:ext>
                </a:extLst>
              </p:cNvPr>
              <p:cNvSpPr txBox="1">
                <a:spLocks noRot="1" noChangeAspect="1" noMove="1" noResize="1" noEditPoints="1" noAdjustHandles="1" noChangeArrowheads="1" noChangeShapeType="1" noTextEdit="1"/>
              </p:cNvSpPr>
              <p:nvPr/>
            </p:nvSpPr>
            <p:spPr>
              <a:xfrm>
                <a:off x="7000642" y="5475167"/>
                <a:ext cx="3033712" cy="461665"/>
              </a:xfrm>
              <a:prstGeom prst="rect">
                <a:avLst/>
              </a:prstGeom>
              <a:blipFill>
                <a:blip r:embed="rId6"/>
                <a:stretch>
                  <a:fillRect t="-10526" b="-28947"/>
                </a:stretch>
              </a:blipFill>
            </p:spPr>
            <p:txBody>
              <a:bodyPr/>
              <a:lstStyle/>
              <a:p>
                <a:r>
                  <a:rPr lang="zh-CN" altLang="en-US">
                    <a:noFill/>
                  </a:rPr>
                  <a:t> </a:t>
                </a:r>
              </a:p>
            </p:txBody>
          </p:sp>
        </mc:Fallback>
      </mc:AlternateContent>
      <p:sp>
        <p:nvSpPr>
          <p:cNvPr id="57" name="椭圆 56">
            <a:extLst>
              <a:ext uri="{FF2B5EF4-FFF2-40B4-BE49-F238E27FC236}">
                <a16:creationId xmlns:a16="http://schemas.microsoft.com/office/drawing/2014/main" id="{D2BBE84B-3738-4571-B2CF-79F188D97E96}"/>
              </a:ext>
            </a:extLst>
          </p:cNvPr>
          <p:cNvSpPr/>
          <p:nvPr/>
        </p:nvSpPr>
        <p:spPr>
          <a:xfrm>
            <a:off x="8019767" y="3797899"/>
            <a:ext cx="216000" cy="216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90A73E5F-C135-425A-96DE-48179F1EC2EE}"/>
              </a:ext>
            </a:extLst>
          </p:cNvPr>
          <p:cNvSpPr/>
          <p:nvPr/>
        </p:nvSpPr>
        <p:spPr>
          <a:xfrm>
            <a:off x="8019767" y="4223454"/>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a:extLst>
              <a:ext uri="{FF2B5EF4-FFF2-40B4-BE49-F238E27FC236}">
                <a16:creationId xmlns:a16="http://schemas.microsoft.com/office/drawing/2014/main" id="{482E8678-FADD-4272-81F5-40D7A1A55F16}"/>
              </a:ext>
            </a:extLst>
          </p:cNvPr>
          <p:cNvSpPr/>
          <p:nvPr/>
        </p:nvSpPr>
        <p:spPr>
          <a:xfrm>
            <a:off x="8019767" y="4649009"/>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a:extLst>
              <a:ext uri="{FF2B5EF4-FFF2-40B4-BE49-F238E27FC236}">
                <a16:creationId xmlns:a16="http://schemas.microsoft.com/office/drawing/2014/main" id="{25C1947D-96D7-4135-ACAE-42DB75527E19}"/>
              </a:ext>
            </a:extLst>
          </p:cNvPr>
          <p:cNvSpPr/>
          <p:nvPr/>
        </p:nvSpPr>
        <p:spPr>
          <a:xfrm>
            <a:off x="8782757" y="4223454"/>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a:extLst>
              <a:ext uri="{FF2B5EF4-FFF2-40B4-BE49-F238E27FC236}">
                <a16:creationId xmlns:a16="http://schemas.microsoft.com/office/drawing/2014/main" id="{5D050792-4195-40F7-B278-67E94EDAA50A}"/>
              </a:ext>
            </a:extLst>
          </p:cNvPr>
          <p:cNvSpPr/>
          <p:nvPr/>
        </p:nvSpPr>
        <p:spPr>
          <a:xfrm>
            <a:off x="8782757" y="4647720"/>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a:extLst>
              <a:ext uri="{FF2B5EF4-FFF2-40B4-BE49-F238E27FC236}">
                <a16:creationId xmlns:a16="http://schemas.microsoft.com/office/drawing/2014/main" id="{D67F164F-39D3-482D-963A-C1B9F989B6AA}"/>
              </a:ext>
            </a:extLst>
          </p:cNvPr>
          <p:cNvSpPr/>
          <p:nvPr/>
        </p:nvSpPr>
        <p:spPr>
          <a:xfrm>
            <a:off x="8019767" y="5072157"/>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3" name="直接箭头连接符 6">
            <a:extLst>
              <a:ext uri="{FF2B5EF4-FFF2-40B4-BE49-F238E27FC236}">
                <a16:creationId xmlns:a16="http://schemas.microsoft.com/office/drawing/2014/main" id="{25BF96A1-1C65-4384-997A-14A6736AB394}"/>
              </a:ext>
            </a:extLst>
          </p:cNvPr>
          <p:cNvCxnSpPr>
            <a:cxnSpLocks/>
            <a:stCxn id="64" idx="3"/>
            <a:endCxn id="65" idx="1"/>
          </p:cNvCxnSpPr>
          <p:nvPr/>
        </p:nvCxnSpPr>
        <p:spPr>
          <a:xfrm flipV="1">
            <a:off x="3914768" y="3904167"/>
            <a:ext cx="4212999" cy="1732"/>
          </a:xfrm>
          <a:prstGeom prst="straightConnector1">
            <a:avLst/>
          </a:prstGeom>
          <a:ln w="12700">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81A565B0-3974-4C26-B5F8-83417688ECD0}"/>
              </a:ext>
            </a:extLst>
          </p:cNvPr>
          <p:cNvSpPr/>
          <p:nvPr/>
        </p:nvSpPr>
        <p:spPr>
          <a:xfrm>
            <a:off x="3852855" y="3870180"/>
            <a:ext cx="61913" cy="71437"/>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EA20BE1A-87FC-41BE-88A3-C97906ED2019}"/>
              </a:ext>
            </a:extLst>
          </p:cNvPr>
          <p:cNvSpPr/>
          <p:nvPr/>
        </p:nvSpPr>
        <p:spPr>
          <a:xfrm>
            <a:off x="8127767" y="3868448"/>
            <a:ext cx="61913" cy="714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5F421E9B-3F1F-4DCB-9C41-F7EFD52F95F5}"/>
              </a:ext>
            </a:extLst>
          </p:cNvPr>
          <p:cNvSpPr/>
          <p:nvPr/>
        </p:nvSpPr>
        <p:spPr>
          <a:xfrm>
            <a:off x="8127767" y="4295735"/>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8C9C1431-2E7C-43FC-A3B9-B84681C13E7D}"/>
              </a:ext>
            </a:extLst>
          </p:cNvPr>
          <p:cNvSpPr/>
          <p:nvPr/>
        </p:nvSpPr>
        <p:spPr>
          <a:xfrm>
            <a:off x="8127767" y="4720001"/>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箭头连接符 6">
            <a:extLst>
              <a:ext uri="{FF2B5EF4-FFF2-40B4-BE49-F238E27FC236}">
                <a16:creationId xmlns:a16="http://schemas.microsoft.com/office/drawing/2014/main" id="{3E888FDE-28C5-4C8C-8056-0033D118DFE1}"/>
              </a:ext>
            </a:extLst>
          </p:cNvPr>
          <p:cNvCxnSpPr>
            <a:cxnSpLocks/>
            <a:stCxn id="90" idx="3"/>
            <a:endCxn id="66" idx="1"/>
          </p:cNvCxnSpPr>
          <p:nvPr/>
        </p:nvCxnSpPr>
        <p:spPr>
          <a:xfrm>
            <a:off x="3911349" y="4329943"/>
            <a:ext cx="4216418" cy="1511"/>
          </a:xfrm>
          <a:prstGeom prst="straightConnector1">
            <a:avLst/>
          </a:prstGeom>
          <a:ln w="12700">
            <a:solidFill>
              <a:srgbClr val="FF0000"/>
            </a:solidFill>
            <a:prstDash val="dash"/>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69" name="直接箭头连接符 6">
            <a:extLst>
              <a:ext uri="{FF2B5EF4-FFF2-40B4-BE49-F238E27FC236}">
                <a16:creationId xmlns:a16="http://schemas.microsoft.com/office/drawing/2014/main" id="{8CC42CF1-3CB3-4DAC-8A9C-6709B6B8ED8C}"/>
              </a:ext>
            </a:extLst>
          </p:cNvPr>
          <p:cNvCxnSpPr>
            <a:cxnSpLocks/>
            <a:stCxn id="91" idx="3"/>
            <a:endCxn id="67" idx="1"/>
          </p:cNvCxnSpPr>
          <p:nvPr/>
        </p:nvCxnSpPr>
        <p:spPr>
          <a:xfrm>
            <a:off x="3914768" y="4752256"/>
            <a:ext cx="4212999" cy="3464"/>
          </a:xfrm>
          <a:prstGeom prst="straightConnector1">
            <a:avLst/>
          </a:prstGeom>
          <a:ln w="12700">
            <a:solidFill>
              <a:srgbClr val="FF0000"/>
            </a:solidFill>
            <a:prstDash val="dash"/>
            <a:headEnd type="none" w="sm" len="sm"/>
            <a:tailEnd type="arrow" w="sm" len="sm"/>
          </a:ln>
        </p:spPr>
        <p:style>
          <a:lnRef idx="1">
            <a:schemeClr val="accent1"/>
          </a:lnRef>
          <a:fillRef idx="0">
            <a:schemeClr val="accent1"/>
          </a:fillRef>
          <a:effectRef idx="0">
            <a:schemeClr val="accent1"/>
          </a:effectRef>
          <a:fontRef idx="minor">
            <a:schemeClr val="tx1"/>
          </a:fontRef>
        </p:style>
      </p:cxnSp>
      <p:pic>
        <p:nvPicPr>
          <p:cNvPr id="70" name="图形 69">
            <a:extLst>
              <a:ext uri="{FF2B5EF4-FFF2-40B4-BE49-F238E27FC236}">
                <a16:creationId xmlns:a16="http://schemas.microsoft.com/office/drawing/2014/main" id="{16228B95-1FB4-4387-B8D3-09361F7BAFF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42369" y="3537231"/>
            <a:ext cx="331217" cy="331217"/>
          </a:xfrm>
          <a:prstGeom prst="rect">
            <a:avLst/>
          </a:prstGeom>
        </p:spPr>
      </p:pic>
      <p:pic>
        <p:nvPicPr>
          <p:cNvPr id="71" name="图形 70">
            <a:extLst>
              <a:ext uri="{FF2B5EF4-FFF2-40B4-BE49-F238E27FC236}">
                <a16:creationId xmlns:a16="http://schemas.microsoft.com/office/drawing/2014/main" id="{791C7693-197F-4C1A-8CE1-4098104823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42369" y="3972494"/>
            <a:ext cx="331217" cy="331217"/>
          </a:xfrm>
          <a:prstGeom prst="rect">
            <a:avLst/>
          </a:prstGeom>
        </p:spPr>
      </p:pic>
      <p:pic>
        <p:nvPicPr>
          <p:cNvPr id="72" name="图形 71">
            <a:extLst>
              <a:ext uri="{FF2B5EF4-FFF2-40B4-BE49-F238E27FC236}">
                <a16:creationId xmlns:a16="http://schemas.microsoft.com/office/drawing/2014/main" id="{E2C1B36B-9386-4AAD-BC51-EBC72BD82CA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42369" y="4407757"/>
            <a:ext cx="331217" cy="331217"/>
          </a:xfrm>
          <a:prstGeom prst="rect">
            <a:avLst/>
          </a:prstGeom>
        </p:spPr>
      </p:pic>
      <p:sp>
        <p:nvSpPr>
          <p:cNvPr id="73" name="文本框 72">
            <a:extLst>
              <a:ext uri="{FF2B5EF4-FFF2-40B4-BE49-F238E27FC236}">
                <a16:creationId xmlns:a16="http://schemas.microsoft.com/office/drawing/2014/main" id="{AA77577B-B3F4-43FC-B7D5-2E4C19268076}"/>
              </a:ext>
            </a:extLst>
          </p:cNvPr>
          <p:cNvSpPr txBox="1"/>
          <p:nvPr/>
        </p:nvSpPr>
        <p:spPr>
          <a:xfrm>
            <a:off x="2878723" y="3699861"/>
            <a:ext cx="930058"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Leader</a:t>
            </a:r>
            <a:endParaRPr lang="zh-CN" altLang="en-US" b="1" dirty="0">
              <a:latin typeface="Calibri" panose="020F0502020204030204" pitchFamily="34" charset="0"/>
              <a:cs typeface="Calibri" panose="020F0502020204030204" pitchFamily="34" charset="0"/>
            </a:endParaRPr>
          </a:p>
        </p:txBody>
      </p:sp>
      <p:sp>
        <p:nvSpPr>
          <p:cNvPr id="74" name="矩形 73">
            <a:extLst>
              <a:ext uri="{FF2B5EF4-FFF2-40B4-BE49-F238E27FC236}">
                <a16:creationId xmlns:a16="http://schemas.microsoft.com/office/drawing/2014/main" id="{CA829145-9E8B-4F87-91C6-5934DFFE59D0}"/>
              </a:ext>
            </a:extLst>
          </p:cNvPr>
          <p:cNvSpPr/>
          <p:nvPr/>
        </p:nvSpPr>
        <p:spPr>
          <a:xfrm>
            <a:off x="8887385" y="4295735"/>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FF8DA81C-70EA-41FF-A7FC-F33B4F46EC04}"/>
              </a:ext>
            </a:extLst>
          </p:cNvPr>
          <p:cNvSpPr/>
          <p:nvPr/>
        </p:nvSpPr>
        <p:spPr>
          <a:xfrm>
            <a:off x="8887385" y="4720001"/>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AD57A700-8720-4909-BE50-3D40CA041DC5}"/>
              </a:ext>
            </a:extLst>
          </p:cNvPr>
          <p:cNvSpPr/>
          <p:nvPr/>
        </p:nvSpPr>
        <p:spPr>
          <a:xfrm>
            <a:off x="8126526" y="5144438"/>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箭头连接符 6">
            <a:extLst>
              <a:ext uri="{FF2B5EF4-FFF2-40B4-BE49-F238E27FC236}">
                <a16:creationId xmlns:a16="http://schemas.microsoft.com/office/drawing/2014/main" id="{26EF25C5-6394-45A1-B18A-3E1221CAB5CF}"/>
              </a:ext>
            </a:extLst>
          </p:cNvPr>
          <p:cNvCxnSpPr>
            <a:cxnSpLocks/>
            <a:stCxn id="65" idx="1"/>
            <a:endCxn id="75" idx="1"/>
          </p:cNvCxnSpPr>
          <p:nvPr/>
        </p:nvCxnSpPr>
        <p:spPr>
          <a:xfrm>
            <a:off x="8127767" y="3904167"/>
            <a:ext cx="759618" cy="851553"/>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79" name="直接箭头连接符 6">
            <a:extLst>
              <a:ext uri="{FF2B5EF4-FFF2-40B4-BE49-F238E27FC236}">
                <a16:creationId xmlns:a16="http://schemas.microsoft.com/office/drawing/2014/main" id="{A2A46E2B-CD89-4EE5-8ED1-79EFFF7176F8}"/>
              </a:ext>
            </a:extLst>
          </p:cNvPr>
          <p:cNvCxnSpPr>
            <a:cxnSpLocks/>
            <a:stCxn id="65" idx="1"/>
            <a:endCxn id="74" idx="1"/>
          </p:cNvCxnSpPr>
          <p:nvPr/>
        </p:nvCxnSpPr>
        <p:spPr>
          <a:xfrm>
            <a:off x="8127767" y="3904167"/>
            <a:ext cx="759618" cy="427287"/>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pic>
        <p:nvPicPr>
          <p:cNvPr id="80" name="图形 79">
            <a:extLst>
              <a:ext uri="{FF2B5EF4-FFF2-40B4-BE49-F238E27FC236}">
                <a16:creationId xmlns:a16="http://schemas.microsoft.com/office/drawing/2014/main" id="{AFAA59AC-1189-4EDC-9C1E-4743C0EEFB9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39399" y="4226983"/>
            <a:ext cx="255600" cy="255600"/>
          </a:xfrm>
          <a:prstGeom prst="rect">
            <a:avLst/>
          </a:prstGeom>
        </p:spPr>
      </p:pic>
      <p:pic>
        <p:nvPicPr>
          <p:cNvPr id="82" name="图形 81">
            <a:extLst>
              <a:ext uri="{FF2B5EF4-FFF2-40B4-BE49-F238E27FC236}">
                <a16:creationId xmlns:a16="http://schemas.microsoft.com/office/drawing/2014/main" id="{80FA3CB9-0753-4E33-A73E-7251FA0B2B9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39399" y="4639585"/>
            <a:ext cx="255600" cy="255600"/>
          </a:xfrm>
          <a:prstGeom prst="rect">
            <a:avLst/>
          </a:prstGeom>
        </p:spPr>
      </p:pic>
      <p:sp>
        <p:nvSpPr>
          <p:cNvPr id="83" name="椭圆 82">
            <a:extLst>
              <a:ext uri="{FF2B5EF4-FFF2-40B4-BE49-F238E27FC236}">
                <a16:creationId xmlns:a16="http://schemas.microsoft.com/office/drawing/2014/main" id="{B2A828B0-B05E-4A74-AB7F-D2A1165D706E}"/>
              </a:ext>
            </a:extLst>
          </p:cNvPr>
          <p:cNvSpPr/>
          <p:nvPr/>
        </p:nvSpPr>
        <p:spPr>
          <a:xfrm>
            <a:off x="8779385" y="3799188"/>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矩形 83">
            <a:extLst>
              <a:ext uri="{FF2B5EF4-FFF2-40B4-BE49-F238E27FC236}">
                <a16:creationId xmlns:a16="http://schemas.microsoft.com/office/drawing/2014/main" id="{33D574B0-4418-48C0-95B0-B5658328AE8B}"/>
              </a:ext>
            </a:extLst>
          </p:cNvPr>
          <p:cNvSpPr/>
          <p:nvPr/>
        </p:nvSpPr>
        <p:spPr>
          <a:xfrm>
            <a:off x="8889516" y="3868891"/>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箭头连接符 6">
            <a:extLst>
              <a:ext uri="{FF2B5EF4-FFF2-40B4-BE49-F238E27FC236}">
                <a16:creationId xmlns:a16="http://schemas.microsoft.com/office/drawing/2014/main" id="{0482130A-8880-4E52-B580-949E3B81D0D4}"/>
              </a:ext>
            </a:extLst>
          </p:cNvPr>
          <p:cNvCxnSpPr>
            <a:cxnSpLocks/>
            <a:endCxn id="84" idx="1"/>
          </p:cNvCxnSpPr>
          <p:nvPr/>
        </p:nvCxnSpPr>
        <p:spPr>
          <a:xfrm>
            <a:off x="8127767" y="3904167"/>
            <a:ext cx="761749" cy="443"/>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pic>
        <p:nvPicPr>
          <p:cNvPr id="86" name="图形 85">
            <a:extLst>
              <a:ext uri="{FF2B5EF4-FFF2-40B4-BE49-F238E27FC236}">
                <a16:creationId xmlns:a16="http://schemas.microsoft.com/office/drawing/2014/main" id="{8D93ADD9-86C0-4498-9604-6B747825223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39399" y="3782594"/>
            <a:ext cx="255600" cy="255600"/>
          </a:xfrm>
          <a:prstGeom prst="rect">
            <a:avLst/>
          </a:prstGeom>
        </p:spPr>
      </p:pic>
      <p:sp>
        <p:nvSpPr>
          <p:cNvPr id="87" name="文本框 86">
            <a:extLst>
              <a:ext uri="{FF2B5EF4-FFF2-40B4-BE49-F238E27FC236}">
                <a16:creationId xmlns:a16="http://schemas.microsoft.com/office/drawing/2014/main" id="{EB9F9DA7-7C30-42C6-8F70-626DE961F9B4}"/>
              </a:ext>
            </a:extLst>
          </p:cNvPr>
          <p:cNvSpPr txBox="1"/>
          <p:nvPr/>
        </p:nvSpPr>
        <p:spPr>
          <a:xfrm>
            <a:off x="4640104" y="5285579"/>
            <a:ext cx="2911791" cy="369332"/>
          </a:xfrm>
          <a:prstGeom prst="rect">
            <a:avLst/>
          </a:prstGeom>
          <a:noFill/>
        </p:spPr>
        <p:txBody>
          <a:bodyPr wrap="square" rtlCol="0">
            <a:spAutoFit/>
          </a:bodyPr>
          <a:lstStyle/>
          <a:p>
            <a:pPr algn="ctr"/>
            <a:r>
              <a:rPr lang="en-US" altLang="zh-CN" b="1" dirty="0">
                <a:solidFill>
                  <a:srgbClr val="FF0000"/>
                </a:solidFill>
                <a:latin typeface="Calibri" panose="020F0502020204030204" pitchFamily="34" charset="0"/>
                <a:ea typeface="Calibri" panose="020F0502020204030204" pitchFamily="34" charset="0"/>
                <a:cs typeface="Calibri" panose="020F0502020204030204" pitchFamily="34" charset="0"/>
              </a:rPr>
              <a:t>3 of 4 entries may lost</a:t>
            </a:r>
            <a:endParaRPr lang="zh-CN" altLang="en-US" b="1" dirty="0">
              <a:solidFill>
                <a:srgbClr val="FF0000"/>
              </a:solidFill>
              <a:latin typeface="Calibri" panose="020F0502020204030204" pitchFamily="34" charset="0"/>
              <a:cs typeface="Calibri" panose="020F0502020204030204" pitchFamily="34" charset="0"/>
            </a:endParaRPr>
          </a:p>
        </p:txBody>
      </p:sp>
      <p:pic>
        <p:nvPicPr>
          <p:cNvPr id="88" name="图形 87">
            <a:extLst>
              <a:ext uri="{FF2B5EF4-FFF2-40B4-BE49-F238E27FC236}">
                <a16:creationId xmlns:a16="http://schemas.microsoft.com/office/drawing/2014/main" id="{3B2E83F4-C0C2-4686-B01D-292BBE7759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7559" y="4223871"/>
            <a:ext cx="257176" cy="257176"/>
          </a:xfrm>
          <a:prstGeom prst="rect">
            <a:avLst/>
          </a:prstGeom>
        </p:spPr>
      </p:pic>
      <p:sp>
        <p:nvSpPr>
          <p:cNvPr id="90" name="矩形 89">
            <a:extLst>
              <a:ext uri="{FF2B5EF4-FFF2-40B4-BE49-F238E27FC236}">
                <a16:creationId xmlns:a16="http://schemas.microsoft.com/office/drawing/2014/main" id="{75F8EC88-F602-41A0-B0F6-DAFC2D740324}"/>
              </a:ext>
            </a:extLst>
          </p:cNvPr>
          <p:cNvSpPr/>
          <p:nvPr/>
        </p:nvSpPr>
        <p:spPr>
          <a:xfrm>
            <a:off x="3849436" y="4294224"/>
            <a:ext cx="61913" cy="71437"/>
          </a:xfrm>
          <a:prstGeom prst="rect">
            <a:avLst/>
          </a:prstGeom>
          <a:solidFill>
            <a:srgbClr val="5B9BD5"/>
          </a:solidFill>
          <a:ln>
            <a:solidFill>
              <a:srgbClr val="5B9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59A118E2-1CF9-416B-9307-65ABAF2E18C6}"/>
              </a:ext>
            </a:extLst>
          </p:cNvPr>
          <p:cNvSpPr/>
          <p:nvPr/>
        </p:nvSpPr>
        <p:spPr>
          <a:xfrm>
            <a:off x="3852855" y="4716537"/>
            <a:ext cx="61913" cy="71437"/>
          </a:xfrm>
          <a:prstGeom prst="rect">
            <a:avLst/>
          </a:prstGeom>
          <a:solidFill>
            <a:srgbClr val="5B9BD5"/>
          </a:solidFill>
          <a:ln>
            <a:solidFill>
              <a:srgbClr val="5B9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4AC3D991-8EC3-4BC9-9E55-4B0F21AAEDB6}"/>
              </a:ext>
            </a:extLst>
          </p:cNvPr>
          <p:cNvSpPr/>
          <p:nvPr/>
        </p:nvSpPr>
        <p:spPr>
          <a:xfrm>
            <a:off x="3849436" y="5144268"/>
            <a:ext cx="61913" cy="71437"/>
          </a:xfrm>
          <a:prstGeom prst="rect">
            <a:avLst/>
          </a:prstGeom>
          <a:solidFill>
            <a:srgbClr val="5B9BD5"/>
          </a:solidFill>
          <a:ln>
            <a:solidFill>
              <a:srgbClr val="5B9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3" name="直接箭头连接符 6">
            <a:extLst>
              <a:ext uri="{FF2B5EF4-FFF2-40B4-BE49-F238E27FC236}">
                <a16:creationId xmlns:a16="http://schemas.microsoft.com/office/drawing/2014/main" id="{2662A5E9-77ED-4CB1-A776-A6F451FC2F43}"/>
              </a:ext>
            </a:extLst>
          </p:cNvPr>
          <p:cNvCxnSpPr>
            <a:cxnSpLocks/>
            <a:stCxn id="92" idx="3"/>
            <a:endCxn id="76" idx="1"/>
          </p:cNvCxnSpPr>
          <p:nvPr/>
        </p:nvCxnSpPr>
        <p:spPr>
          <a:xfrm>
            <a:off x="3911349" y="5179987"/>
            <a:ext cx="4215177" cy="170"/>
          </a:xfrm>
          <a:prstGeom prst="straightConnector1">
            <a:avLst/>
          </a:prstGeom>
          <a:ln w="12700">
            <a:solidFill>
              <a:srgbClr val="FF0000"/>
            </a:solidFill>
            <a:prstDash val="dash"/>
            <a:headEnd type="none" w="sm" len="sm"/>
            <a:tailEnd type="arrow" w="sm" len="sm"/>
          </a:ln>
        </p:spPr>
        <p:style>
          <a:lnRef idx="1">
            <a:schemeClr val="accent1"/>
          </a:lnRef>
          <a:fillRef idx="0">
            <a:schemeClr val="accent1"/>
          </a:fillRef>
          <a:effectRef idx="0">
            <a:schemeClr val="accent1"/>
          </a:effectRef>
          <a:fontRef idx="minor">
            <a:schemeClr val="tx1"/>
          </a:fontRef>
        </p:style>
      </p:cxnSp>
      <p:pic>
        <p:nvPicPr>
          <p:cNvPr id="94" name="图形 93">
            <a:extLst>
              <a:ext uri="{FF2B5EF4-FFF2-40B4-BE49-F238E27FC236}">
                <a16:creationId xmlns:a16="http://schemas.microsoft.com/office/drawing/2014/main" id="{ED4E6E25-69B7-4C06-AD76-FA19D58E246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42369" y="4843019"/>
            <a:ext cx="331217" cy="331217"/>
          </a:xfrm>
          <a:prstGeom prst="rect">
            <a:avLst/>
          </a:prstGeom>
        </p:spPr>
      </p:pic>
      <p:sp>
        <p:nvSpPr>
          <p:cNvPr id="77" name="文本框 76">
            <a:extLst>
              <a:ext uri="{FF2B5EF4-FFF2-40B4-BE49-F238E27FC236}">
                <a16:creationId xmlns:a16="http://schemas.microsoft.com/office/drawing/2014/main" id="{67F8D96E-B6A1-413F-8BDC-55659F8CE2E6}"/>
              </a:ext>
            </a:extLst>
          </p:cNvPr>
          <p:cNvSpPr txBox="1"/>
          <p:nvPr/>
        </p:nvSpPr>
        <p:spPr>
          <a:xfrm>
            <a:off x="2502493" y="6093635"/>
            <a:ext cx="7694020" cy="461665"/>
          </a:xfrm>
          <a:prstGeom prst="rect">
            <a:avLst/>
          </a:prstGeom>
          <a:noFill/>
        </p:spPr>
        <p:txBody>
          <a:bodyPr wrap="square" rtlCol="0">
            <a:spAutoFit/>
          </a:bodyPr>
          <a:lstStyle/>
          <a:p>
            <a:pPr algn="ctr"/>
            <a:r>
              <a:rPr lang="en-US" altLang="zh-CN" sz="2400" b="1" dirty="0">
                <a:latin typeface="Calibri" panose="020F0502020204030204" pitchFamily="34" charset="0"/>
                <a:ea typeface="Calibri" panose="020F0502020204030204" pitchFamily="34" charset="0"/>
                <a:cs typeface="Calibri" panose="020F0502020204030204" pitchFamily="34" charset="0"/>
              </a:rPr>
              <a:t>How to utilize </a:t>
            </a:r>
            <a:r>
              <a:rPr lang="en-US" altLang="zh-CN" sz="2400" b="1" dirty="0">
                <a:solidFill>
                  <a:srgbClr val="FF0000"/>
                </a:solidFill>
                <a:latin typeface="Calibri" panose="020F0502020204030204" pitchFamily="34" charset="0"/>
                <a:ea typeface="Calibri" panose="020F0502020204030204" pitchFamily="34" charset="0"/>
                <a:cs typeface="Calibri" panose="020F0502020204030204" pitchFamily="34" charset="0"/>
              </a:rPr>
              <a:t>all nodes </a:t>
            </a:r>
            <a:r>
              <a:rPr lang="en-US" altLang="zh-CN" sz="2400" b="1" dirty="0">
                <a:latin typeface="Calibri" panose="020F0502020204030204" pitchFamily="34" charset="0"/>
                <a:ea typeface="Calibri" panose="020F0502020204030204" pitchFamily="34" charset="0"/>
                <a:cs typeface="Calibri" panose="020F0502020204030204" pitchFamily="34" charset="0"/>
              </a:rPr>
              <a:t>while </a:t>
            </a:r>
            <a:r>
              <a:rPr lang="en-US" altLang="zh-CN" sz="2400" b="1" dirty="0">
                <a:solidFill>
                  <a:srgbClr val="FF0000"/>
                </a:solidFill>
                <a:latin typeface="Calibri" panose="020F0502020204030204" pitchFamily="34" charset="0"/>
                <a:ea typeface="Calibri" panose="020F0502020204030204" pitchFamily="34" charset="0"/>
                <a:cs typeface="Calibri" panose="020F0502020204030204" pitchFamily="34" charset="0"/>
              </a:rPr>
              <a:t>minimizing WAN traffic</a:t>
            </a:r>
            <a:r>
              <a:rPr lang="en-US" altLang="zh-CN" sz="2400" b="1" dirty="0">
                <a:latin typeface="Calibri" panose="020F0502020204030204" pitchFamily="34" charset="0"/>
                <a:ea typeface="Calibri" panose="020F0502020204030204" pitchFamily="34" charset="0"/>
                <a:cs typeface="Calibri" panose="020F0502020204030204" pitchFamily="34" charset="0"/>
              </a:rPr>
              <a:t>?</a:t>
            </a:r>
            <a:endParaRPr lang="zh-CN" altLang="en-US" sz="2400" b="1" dirty="0">
              <a:latin typeface="Calibri" panose="020F0502020204030204" pitchFamily="34" charset="0"/>
              <a:cs typeface="Calibri" panose="020F0502020204030204" pitchFamily="34" charset="0"/>
            </a:endParaRPr>
          </a:p>
        </p:txBody>
      </p:sp>
      <p:sp>
        <p:nvSpPr>
          <p:cNvPr id="89" name="文本框 88">
            <a:extLst>
              <a:ext uri="{FF2B5EF4-FFF2-40B4-BE49-F238E27FC236}">
                <a16:creationId xmlns:a16="http://schemas.microsoft.com/office/drawing/2014/main" id="{BA8B6379-922C-4AD2-886A-D16B236C82C8}"/>
              </a:ext>
            </a:extLst>
          </p:cNvPr>
          <p:cNvSpPr txBox="1"/>
          <p:nvPr/>
        </p:nvSpPr>
        <p:spPr>
          <a:xfrm>
            <a:off x="8119750" y="3094418"/>
            <a:ext cx="2613183" cy="369332"/>
          </a:xfrm>
          <a:prstGeom prst="rect">
            <a:avLst/>
          </a:prstGeom>
          <a:noFill/>
        </p:spPr>
        <p:txBody>
          <a:bodyPr wrap="square" rtlCol="0">
            <a:spAutoFit/>
          </a:bodyPr>
          <a:lstStyle/>
          <a:p>
            <a:pPr algn="ctr"/>
            <a:r>
              <a:rPr lang="en-US" altLang="zh-CN" b="1" dirty="0">
                <a:solidFill>
                  <a:srgbClr val="FF0000"/>
                </a:solidFill>
                <a:latin typeface="Calibri" panose="020F0502020204030204" pitchFamily="34" charset="0"/>
                <a:ea typeface="Calibri" panose="020F0502020204030204" pitchFamily="34" charset="0"/>
                <a:cs typeface="Calibri" panose="020F0502020204030204" pitchFamily="34" charset="0"/>
              </a:rPr>
              <a:t>nodes still not utilized</a:t>
            </a:r>
            <a:endParaRPr lang="zh-CN" altLang="en-US" b="1" dirty="0">
              <a:solidFill>
                <a:srgbClr val="FF0000"/>
              </a:solidFill>
              <a:latin typeface="Calibri" panose="020F0502020204030204" pitchFamily="34" charset="0"/>
              <a:cs typeface="Calibri" panose="020F0502020204030204" pitchFamily="34" charset="0"/>
            </a:endParaRPr>
          </a:p>
        </p:txBody>
      </p:sp>
      <p:cxnSp>
        <p:nvCxnSpPr>
          <p:cNvPr id="7" name="直接箭头连接符 6">
            <a:extLst>
              <a:ext uri="{FF2B5EF4-FFF2-40B4-BE49-F238E27FC236}">
                <a16:creationId xmlns:a16="http://schemas.microsoft.com/office/drawing/2014/main" id="{FC1F6033-6A44-4B6E-B318-787D9CF6E9D2}"/>
              </a:ext>
            </a:extLst>
          </p:cNvPr>
          <p:cNvCxnSpPr>
            <a:endCxn id="81" idx="0"/>
          </p:cNvCxnSpPr>
          <p:nvPr/>
        </p:nvCxnSpPr>
        <p:spPr>
          <a:xfrm flipH="1">
            <a:off x="8890423" y="3463750"/>
            <a:ext cx="276776" cy="27978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灯片编号占位符 5">
            <a:extLst>
              <a:ext uri="{FF2B5EF4-FFF2-40B4-BE49-F238E27FC236}">
                <a16:creationId xmlns:a16="http://schemas.microsoft.com/office/drawing/2014/main" id="{CCFE721C-8342-4F3C-ADB4-79B24433E734}"/>
              </a:ext>
            </a:extLst>
          </p:cNvPr>
          <p:cNvSpPr>
            <a:spLocks noGrp="1"/>
          </p:cNvSpPr>
          <p:nvPr>
            <p:ph type="sldNum" sz="quarter" idx="12"/>
          </p:nvPr>
        </p:nvSpPr>
        <p:spPr/>
        <p:txBody>
          <a:bodyPr/>
          <a:lstStyle/>
          <a:p>
            <a:fld id="{67A30710-B177-4468-8261-72019EDF17CF}" type="slidenum">
              <a:rPr lang="zh-CN" altLang="en-US" smtClean="0"/>
              <a:t>15</a:t>
            </a:fld>
            <a:endParaRPr lang="zh-CN" altLang="en-US"/>
          </a:p>
        </p:txBody>
      </p:sp>
    </p:spTree>
    <p:extLst>
      <p:ext uri="{BB962C8B-B14F-4D97-AF65-F5344CB8AC3E}">
        <p14:creationId xmlns:p14="http://schemas.microsoft.com/office/powerpoint/2010/main" val="3734386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Erasure coding</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a:xfrm>
            <a:off x="838200" y="1825625"/>
            <a:ext cx="10515600" cy="936165"/>
          </a:xfrm>
        </p:spPr>
        <p:txBody>
          <a:bodyPr/>
          <a:lstStyle/>
          <a:p>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Encode each entry into fault-tolerant chunks.</a:t>
            </a: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5" name="图形 94">
            <a:extLst>
              <a:ext uri="{FF2B5EF4-FFF2-40B4-BE49-F238E27FC236}">
                <a16:creationId xmlns:a16="http://schemas.microsoft.com/office/drawing/2014/main" id="{864C39E5-CFAB-4F68-8C25-39DDA63633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2137" y="2591600"/>
            <a:ext cx="981605" cy="981605"/>
          </a:xfrm>
          <a:prstGeom prst="rect">
            <a:avLst/>
          </a:prstGeom>
        </p:spPr>
      </p:pic>
      <p:grpSp>
        <p:nvGrpSpPr>
          <p:cNvPr id="5" name="组合 4">
            <a:extLst>
              <a:ext uri="{FF2B5EF4-FFF2-40B4-BE49-F238E27FC236}">
                <a16:creationId xmlns:a16="http://schemas.microsoft.com/office/drawing/2014/main" id="{0BDBCB85-55C0-42DC-B235-850B91BB88B3}"/>
              </a:ext>
            </a:extLst>
          </p:cNvPr>
          <p:cNvGrpSpPr/>
          <p:nvPr/>
        </p:nvGrpSpPr>
        <p:grpSpPr>
          <a:xfrm>
            <a:off x="3687089" y="2664393"/>
            <a:ext cx="967045" cy="943762"/>
            <a:chOff x="3372220" y="2579069"/>
            <a:chExt cx="1385851" cy="1352485"/>
          </a:xfrm>
          <a:solidFill>
            <a:schemeClr val="accent1"/>
          </a:solidFill>
        </p:grpSpPr>
        <p:pic>
          <p:nvPicPr>
            <p:cNvPr id="96" name="图形 95">
              <a:extLst>
                <a:ext uri="{FF2B5EF4-FFF2-40B4-BE49-F238E27FC236}">
                  <a16:creationId xmlns:a16="http://schemas.microsoft.com/office/drawing/2014/main" id="{2A9BE7DD-7EFD-45EC-8808-49103C7465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72220" y="2579069"/>
              <a:ext cx="599041" cy="599041"/>
            </a:xfrm>
            <a:prstGeom prst="rect">
              <a:avLst/>
            </a:prstGeom>
          </p:spPr>
        </p:pic>
        <p:pic>
          <p:nvPicPr>
            <p:cNvPr id="97" name="图形 96">
              <a:extLst>
                <a:ext uri="{FF2B5EF4-FFF2-40B4-BE49-F238E27FC236}">
                  <a16:creationId xmlns:a16="http://schemas.microsoft.com/office/drawing/2014/main" id="{0456E0C3-0D6B-47AA-9C44-FBC4092F80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72220" y="3332513"/>
              <a:ext cx="599041" cy="599041"/>
            </a:xfrm>
            <a:prstGeom prst="rect">
              <a:avLst/>
            </a:prstGeom>
          </p:spPr>
        </p:pic>
        <p:pic>
          <p:nvPicPr>
            <p:cNvPr id="98" name="图形 97">
              <a:extLst>
                <a:ext uri="{FF2B5EF4-FFF2-40B4-BE49-F238E27FC236}">
                  <a16:creationId xmlns:a16="http://schemas.microsoft.com/office/drawing/2014/main" id="{00DA7498-2DB8-4BA9-A318-2EC5A85B5E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9030" y="2579069"/>
              <a:ext cx="599041" cy="599041"/>
            </a:xfrm>
            <a:prstGeom prst="rect">
              <a:avLst/>
            </a:prstGeom>
          </p:spPr>
        </p:pic>
        <p:pic>
          <p:nvPicPr>
            <p:cNvPr id="99" name="图形 98">
              <a:extLst>
                <a:ext uri="{FF2B5EF4-FFF2-40B4-BE49-F238E27FC236}">
                  <a16:creationId xmlns:a16="http://schemas.microsoft.com/office/drawing/2014/main" id="{BF722523-5459-4387-AEC1-A350215869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9030" y="3332513"/>
              <a:ext cx="599041" cy="599041"/>
            </a:xfrm>
            <a:prstGeom prst="rect">
              <a:avLst/>
            </a:prstGeom>
          </p:spPr>
        </p:pic>
      </p:grpSp>
      <p:sp>
        <p:nvSpPr>
          <p:cNvPr id="6" name="箭头: 右 5">
            <a:extLst>
              <a:ext uri="{FF2B5EF4-FFF2-40B4-BE49-F238E27FC236}">
                <a16:creationId xmlns:a16="http://schemas.microsoft.com/office/drawing/2014/main" id="{5B126C4E-99C6-4F00-9C89-68FC08FB6908}"/>
              </a:ext>
            </a:extLst>
          </p:cNvPr>
          <p:cNvSpPr/>
          <p:nvPr/>
        </p:nvSpPr>
        <p:spPr>
          <a:xfrm>
            <a:off x="2697240" y="2943485"/>
            <a:ext cx="547576" cy="457200"/>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箭头: 右 99">
            <a:extLst>
              <a:ext uri="{FF2B5EF4-FFF2-40B4-BE49-F238E27FC236}">
                <a16:creationId xmlns:a16="http://schemas.microsoft.com/office/drawing/2014/main" id="{4DC98D05-333D-47CC-BD0A-3C4EC20ADF37}"/>
              </a:ext>
            </a:extLst>
          </p:cNvPr>
          <p:cNvSpPr/>
          <p:nvPr/>
        </p:nvSpPr>
        <p:spPr>
          <a:xfrm rot="5400000">
            <a:off x="3896823" y="4371853"/>
            <a:ext cx="547576" cy="457200"/>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 name="组合 100">
            <a:extLst>
              <a:ext uri="{FF2B5EF4-FFF2-40B4-BE49-F238E27FC236}">
                <a16:creationId xmlns:a16="http://schemas.microsoft.com/office/drawing/2014/main" id="{2732F7C5-7EF7-485C-BD8E-30DAD6865662}"/>
              </a:ext>
            </a:extLst>
          </p:cNvPr>
          <p:cNvGrpSpPr/>
          <p:nvPr/>
        </p:nvGrpSpPr>
        <p:grpSpPr>
          <a:xfrm>
            <a:off x="3687089" y="5033441"/>
            <a:ext cx="967045" cy="943762"/>
            <a:chOff x="3372220" y="2579069"/>
            <a:chExt cx="1385851" cy="1352485"/>
          </a:xfrm>
          <a:solidFill>
            <a:schemeClr val="accent2"/>
          </a:solidFill>
        </p:grpSpPr>
        <p:pic>
          <p:nvPicPr>
            <p:cNvPr id="102" name="图形 101">
              <a:extLst>
                <a:ext uri="{FF2B5EF4-FFF2-40B4-BE49-F238E27FC236}">
                  <a16:creationId xmlns:a16="http://schemas.microsoft.com/office/drawing/2014/main" id="{15E8B855-606A-4541-8CF0-6E11D4C1BDB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72220" y="2579069"/>
              <a:ext cx="599041" cy="599041"/>
            </a:xfrm>
            <a:prstGeom prst="rect">
              <a:avLst/>
            </a:prstGeom>
          </p:spPr>
        </p:pic>
        <p:pic>
          <p:nvPicPr>
            <p:cNvPr id="103" name="图形 102">
              <a:extLst>
                <a:ext uri="{FF2B5EF4-FFF2-40B4-BE49-F238E27FC236}">
                  <a16:creationId xmlns:a16="http://schemas.microsoft.com/office/drawing/2014/main" id="{EAFCF4ED-29F9-4FB6-A818-3B5F51942A6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72220" y="3332513"/>
              <a:ext cx="599041" cy="599041"/>
            </a:xfrm>
            <a:prstGeom prst="rect">
              <a:avLst/>
            </a:prstGeom>
          </p:spPr>
        </p:pic>
        <p:pic>
          <p:nvPicPr>
            <p:cNvPr id="104" name="图形 103">
              <a:extLst>
                <a:ext uri="{FF2B5EF4-FFF2-40B4-BE49-F238E27FC236}">
                  <a16:creationId xmlns:a16="http://schemas.microsoft.com/office/drawing/2014/main" id="{D63CCDA8-9C46-4605-96D9-73403A43C30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59030" y="2579069"/>
              <a:ext cx="599041" cy="599041"/>
            </a:xfrm>
            <a:prstGeom prst="rect">
              <a:avLst/>
            </a:prstGeom>
          </p:spPr>
        </p:pic>
        <p:pic>
          <p:nvPicPr>
            <p:cNvPr id="105" name="图形 104">
              <a:extLst>
                <a:ext uri="{FF2B5EF4-FFF2-40B4-BE49-F238E27FC236}">
                  <a16:creationId xmlns:a16="http://schemas.microsoft.com/office/drawing/2014/main" id="{0E6C8FC9-D5A0-4B9A-A015-C7D7463772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59030" y="3332513"/>
              <a:ext cx="599041" cy="599041"/>
            </a:xfrm>
            <a:prstGeom prst="rect">
              <a:avLst/>
            </a:prstGeom>
          </p:spPr>
        </p:pic>
      </p:grpSp>
      <p:sp>
        <p:nvSpPr>
          <p:cNvPr id="8" name="文本框 7">
            <a:extLst>
              <a:ext uri="{FF2B5EF4-FFF2-40B4-BE49-F238E27FC236}">
                <a16:creationId xmlns:a16="http://schemas.microsoft.com/office/drawing/2014/main" id="{E60BD6DC-24D6-4E00-B776-282EE47DAC82}"/>
              </a:ext>
            </a:extLst>
          </p:cNvPr>
          <p:cNvSpPr txBox="1"/>
          <p:nvPr/>
        </p:nvSpPr>
        <p:spPr>
          <a:xfrm>
            <a:off x="2629032" y="4327947"/>
            <a:ext cx="1467783" cy="400110"/>
          </a:xfrm>
          <a:prstGeom prst="rect">
            <a:avLst/>
          </a:prstGeom>
          <a:noFill/>
        </p:spPr>
        <p:txBody>
          <a:bodyPr wrap="square" rtlCol="0">
            <a:spAutoFit/>
          </a:bodyPr>
          <a:lstStyle/>
          <a:p>
            <a:pPr algn="ctr"/>
            <a:r>
              <a:rPr lang="en-US" altLang="zh-CN" sz="2000" dirty="0">
                <a:latin typeface="Calibri" panose="020F0502020204030204" pitchFamily="34" charset="0"/>
                <a:ea typeface="Calibri" panose="020F0502020204030204" pitchFamily="34" charset="0"/>
                <a:cs typeface="Calibri" panose="020F0502020204030204" pitchFamily="34" charset="0"/>
              </a:rPr>
              <a:t>2. encode</a:t>
            </a:r>
            <a:endParaRPr lang="zh-CN" altLang="en-US" sz="2000" dirty="0">
              <a:latin typeface="Calibri" panose="020F0502020204030204" pitchFamily="34" charset="0"/>
              <a:cs typeface="Calibri" panose="020F0502020204030204" pitchFamily="34" charset="0"/>
            </a:endParaRPr>
          </a:p>
        </p:txBody>
      </p:sp>
      <p:sp>
        <p:nvSpPr>
          <p:cNvPr id="106" name="文本框 105">
            <a:extLst>
              <a:ext uri="{FF2B5EF4-FFF2-40B4-BE49-F238E27FC236}">
                <a16:creationId xmlns:a16="http://schemas.microsoft.com/office/drawing/2014/main" id="{CEF3496E-924D-441E-9FEF-D4977B7EFC1C}"/>
              </a:ext>
            </a:extLst>
          </p:cNvPr>
          <p:cNvSpPr txBox="1"/>
          <p:nvPr/>
        </p:nvSpPr>
        <p:spPr>
          <a:xfrm>
            <a:off x="2385993" y="2561735"/>
            <a:ext cx="1170071" cy="400110"/>
          </a:xfrm>
          <a:prstGeom prst="rect">
            <a:avLst/>
          </a:prstGeom>
          <a:noFill/>
        </p:spPr>
        <p:txBody>
          <a:bodyPr wrap="square" rtlCol="0">
            <a:spAutoFit/>
          </a:bodyPr>
          <a:lstStyle/>
          <a:p>
            <a:pPr algn="ctr"/>
            <a:r>
              <a:rPr lang="en-US" altLang="zh-CN" sz="2000" dirty="0">
                <a:latin typeface="Calibri" panose="020F0502020204030204" pitchFamily="34" charset="0"/>
                <a:ea typeface="Calibri" panose="020F0502020204030204" pitchFamily="34" charset="0"/>
                <a:cs typeface="Calibri" panose="020F0502020204030204" pitchFamily="34" charset="0"/>
              </a:rPr>
              <a:t>1. divide</a:t>
            </a:r>
            <a:endParaRPr lang="zh-CN" altLang="en-US" sz="2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FD8211A9-D3F4-439C-9186-D6FC0C8450AC}"/>
                  </a:ext>
                </a:extLst>
              </p:cNvPr>
              <p:cNvSpPr txBox="1"/>
              <p:nvPr/>
            </p:nvSpPr>
            <p:spPr>
              <a:xfrm>
                <a:off x="3179752" y="3767355"/>
                <a:ext cx="1772743" cy="400110"/>
              </a:xfrm>
              <a:prstGeom prst="rect">
                <a:avLst/>
              </a:prstGeom>
              <a:noFill/>
            </p:spPr>
            <p:txBody>
              <a:bodyPr wrap="square" rtlCol="0">
                <a:spAutoFit/>
              </a:bodyPr>
              <a:lstStyle/>
              <a:p>
                <a:pPr algn="ctr"/>
                <a14:m>
                  <m:oMath xmlns:m="http://schemas.openxmlformats.org/officeDocument/2006/math">
                    <m:r>
                      <a:rPr lang="en-US" altLang="zh-CN" sz="2000" b="1" i="1" smtClean="0">
                        <a:latin typeface="Cambria Math" panose="02040503050406030204" pitchFamily="18" charset="0"/>
                        <a:ea typeface="Calibri" panose="020F0502020204030204" pitchFamily="34" charset="0"/>
                        <a:cs typeface="Calibri" panose="020F0502020204030204" pitchFamily="34" charset="0"/>
                      </a:rPr>
                      <m:t>𝒌</m:t>
                    </m:r>
                  </m:oMath>
                </a14:m>
                <a:r>
                  <a:rPr lang="en-US" altLang="zh-CN" sz="2000" b="1" dirty="0">
                    <a:latin typeface="Calibri" panose="020F0502020204030204" pitchFamily="34" charset="0"/>
                    <a:ea typeface="Calibri" panose="020F0502020204030204" pitchFamily="34" charset="0"/>
                    <a:cs typeface="Calibri" panose="020F0502020204030204" pitchFamily="34" charset="0"/>
                  </a:rPr>
                  <a:t> data chunks</a:t>
                </a:r>
                <a:endParaRPr lang="zh-CN" altLang="en-US" sz="2000" b="1" dirty="0">
                  <a:latin typeface="Calibri" panose="020F0502020204030204" pitchFamily="34" charset="0"/>
                  <a:cs typeface="Calibri" panose="020F0502020204030204" pitchFamily="34" charset="0"/>
                </a:endParaRPr>
              </a:p>
            </p:txBody>
          </p:sp>
        </mc:Choice>
        <mc:Fallback xmlns="">
          <p:sp>
            <p:nvSpPr>
              <p:cNvPr id="107" name="文本框 106">
                <a:extLst>
                  <a:ext uri="{FF2B5EF4-FFF2-40B4-BE49-F238E27FC236}">
                    <a16:creationId xmlns:a16="http://schemas.microsoft.com/office/drawing/2014/main" id="{FD8211A9-D3F4-439C-9186-D6FC0C8450AC}"/>
                  </a:ext>
                </a:extLst>
              </p:cNvPr>
              <p:cNvSpPr txBox="1">
                <a:spLocks noRot="1" noChangeAspect="1" noMove="1" noResize="1" noEditPoints="1" noAdjustHandles="1" noChangeArrowheads="1" noChangeShapeType="1" noTextEdit="1"/>
              </p:cNvSpPr>
              <p:nvPr/>
            </p:nvSpPr>
            <p:spPr>
              <a:xfrm>
                <a:off x="3179752" y="3767355"/>
                <a:ext cx="1772743" cy="400110"/>
              </a:xfrm>
              <a:prstGeom prst="rect">
                <a:avLst/>
              </a:prstGeom>
              <a:blipFill>
                <a:blip r:embed="rId9"/>
                <a:stretch>
                  <a:fillRect t="-7576" r="-1034"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29CC13E3-7A4F-44DB-8EF4-94555DC9D9D0}"/>
                  </a:ext>
                </a:extLst>
              </p:cNvPr>
              <p:cNvSpPr txBox="1"/>
              <p:nvPr/>
            </p:nvSpPr>
            <p:spPr>
              <a:xfrm>
                <a:off x="3237465" y="6136403"/>
                <a:ext cx="1866292" cy="707886"/>
              </a:xfrm>
              <a:prstGeom prst="rect">
                <a:avLst/>
              </a:prstGeom>
              <a:noFill/>
            </p:spPr>
            <p:txBody>
              <a:bodyPr wrap="square" rtlCol="0">
                <a:spAutoFit/>
              </a:bodyPr>
              <a:lstStyle/>
              <a:p>
                <a:pPr algn="ctr"/>
                <a:r>
                  <a:rPr lang="en-US" altLang="zh-CN" sz="2000" b="1" dirty="0">
                    <a:latin typeface="Calibri" panose="020F0502020204030204" pitchFamily="34" charset="0"/>
                    <a:ea typeface="Calibri" panose="020F0502020204030204" pitchFamily="34" charset="0"/>
                    <a:cs typeface="Calibri" panose="020F0502020204030204" pitchFamily="34" charset="0"/>
                  </a:rPr>
                  <a:t>Additional </a:t>
                </a:r>
                <a14:m>
                  <m:oMath xmlns:m="http://schemas.openxmlformats.org/officeDocument/2006/math">
                    <m:r>
                      <a:rPr lang="en-US" altLang="zh-CN" sz="2000" b="1" i="1" smtClean="0">
                        <a:latin typeface="Cambria Math" panose="02040503050406030204" pitchFamily="18" charset="0"/>
                        <a:ea typeface="Calibri" panose="020F0502020204030204" pitchFamily="34" charset="0"/>
                        <a:cs typeface="Calibri" panose="020F0502020204030204" pitchFamily="34" charset="0"/>
                      </a:rPr>
                      <m:t>𝒎</m:t>
                    </m:r>
                  </m:oMath>
                </a14:m>
                <a:endParaRPr lang="en-US" altLang="zh-CN" sz="2000" b="1" dirty="0">
                  <a:latin typeface="Calibri" panose="020F0502020204030204" pitchFamily="34" charset="0"/>
                  <a:ea typeface="Calibri" panose="020F0502020204030204" pitchFamily="34" charset="0"/>
                  <a:cs typeface="Calibri" panose="020F0502020204030204" pitchFamily="34" charset="0"/>
                </a:endParaRPr>
              </a:p>
              <a:p>
                <a:pPr algn="ctr"/>
                <a:r>
                  <a:rPr lang="en-US" altLang="zh-CN" sz="2000" b="1" dirty="0">
                    <a:latin typeface="Calibri" panose="020F0502020204030204" pitchFamily="34" charset="0"/>
                    <a:ea typeface="Calibri" panose="020F0502020204030204" pitchFamily="34" charset="0"/>
                    <a:cs typeface="Calibri" panose="020F0502020204030204" pitchFamily="34" charset="0"/>
                  </a:rPr>
                  <a:t>parity chunks</a:t>
                </a:r>
                <a:endParaRPr lang="zh-CN" altLang="en-US" sz="2000" b="1" dirty="0">
                  <a:latin typeface="Calibri" panose="020F0502020204030204" pitchFamily="34" charset="0"/>
                  <a:cs typeface="Calibri" panose="020F0502020204030204" pitchFamily="34" charset="0"/>
                </a:endParaRPr>
              </a:p>
            </p:txBody>
          </p:sp>
        </mc:Choice>
        <mc:Fallback xmlns="">
          <p:sp>
            <p:nvSpPr>
              <p:cNvPr id="108" name="文本框 107">
                <a:extLst>
                  <a:ext uri="{FF2B5EF4-FFF2-40B4-BE49-F238E27FC236}">
                    <a16:creationId xmlns:a16="http://schemas.microsoft.com/office/drawing/2014/main" id="{29CC13E3-7A4F-44DB-8EF4-94555DC9D9D0}"/>
                  </a:ext>
                </a:extLst>
              </p:cNvPr>
              <p:cNvSpPr txBox="1">
                <a:spLocks noRot="1" noChangeAspect="1" noMove="1" noResize="1" noEditPoints="1" noAdjustHandles="1" noChangeArrowheads="1" noChangeShapeType="1" noTextEdit="1"/>
              </p:cNvSpPr>
              <p:nvPr/>
            </p:nvSpPr>
            <p:spPr>
              <a:xfrm>
                <a:off x="3237465" y="6136403"/>
                <a:ext cx="1866292" cy="707886"/>
              </a:xfrm>
              <a:prstGeom prst="rect">
                <a:avLst/>
              </a:prstGeom>
              <a:blipFill>
                <a:blip r:embed="rId10"/>
                <a:stretch>
                  <a:fillRect t="-5172" b="-14655"/>
                </a:stretch>
              </a:blipFill>
            </p:spPr>
            <p:txBody>
              <a:bodyPr/>
              <a:lstStyle/>
              <a:p>
                <a:r>
                  <a:rPr lang="zh-CN" altLang="en-US">
                    <a:noFill/>
                  </a:rPr>
                  <a:t> </a:t>
                </a:r>
              </a:p>
            </p:txBody>
          </p:sp>
        </mc:Fallback>
      </mc:AlternateContent>
      <p:sp>
        <p:nvSpPr>
          <p:cNvPr id="7" name="箭头: 右 6">
            <a:extLst>
              <a:ext uri="{FF2B5EF4-FFF2-40B4-BE49-F238E27FC236}">
                <a16:creationId xmlns:a16="http://schemas.microsoft.com/office/drawing/2014/main" id="{3D03F912-BDA8-40B5-A849-AE0D4FE60293}"/>
              </a:ext>
            </a:extLst>
          </p:cNvPr>
          <p:cNvSpPr/>
          <p:nvPr/>
        </p:nvSpPr>
        <p:spPr>
          <a:xfrm rot="889352">
            <a:off x="5356881" y="3237359"/>
            <a:ext cx="2036135" cy="295000"/>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72DE6D9E-73EB-4154-8F4F-DFD1B02F08AB}"/>
              </a:ext>
            </a:extLst>
          </p:cNvPr>
          <p:cNvSpPr/>
          <p:nvPr/>
        </p:nvSpPr>
        <p:spPr>
          <a:xfrm rot="20328238">
            <a:off x="5356881" y="4817338"/>
            <a:ext cx="2036135" cy="295000"/>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7CD08317-39C2-48DC-A8F6-0D59946CFF2A}"/>
              </a:ext>
            </a:extLst>
          </p:cNvPr>
          <p:cNvSpPr txBox="1"/>
          <p:nvPr/>
        </p:nvSpPr>
        <p:spPr>
          <a:xfrm>
            <a:off x="5199074" y="3807873"/>
            <a:ext cx="2351748" cy="707886"/>
          </a:xfrm>
          <a:prstGeom prst="rect">
            <a:avLst/>
          </a:prstGeom>
          <a:noFill/>
        </p:spPr>
        <p:txBody>
          <a:bodyPr wrap="square" rtlCol="0">
            <a:spAutoFit/>
          </a:bodyPr>
          <a:lstStyle/>
          <a:p>
            <a:pPr algn="ctr"/>
            <a:r>
              <a:rPr lang="en-US" altLang="zh-CN" sz="2000" dirty="0">
                <a:latin typeface="Calibri" panose="020F0502020204030204" pitchFamily="34" charset="0"/>
                <a:ea typeface="Calibri" panose="020F0502020204030204" pitchFamily="34" charset="0"/>
                <a:cs typeface="Calibri" panose="020F0502020204030204" pitchFamily="34" charset="0"/>
              </a:rPr>
              <a:t>3. Chunk loss during transmission</a:t>
            </a:r>
            <a:endParaRPr lang="zh-CN" altLang="en-US" sz="2000" dirty="0">
              <a:latin typeface="Calibri" panose="020F0502020204030204" pitchFamily="34" charset="0"/>
              <a:cs typeface="Calibri" panose="020F0502020204030204" pitchFamily="34" charset="0"/>
            </a:endParaRPr>
          </a:p>
        </p:txBody>
      </p:sp>
      <p:grpSp>
        <p:nvGrpSpPr>
          <p:cNvPr id="25" name="组合 24">
            <a:extLst>
              <a:ext uri="{FF2B5EF4-FFF2-40B4-BE49-F238E27FC236}">
                <a16:creationId xmlns:a16="http://schemas.microsoft.com/office/drawing/2014/main" id="{A8C0404D-87D8-4E93-AB3B-069B0241AB34}"/>
              </a:ext>
            </a:extLst>
          </p:cNvPr>
          <p:cNvGrpSpPr/>
          <p:nvPr/>
        </p:nvGrpSpPr>
        <p:grpSpPr>
          <a:xfrm>
            <a:off x="7775432" y="3624330"/>
            <a:ext cx="967045" cy="943762"/>
            <a:chOff x="3372220" y="2579069"/>
            <a:chExt cx="1385851" cy="1352485"/>
          </a:xfrm>
          <a:solidFill>
            <a:schemeClr val="accent1"/>
          </a:solidFill>
        </p:grpSpPr>
        <p:pic>
          <p:nvPicPr>
            <p:cNvPr id="26" name="图形 25">
              <a:extLst>
                <a:ext uri="{FF2B5EF4-FFF2-40B4-BE49-F238E27FC236}">
                  <a16:creationId xmlns:a16="http://schemas.microsoft.com/office/drawing/2014/main" id="{2EC58DB6-A2E6-4199-BB21-669811571F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72220" y="2579069"/>
              <a:ext cx="599041" cy="599041"/>
            </a:xfrm>
            <a:prstGeom prst="rect">
              <a:avLst/>
            </a:prstGeom>
          </p:spPr>
        </p:pic>
        <p:pic>
          <p:nvPicPr>
            <p:cNvPr id="27" name="图形 26">
              <a:extLst>
                <a:ext uri="{FF2B5EF4-FFF2-40B4-BE49-F238E27FC236}">
                  <a16:creationId xmlns:a16="http://schemas.microsoft.com/office/drawing/2014/main" id="{15A96D04-665E-433A-B7EE-76F767A3CC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72220" y="3332513"/>
              <a:ext cx="599041" cy="599041"/>
            </a:xfrm>
            <a:prstGeom prst="rect">
              <a:avLst/>
            </a:prstGeom>
          </p:spPr>
        </p:pic>
        <p:pic>
          <p:nvPicPr>
            <p:cNvPr id="28" name="图形 27">
              <a:extLst>
                <a:ext uri="{FF2B5EF4-FFF2-40B4-BE49-F238E27FC236}">
                  <a16:creationId xmlns:a16="http://schemas.microsoft.com/office/drawing/2014/main" id="{40CAEA35-F600-49B2-982D-9C97697FBF6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9030" y="2579069"/>
              <a:ext cx="599041" cy="599041"/>
            </a:xfrm>
            <a:prstGeom prst="rect">
              <a:avLst/>
            </a:prstGeom>
          </p:spPr>
        </p:pic>
        <p:pic>
          <p:nvPicPr>
            <p:cNvPr id="29" name="图形 28">
              <a:extLst>
                <a:ext uri="{FF2B5EF4-FFF2-40B4-BE49-F238E27FC236}">
                  <a16:creationId xmlns:a16="http://schemas.microsoft.com/office/drawing/2014/main" id="{619DD1E0-6B8F-494C-BD15-575DD1CFEA4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59030" y="3332513"/>
              <a:ext cx="599041" cy="599041"/>
            </a:xfrm>
            <a:prstGeom prst="rect">
              <a:avLst/>
            </a:prstGeom>
          </p:spPr>
        </p:pic>
      </p:grpSp>
      <p:sp>
        <p:nvSpPr>
          <p:cNvPr id="30" name="箭头: 右 29">
            <a:extLst>
              <a:ext uri="{FF2B5EF4-FFF2-40B4-BE49-F238E27FC236}">
                <a16:creationId xmlns:a16="http://schemas.microsoft.com/office/drawing/2014/main" id="{AD7D3569-99D1-47A4-916F-210E5FA64167}"/>
              </a:ext>
            </a:extLst>
          </p:cNvPr>
          <p:cNvSpPr/>
          <p:nvPr/>
        </p:nvSpPr>
        <p:spPr>
          <a:xfrm>
            <a:off x="9202580" y="3869465"/>
            <a:ext cx="547576" cy="457200"/>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DDADC962-B267-4F4F-B23E-F0E34BBCAC53}"/>
              </a:ext>
            </a:extLst>
          </p:cNvPr>
          <p:cNvSpPr txBox="1"/>
          <p:nvPr/>
        </p:nvSpPr>
        <p:spPr>
          <a:xfrm>
            <a:off x="8742477" y="4359087"/>
            <a:ext cx="1467783" cy="707886"/>
          </a:xfrm>
          <a:prstGeom prst="rect">
            <a:avLst/>
          </a:prstGeom>
          <a:noFill/>
        </p:spPr>
        <p:txBody>
          <a:bodyPr wrap="square" rtlCol="0">
            <a:spAutoFit/>
          </a:bodyPr>
          <a:lstStyle/>
          <a:p>
            <a:pPr algn="ctr"/>
            <a:r>
              <a:rPr lang="en-US" altLang="zh-CN" sz="2000" dirty="0">
                <a:latin typeface="Calibri" panose="020F0502020204030204" pitchFamily="34" charset="0"/>
                <a:ea typeface="Calibri" panose="020F0502020204030204" pitchFamily="34" charset="0"/>
                <a:cs typeface="Calibri" panose="020F0502020204030204" pitchFamily="34" charset="0"/>
              </a:rPr>
              <a:t>4. Rebuild &amp;</a:t>
            </a:r>
          </a:p>
          <a:p>
            <a:pPr algn="ctr"/>
            <a:r>
              <a:rPr lang="en-US" altLang="zh-CN" sz="2000" dirty="0">
                <a:latin typeface="Calibri" panose="020F0502020204030204" pitchFamily="34" charset="0"/>
                <a:ea typeface="Calibri" panose="020F0502020204030204" pitchFamily="34" charset="0"/>
                <a:cs typeface="Calibri" panose="020F0502020204030204" pitchFamily="34" charset="0"/>
              </a:rPr>
              <a:t>validation</a:t>
            </a:r>
            <a:endParaRPr lang="zh-CN" altLang="en-US" sz="2000" dirty="0">
              <a:latin typeface="Calibri" panose="020F0502020204030204" pitchFamily="34" charset="0"/>
              <a:cs typeface="Calibri" panose="020F0502020204030204" pitchFamily="34" charset="0"/>
            </a:endParaRPr>
          </a:p>
        </p:txBody>
      </p:sp>
      <p:pic>
        <p:nvPicPr>
          <p:cNvPr id="32" name="图形 31">
            <a:extLst>
              <a:ext uri="{FF2B5EF4-FFF2-40B4-BE49-F238E27FC236}">
                <a16:creationId xmlns:a16="http://schemas.microsoft.com/office/drawing/2014/main" id="{FFB78EC3-9246-43B7-8837-7B910B12F6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75021" y="3646969"/>
            <a:ext cx="981605" cy="981605"/>
          </a:xfrm>
          <a:prstGeom prst="rect">
            <a:avLst/>
          </a:prstGeom>
        </p:spPr>
      </p:pic>
      <p:sp>
        <p:nvSpPr>
          <p:cNvPr id="10" name="灯片编号占位符 9">
            <a:extLst>
              <a:ext uri="{FF2B5EF4-FFF2-40B4-BE49-F238E27FC236}">
                <a16:creationId xmlns:a16="http://schemas.microsoft.com/office/drawing/2014/main" id="{31F8C719-79E0-41EF-88E0-CEBF10BBBBB7}"/>
              </a:ext>
            </a:extLst>
          </p:cNvPr>
          <p:cNvSpPr>
            <a:spLocks noGrp="1"/>
          </p:cNvSpPr>
          <p:nvPr>
            <p:ph type="sldNum" sz="quarter" idx="12"/>
          </p:nvPr>
        </p:nvSpPr>
        <p:spPr/>
        <p:txBody>
          <a:bodyPr/>
          <a:lstStyle/>
          <a:p>
            <a:fld id="{67A30710-B177-4468-8261-72019EDF17CF}" type="slidenum">
              <a:rPr lang="zh-CN" altLang="en-US" smtClean="0"/>
              <a:t>16</a:t>
            </a:fld>
            <a:endParaRPr lang="zh-CN" altLang="en-US" dirty="0"/>
          </a:p>
        </p:txBody>
      </p:sp>
      <p:grpSp>
        <p:nvGrpSpPr>
          <p:cNvPr id="34" name="组合 33">
            <a:extLst>
              <a:ext uri="{FF2B5EF4-FFF2-40B4-BE49-F238E27FC236}">
                <a16:creationId xmlns:a16="http://schemas.microsoft.com/office/drawing/2014/main" id="{97B611CC-4D3D-4F28-A92F-3D7A39164D64}"/>
              </a:ext>
            </a:extLst>
          </p:cNvPr>
          <p:cNvGrpSpPr/>
          <p:nvPr/>
        </p:nvGrpSpPr>
        <p:grpSpPr>
          <a:xfrm>
            <a:off x="6138433" y="5167051"/>
            <a:ext cx="583200" cy="568800"/>
            <a:chOff x="3372220" y="2579069"/>
            <a:chExt cx="1385851" cy="1352485"/>
          </a:xfrm>
          <a:solidFill>
            <a:schemeClr val="accent2"/>
          </a:solidFill>
        </p:grpSpPr>
        <p:pic>
          <p:nvPicPr>
            <p:cNvPr id="35" name="图形 34">
              <a:extLst>
                <a:ext uri="{FF2B5EF4-FFF2-40B4-BE49-F238E27FC236}">
                  <a16:creationId xmlns:a16="http://schemas.microsoft.com/office/drawing/2014/main" id="{C4FB11FE-2C3A-41F2-AF1E-7FAB9CA738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72220" y="2579069"/>
              <a:ext cx="599041" cy="599041"/>
            </a:xfrm>
            <a:prstGeom prst="rect">
              <a:avLst/>
            </a:prstGeom>
          </p:spPr>
        </p:pic>
        <p:pic>
          <p:nvPicPr>
            <p:cNvPr id="36" name="图形 35">
              <a:extLst>
                <a:ext uri="{FF2B5EF4-FFF2-40B4-BE49-F238E27FC236}">
                  <a16:creationId xmlns:a16="http://schemas.microsoft.com/office/drawing/2014/main" id="{5FC7FE71-8D13-45E8-9C47-5F2DC1BFE03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72220" y="3332513"/>
              <a:ext cx="599041" cy="599041"/>
            </a:xfrm>
            <a:prstGeom prst="rect">
              <a:avLst/>
            </a:prstGeom>
          </p:spPr>
        </p:pic>
        <p:pic>
          <p:nvPicPr>
            <p:cNvPr id="37" name="图形 36">
              <a:extLst>
                <a:ext uri="{FF2B5EF4-FFF2-40B4-BE49-F238E27FC236}">
                  <a16:creationId xmlns:a16="http://schemas.microsoft.com/office/drawing/2014/main" id="{B175924E-100E-4236-AC97-F04F490B52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59030" y="2579069"/>
              <a:ext cx="599041" cy="599041"/>
            </a:xfrm>
            <a:prstGeom prst="rect">
              <a:avLst/>
            </a:prstGeom>
          </p:spPr>
        </p:pic>
        <p:pic>
          <p:nvPicPr>
            <p:cNvPr id="38" name="图形 37">
              <a:extLst>
                <a:ext uri="{FF2B5EF4-FFF2-40B4-BE49-F238E27FC236}">
                  <a16:creationId xmlns:a16="http://schemas.microsoft.com/office/drawing/2014/main" id="{261B6ABD-4A5D-40C7-A331-AD8853F5527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59030" y="3332513"/>
              <a:ext cx="599041" cy="599041"/>
            </a:xfrm>
            <a:prstGeom prst="rect">
              <a:avLst/>
            </a:prstGeom>
          </p:spPr>
        </p:pic>
      </p:grpSp>
      <p:grpSp>
        <p:nvGrpSpPr>
          <p:cNvPr id="44" name="组合 43">
            <a:extLst>
              <a:ext uri="{FF2B5EF4-FFF2-40B4-BE49-F238E27FC236}">
                <a16:creationId xmlns:a16="http://schemas.microsoft.com/office/drawing/2014/main" id="{EE02B34F-7225-4E0A-8773-76CFED417FD2}"/>
              </a:ext>
            </a:extLst>
          </p:cNvPr>
          <p:cNvGrpSpPr/>
          <p:nvPr/>
        </p:nvGrpSpPr>
        <p:grpSpPr>
          <a:xfrm>
            <a:off x="6012647" y="2587811"/>
            <a:ext cx="582001" cy="567988"/>
            <a:chOff x="3372220" y="2579069"/>
            <a:chExt cx="1385851" cy="1352485"/>
          </a:xfrm>
          <a:solidFill>
            <a:schemeClr val="accent1"/>
          </a:solidFill>
        </p:grpSpPr>
        <p:pic>
          <p:nvPicPr>
            <p:cNvPr id="45" name="图形 44">
              <a:extLst>
                <a:ext uri="{FF2B5EF4-FFF2-40B4-BE49-F238E27FC236}">
                  <a16:creationId xmlns:a16="http://schemas.microsoft.com/office/drawing/2014/main" id="{E4B3CF8F-8588-4EB7-85DD-BD550D8B42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72220" y="2579069"/>
              <a:ext cx="599041" cy="599041"/>
            </a:xfrm>
            <a:prstGeom prst="rect">
              <a:avLst/>
            </a:prstGeom>
          </p:spPr>
        </p:pic>
        <p:pic>
          <p:nvPicPr>
            <p:cNvPr id="46" name="图形 45">
              <a:extLst>
                <a:ext uri="{FF2B5EF4-FFF2-40B4-BE49-F238E27FC236}">
                  <a16:creationId xmlns:a16="http://schemas.microsoft.com/office/drawing/2014/main" id="{E2247704-FF26-4306-BC6D-2126EB9E886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72220" y="3332513"/>
              <a:ext cx="599041" cy="599041"/>
            </a:xfrm>
            <a:prstGeom prst="rect">
              <a:avLst/>
            </a:prstGeom>
          </p:spPr>
        </p:pic>
        <p:pic>
          <p:nvPicPr>
            <p:cNvPr id="47" name="图形 46">
              <a:extLst>
                <a:ext uri="{FF2B5EF4-FFF2-40B4-BE49-F238E27FC236}">
                  <a16:creationId xmlns:a16="http://schemas.microsoft.com/office/drawing/2014/main" id="{E390CE72-7008-4161-855A-94CCF88B7E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9030" y="2579069"/>
              <a:ext cx="599041" cy="599041"/>
            </a:xfrm>
            <a:prstGeom prst="rect">
              <a:avLst/>
            </a:prstGeom>
          </p:spPr>
        </p:pic>
        <p:pic>
          <p:nvPicPr>
            <p:cNvPr id="48" name="图形 47">
              <a:extLst>
                <a:ext uri="{FF2B5EF4-FFF2-40B4-BE49-F238E27FC236}">
                  <a16:creationId xmlns:a16="http://schemas.microsoft.com/office/drawing/2014/main" id="{D8E98277-13A5-4BC8-AEA8-7BC04CE01C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59030" y="3332513"/>
              <a:ext cx="599041" cy="599041"/>
            </a:xfrm>
            <a:prstGeom prst="rect">
              <a:avLst/>
            </a:prstGeom>
          </p:spPr>
        </p:pic>
      </p:grpSp>
      <p:sp>
        <p:nvSpPr>
          <p:cNvPr id="9" name="加号 8">
            <a:extLst>
              <a:ext uri="{FF2B5EF4-FFF2-40B4-BE49-F238E27FC236}">
                <a16:creationId xmlns:a16="http://schemas.microsoft.com/office/drawing/2014/main" id="{2286EF43-9333-4884-ADCD-A2B64F5FC807}"/>
              </a:ext>
            </a:extLst>
          </p:cNvPr>
          <p:cNvSpPr/>
          <p:nvPr/>
        </p:nvSpPr>
        <p:spPr>
          <a:xfrm rot="2598691">
            <a:off x="6467540" y="2967817"/>
            <a:ext cx="211243" cy="208808"/>
          </a:xfrm>
          <a:prstGeom prst="mathPlus">
            <a:avLst>
              <a:gd name="adj1" fmla="val 391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加号 49">
            <a:extLst>
              <a:ext uri="{FF2B5EF4-FFF2-40B4-BE49-F238E27FC236}">
                <a16:creationId xmlns:a16="http://schemas.microsoft.com/office/drawing/2014/main" id="{2558C5DD-CF07-4D70-9426-41150CDD773F}"/>
              </a:ext>
            </a:extLst>
          </p:cNvPr>
          <p:cNvSpPr/>
          <p:nvPr/>
        </p:nvSpPr>
        <p:spPr>
          <a:xfrm rot="2598691">
            <a:off x="6138849" y="2969457"/>
            <a:ext cx="211243" cy="208808"/>
          </a:xfrm>
          <a:prstGeom prst="mathPlus">
            <a:avLst>
              <a:gd name="adj1" fmla="val 391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加号 50">
            <a:extLst>
              <a:ext uri="{FF2B5EF4-FFF2-40B4-BE49-F238E27FC236}">
                <a16:creationId xmlns:a16="http://schemas.microsoft.com/office/drawing/2014/main" id="{69F03D43-027C-46F8-B893-F8DF1DE400D0}"/>
              </a:ext>
            </a:extLst>
          </p:cNvPr>
          <p:cNvSpPr/>
          <p:nvPr/>
        </p:nvSpPr>
        <p:spPr>
          <a:xfrm rot="2598691">
            <a:off x="6616011" y="5549092"/>
            <a:ext cx="211243" cy="208808"/>
          </a:xfrm>
          <a:prstGeom prst="mathPlus">
            <a:avLst>
              <a:gd name="adj1" fmla="val 391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加号 51">
            <a:extLst>
              <a:ext uri="{FF2B5EF4-FFF2-40B4-BE49-F238E27FC236}">
                <a16:creationId xmlns:a16="http://schemas.microsoft.com/office/drawing/2014/main" id="{696B59B8-B077-48B2-A18D-F4034EAB588C}"/>
              </a:ext>
            </a:extLst>
          </p:cNvPr>
          <p:cNvSpPr/>
          <p:nvPr/>
        </p:nvSpPr>
        <p:spPr>
          <a:xfrm rot="2598691">
            <a:off x="6287320" y="5550732"/>
            <a:ext cx="211243" cy="208808"/>
          </a:xfrm>
          <a:prstGeom prst="mathPlus">
            <a:avLst>
              <a:gd name="adj1" fmla="val 391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形 52">
            <a:extLst>
              <a:ext uri="{FF2B5EF4-FFF2-40B4-BE49-F238E27FC236}">
                <a16:creationId xmlns:a16="http://schemas.microsoft.com/office/drawing/2014/main" id="{ED89D21C-88CE-41B0-8429-AABB1925295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971523" y="3967410"/>
            <a:ext cx="603741" cy="603741"/>
          </a:xfrm>
          <a:prstGeom prst="rect">
            <a:avLst/>
          </a:prstGeom>
        </p:spPr>
      </p:pic>
      <p:pic>
        <p:nvPicPr>
          <p:cNvPr id="55" name="图形 54">
            <a:extLst>
              <a:ext uri="{FF2B5EF4-FFF2-40B4-BE49-F238E27FC236}">
                <a16:creationId xmlns:a16="http://schemas.microsoft.com/office/drawing/2014/main" id="{DAEE19D6-097E-479E-8870-14D289443AE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035494" y="2969722"/>
            <a:ext cx="603741" cy="603741"/>
          </a:xfrm>
          <a:prstGeom prst="rect">
            <a:avLst/>
          </a:prstGeom>
        </p:spPr>
      </p:pic>
    </p:spTree>
    <p:extLst>
      <p:ext uri="{BB962C8B-B14F-4D97-AF65-F5344CB8AC3E}">
        <p14:creationId xmlns:p14="http://schemas.microsoft.com/office/powerpoint/2010/main" val="3647094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Encoded Bijective Log Replication</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a:xfrm>
            <a:off x="838200" y="1825625"/>
            <a:ext cx="10515600" cy="1094414"/>
          </a:xfrm>
        </p:spPr>
        <p:txBody>
          <a:bodyPr/>
          <a:lstStyle/>
          <a:p>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After local PBFT consensus, each sending node has the entry.</a:t>
            </a: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6FCD68DF-A180-4B2C-9AF3-50DE276568EA}"/>
              </a:ext>
            </a:extLst>
          </p:cNvPr>
          <p:cNvSpPr/>
          <p:nvPr/>
        </p:nvSpPr>
        <p:spPr>
          <a:xfrm>
            <a:off x="2793663" y="4284375"/>
            <a:ext cx="1761681" cy="1877354"/>
          </a:xfrm>
          <a:prstGeom prst="rect">
            <a:avLst/>
          </a:prstGeom>
          <a:noFill/>
          <a:ln w="38100">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0863F5DD-CD50-43BD-9B60-00FB46847AC0}"/>
                  </a:ext>
                </a:extLst>
              </p:cNvPr>
              <p:cNvSpPr txBox="1"/>
              <p:nvPr/>
            </p:nvSpPr>
            <p:spPr>
              <a:xfrm>
                <a:off x="2157647" y="6165736"/>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50" name="文本框 49">
                <a:extLst>
                  <a:ext uri="{FF2B5EF4-FFF2-40B4-BE49-F238E27FC236}">
                    <a16:creationId xmlns:a16="http://schemas.microsoft.com/office/drawing/2014/main" id="{0863F5DD-CD50-43BD-9B60-00FB46847AC0}"/>
                  </a:ext>
                </a:extLst>
              </p:cNvPr>
              <p:cNvSpPr txBox="1">
                <a:spLocks noRot="1" noChangeAspect="1" noMove="1" noResize="1" noEditPoints="1" noAdjustHandles="1" noChangeArrowheads="1" noChangeShapeType="1" noTextEdit="1"/>
              </p:cNvSpPr>
              <p:nvPr/>
            </p:nvSpPr>
            <p:spPr>
              <a:xfrm>
                <a:off x="2157647" y="6165736"/>
                <a:ext cx="3033712" cy="461665"/>
              </a:xfrm>
              <a:prstGeom prst="rect">
                <a:avLst/>
              </a:prstGeom>
              <a:blipFill>
                <a:blip r:embed="rId3"/>
                <a:stretch>
                  <a:fillRect t="-10526" b="-28947"/>
                </a:stretch>
              </a:blipFill>
            </p:spPr>
            <p:txBody>
              <a:bodyPr/>
              <a:lstStyle/>
              <a:p>
                <a:r>
                  <a:rPr lang="zh-CN" altLang="en-US">
                    <a:noFill/>
                  </a:rPr>
                  <a:t> </a:t>
                </a:r>
              </a:p>
            </p:txBody>
          </p:sp>
        </mc:Fallback>
      </mc:AlternateContent>
      <p:sp>
        <p:nvSpPr>
          <p:cNvPr id="51" name="椭圆 50">
            <a:extLst>
              <a:ext uri="{FF2B5EF4-FFF2-40B4-BE49-F238E27FC236}">
                <a16:creationId xmlns:a16="http://schemas.microsoft.com/office/drawing/2014/main" id="{E5B90987-595A-4A7D-96C8-16223F646E88}"/>
              </a:ext>
            </a:extLst>
          </p:cNvPr>
          <p:cNvSpPr/>
          <p:nvPr/>
        </p:nvSpPr>
        <p:spPr>
          <a:xfrm>
            <a:off x="3803349" y="4488469"/>
            <a:ext cx="216000" cy="216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a:extLst>
              <a:ext uri="{FF2B5EF4-FFF2-40B4-BE49-F238E27FC236}">
                <a16:creationId xmlns:a16="http://schemas.microsoft.com/office/drawing/2014/main" id="{396C8F30-F118-4723-9FDA-429E9AE4A2BF}"/>
              </a:ext>
            </a:extLst>
          </p:cNvPr>
          <p:cNvSpPr/>
          <p:nvPr/>
        </p:nvSpPr>
        <p:spPr>
          <a:xfrm>
            <a:off x="3803349" y="4916602"/>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a:extLst>
              <a:ext uri="{FF2B5EF4-FFF2-40B4-BE49-F238E27FC236}">
                <a16:creationId xmlns:a16="http://schemas.microsoft.com/office/drawing/2014/main" id="{AE5EA782-ECC0-4145-AAB7-9ABD9CAE79B3}"/>
              </a:ext>
            </a:extLst>
          </p:cNvPr>
          <p:cNvSpPr/>
          <p:nvPr/>
        </p:nvSpPr>
        <p:spPr>
          <a:xfrm>
            <a:off x="3803349" y="5340868"/>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a:extLst>
              <a:ext uri="{FF2B5EF4-FFF2-40B4-BE49-F238E27FC236}">
                <a16:creationId xmlns:a16="http://schemas.microsoft.com/office/drawing/2014/main" id="{F5EE6224-8DB6-43A2-89DE-9FB4A523C863}"/>
              </a:ext>
            </a:extLst>
          </p:cNvPr>
          <p:cNvSpPr/>
          <p:nvPr/>
        </p:nvSpPr>
        <p:spPr>
          <a:xfrm>
            <a:off x="3803349" y="5765135"/>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矩形 54">
            <a:extLst>
              <a:ext uri="{FF2B5EF4-FFF2-40B4-BE49-F238E27FC236}">
                <a16:creationId xmlns:a16="http://schemas.microsoft.com/office/drawing/2014/main" id="{B423469E-1AB8-4937-8EC2-6B8BAD0393D9}"/>
              </a:ext>
            </a:extLst>
          </p:cNvPr>
          <p:cNvSpPr/>
          <p:nvPr/>
        </p:nvSpPr>
        <p:spPr>
          <a:xfrm>
            <a:off x="7665258" y="3056860"/>
            <a:ext cx="1709737" cy="3030771"/>
          </a:xfrm>
          <a:prstGeom prst="rect">
            <a:avLst/>
          </a:prstGeom>
          <a:noFill/>
          <a:ln w="381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A7254CE7-8BC9-4D49-BB02-997B8BC83468}"/>
                  </a:ext>
                </a:extLst>
              </p:cNvPr>
              <p:cNvSpPr txBox="1"/>
              <p:nvPr/>
            </p:nvSpPr>
            <p:spPr>
              <a:xfrm>
                <a:off x="7003270" y="6087631"/>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56" name="文本框 55">
                <a:extLst>
                  <a:ext uri="{FF2B5EF4-FFF2-40B4-BE49-F238E27FC236}">
                    <a16:creationId xmlns:a16="http://schemas.microsoft.com/office/drawing/2014/main" id="{A7254CE7-8BC9-4D49-BB02-997B8BC83468}"/>
                  </a:ext>
                </a:extLst>
              </p:cNvPr>
              <p:cNvSpPr txBox="1">
                <a:spLocks noRot="1" noChangeAspect="1" noMove="1" noResize="1" noEditPoints="1" noAdjustHandles="1" noChangeArrowheads="1" noChangeShapeType="1" noTextEdit="1"/>
              </p:cNvSpPr>
              <p:nvPr/>
            </p:nvSpPr>
            <p:spPr>
              <a:xfrm>
                <a:off x="7003270" y="6087631"/>
                <a:ext cx="3033712" cy="461665"/>
              </a:xfrm>
              <a:prstGeom prst="rect">
                <a:avLst/>
              </a:prstGeom>
              <a:blipFill>
                <a:blip r:embed="rId4"/>
                <a:stretch>
                  <a:fillRect t="-10667" b="-30667"/>
                </a:stretch>
              </a:blipFill>
            </p:spPr>
            <p:txBody>
              <a:bodyPr/>
              <a:lstStyle/>
              <a:p>
                <a:r>
                  <a:rPr lang="zh-CN" altLang="en-US">
                    <a:noFill/>
                  </a:rPr>
                  <a:t> </a:t>
                </a:r>
              </a:p>
            </p:txBody>
          </p:sp>
        </mc:Fallback>
      </mc:AlternateContent>
      <p:sp>
        <p:nvSpPr>
          <p:cNvPr id="57" name="椭圆 56">
            <a:extLst>
              <a:ext uri="{FF2B5EF4-FFF2-40B4-BE49-F238E27FC236}">
                <a16:creationId xmlns:a16="http://schemas.microsoft.com/office/drawing/2014/main" id="{D2BBE84B-3738-4571-B2CF-79F188D97E96}"/>
              </a:ext>
            </a:extLst>
          </p:cNvPr>
          <p:cNvSpPr/>
          <p:nvPr/>
        </p:nvSpPr>
        <p:spPr>
          <a:xfrm>
            <a:off x="8027483" y="3364508"/>
            <a:ext cx="216000" cy="216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90A73E5F-C135-425A-96DE-48179F1EC2EE}"/>
              </a:ext>
            </a:extLst>
          </p:cNvPr>
          <p:cNvSpPr/>
          <p:nvPr/>
        </p:nvSpPr>
        <p:spPr>
          <a:xfrm>
            <a:off x="8027483" y="4149314"/>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a:extLst>
              <a:ext uri="{FF2B5EF4-FFF2-40B4-BE49-F238E27FC236}">
                <a16:creationId xmlns:a16="http://schemas.microsoft.com/office/drawing/2014/main" id="{482E8678-FADD-4272-81F5-40D7A1A55F16}"/>
              </a:ext>
            </a:extLst>
          </p:cNvPr>
          <p:cNvSpPr/>
          <p:nvPr/>
        </p:nvSpPr>
        <p:spPr>
          <a:xfrm>
            <a:off x="8027483" y="4541717"/>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a:extLst>
              <a:ext uri="{FF2B5EF4-FFF2-40B4-BE49-F238E27FC236}">
                <a16:creationId xmlns:a16="http://schemas.microsoft.com/office/drawing/2014/main" id="{D67F164F-39D3-482D-963A-C1B9F989B6AA}"/>
              </a:ext>
            </a:extLst>
          </p:cNvPr>
          <p:cNvSpPr/>
          <p:nvPr/>
        </p:nvSpPr>
        <p:spPr>
          <a:xfrm>
            <a:off x="8027483" y="4934120"/>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矩形 63">
            <a:extLst>
              <a:ext uri="{FF2B5EF4-FFF2-40B4-BE49-F238E27FC236}">
                <a16:creationId xmlns:a16="http://schemas.microsoft.com/office/drawing/2014/main" id="{81A565B0-3974-4C26-B5F8-83417688ECD0}"/>
              </a:ext>
            </a:extLst>
          </p:cNvPr>
          <p:cNvSpPr/>
          <p:nvPr/>
        </p:nvSpPr>
        <p:spPr>
          <a:xfrm>
            <a:off x="3852855" y="4560750"/>
            <a:ext cx="61913" cy="71437"/>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EA20BE1A-87FC-41BE-88A3-C97906ED2019}"/>
              </a:ext>
            </a:extLst>
          </p:cNvPr>
          <p:cNvSpPr/>
          <p:nvPr/>
        </p:nvSpPr>
        <p:spPr>
          <a:xfrm>
            <a:off x="8134863" y="3435057"/>
            <a:ext cx="61913" cy="714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5F421E9B-3F1F-4DCB-9C41-F7EFD52F95F5}"/>
              </a:ext>
            </a:extLst>
          </p:cNvPr>
          <p:cNvSpPr/>
          <p:nvPr/>
        </p:nvSpPr>
        <p:spPr>
          <a:xfrm>
            <a:off x="8134863" y="4220441"/>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8C9C1431-2E7C-43FC-A3B9-B84681C13E7D}"/>
              </a:ext>
            </a:extLst>
          </p:cNvPr>
          <p:cNvSpPr/>
          <p:nvPr/>
        </p:nvSpPr>
        <p:spPr>
          <a:xfrm>
            <a:off x="8134863" y="4613133"/>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AD57A700-8720-4909-BE50-3D40CA041DC5}"/>
              </a:ext>
            </a:extLst>
          </p:cNvPr>
          <p:cNvSpPr/>
          <p:nvPr/>
        </p:nvSpPr>
        <p:spPr>
          <a:xfrm>
            <a:off x="8134863" y="5005825"/>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75F8EC88-F602-41A0-B0F6-DAFC2D740324}"/>
              </a:ext>
            </a:extLst>
          </p:cNvPr>
          <p:cNvSpPr/>
          <p:nvPr/>
        </p:nvSpPr>
        <p:spPr>
          <a:xfrm>
            <a:off x="3849436" y="4984794"/>
            <a:ext cx="61913" cy="71437"/>
          </a:xfrm>
          <a:prstGeom prst="rect">
            <a:avLst/>
          </a:prstGeom>
          <a:solidFill>
            <a:srgbClr val="5B9BD5"/>
          </a:solidFill>
          <a:ln>
            <a:solidFill>
              <a:srgbClr val="5B9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59A118E2-1CF9-416B-9307-65ABAF2E18C6}"/>
              </a:ext>
            </a:extLst>
          </p:cNvPr>
          <p:cNvSpPr/>
          <p:nvPr/>
        </p:nvSpPr>
        <p:spPr>
          <a:xfrm>
            <a:off x="3852855" y="5407107"/>
            <a:ext cx="61913" cy="71437"/>
          </a:xfrm>
          <a:prstGeom prst="rect">
            <a:avLst/>
          </a:prstGeom>
          <a:solidFill>
            <a:srgbClr val="5B9BD5"/>
          </a:solidFill>
          <a:ln>
            <a:solidFill>
              <a:srgbClr val="5B9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4AC3D991-8EC3-4BC9-9E55-4B0F21AAEDB6}"/>
              </a:ext>
            </a:extLst>
          </p:cNvPr>
          <p:cNvSpPr/>
          <p:nvPr/>
        </p:nvSpPr>
        <p:spPr>
          <a:xfrm>
            <a:off x="3849436" y="5834838"/>
            <a:ext cx="61913" cy="71437"/>
          </a:xfrm>
          <a:prstGeom prst="rect">
            <a:avLst/>
          </a:prstGeom>
          <a:solidFill>
            <a:srgbClr val="5B9BD5"/>
          </a:solidFill>
          <a:ln>
            <a:solidFill>
              <a:srgbClr val="5B9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898BBA26-9E8F-40F8-A2DD-6E63A1D5A9A2}"/>
              </a:ext>
            </a:extLst>
          </p:cNvPr>
          <p:cNvSpPr/>
          <p:nvPr/>
        </p:nvSpPr>
        <p:spPr>
          <a:xfrm>
            <a:off x="8027483" y="5326523"/>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矩形 95">
            <a:extLst>
              <a:ext uri="{FF2B5EF4-FFF2-40B4-BE49-F238E27FC236}">
                <a16:creationId xmlns:a16="http://schemas.microsoft.com/office/drawing/2014/main" id="{9711A609-01EE-415E-8182-40EC99E80FA9}"/>
              </a:ext>
            </a:extLst>
          </p:cNvPr>
          <p:cNvSpPr/>
          <p:nvPr/>
        </p:nvSpPr>
        <p:spPr>
          <a:xfrm>
            <a:off x="8134863" y="5398517"/>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6A031C0A-F529-43B3-86BB-96D355D55B60}"/>
              </a:ext>
            </a:extLst>
          </p:cNvPr>
          <p:cNvSpPr/>
          <p:nvPr/>
        </p:nvSpPr>
        <p:spPr>
          <a:xfrm>
            <a:off x="8027483" y="5718928"/>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a:extLst>
              <a:ext uri="{FF2B5EF4-FFF2-40B4-BE49-F238E27FC236}">
                <a16:creationId xmlns:a16="http://schemas.microsoft.com/office/drawing/2014/main" id="{5AEF77B5-D2C6-49C0-82FD-95832469C4CF}"/>
              </a:ext>
            </a:extLst>
          </p:cNvPr>
          <p:cNvSpPr/>
          <p:nvPr/>
        </p:nvSpPr>
        <p:spPr>
          <a:xfrm>
            <a:off x="8134863" y="5791209"/>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a:extLst>
              <a:ext uri="{FF2B5EF4-FFF2-40B4-BE49-F238E27FC236}">
                <a16:creationId xmlns:a16="http://schemas.microsoft.com/office/drawing/2014/main" id="{206B60FA-A56A-45FC-92F4-3E48287D429C}"/>
              </a:ext>
            </a:extLst>
          </p:cNvPr>
          <p:cNvSpPr/>
          <p:nvPr/>
        </p:nvSpPr>
        <p:spPr>
          <a:xfrm>
            <a:off x="8027483" y="3756911"/>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矩形 101">
            <a:extLst>
              <a:ext uri="{FF2B5EF4-FFF2-40B4-BE49-F238E27FC236}">
                <a16:creationId xmlns:a16="http://schemas.microsoft.com/office/drawing/2014/main" id="{26003436-F3E4-4DF4-B322-CF8A1B1DBF3D}"/>
              </a:ext>
            </a:extLst>
          </p:cNvPr>
          <p:cNvSpPr/>
          <p:nvPr/>
        </p:nvSpPr>
        <p:spPr>
          <a:xfrm>
            <a:off x="8134863" y="3827749"/>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1" name="图形 130">
            <a:extLst>
              <a:ext uri="{FF2B5EF4-FFF2-40B4-BE49-F238E27FC236}">
                <a16:creationId xmlns:a16="http://schemas.microsoft.com/office/drawing/2014/main" id="{7ED84A57-2A3D-4E9A-8E5D-255E03D607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95965" y="4277419"/>
            <a:ext cx="257176" cy="257176"/>
          </a:xfrm>
          <a:prstGeom prst="rect">
            <a:avLst/>
          </a:prstGeom>
        </p:spPr>
      </p:pic>
      <p:pic>
        <p:nvPicPr>
          <p:cNvPr id="132" name="图形 131">
            <a:extLst>
              <a:ext uri="{FF2B5EF4-FFF2-40B4-BE49-F238E27FC236}">
                <a16:creationId xmlns:a16="http://schemas.microsoft.com/office/drawing/2014/main" id="{28245D0C-147E-4B6B-88F8-66D6BDEEFC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95965" y="3848209"/>
            <a:ext cx="257176" cy="257176"/>
          </a:xfrm>
          <a:prstGeom prst="rect">
            <a:avLst/>
          </a:prstGeom>
        </p:spPr>
      </p:pic>
      <p:pic>
        <p:nvPicPr>
          <p:cNvPr id="133" name="图形 132">
            <a:extLst>
              <a:ext uri="{FF2B5EF4-FFF2-40B4-BE49-F238E27FC236}">
                <a16:creationId xmlns:a16="http://schemas.microsoft.com/office/drawing/2014/main" id="{E44C80BF-D414-4A67-97F3-FDC09D67B9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57559" y="5809800"/>
            <a:ext cx="257176" cy="257176"/>
          </a:xfrm>
          <a:prstGeom prst="rect">
            <a:avLst/>
          </a:prstGeom>
        </p:spPr>
      </p:pic>
      <p:sp>
        <p:nvSpPr>
          <p:cNvPr id="10" name="灯片编号占位符 9">
            <a:extLst>
              <a:ext uri="{FF2B5EF4-FFF2-40B4-BE49-F238E27FC236}">
                <a16:creationId xmlns:a16="http://schemas.microsoft.com/office/drawing/2014/main" id="{702660DD-58D9-412F-AF4F-53743DA5A26C}"/>
              </a:ext>
            </a:extLst>
          </p:cNvPr>
          <p:cNvSpPr>
            <a:spLocks noGrp="1"/>
          </p:cNvSpPr>
          <p:nvPr>
            <p:ph type="sldNum" sz="quarter" idx="12"/>
          </p:nvPr>
        </p:nvSpPr>
        <p:spPr/>
        <p:txBody>
          <a:bodyPr/>
          <a:lstStyle/>
          <a:p>
            <a:fld id="{67A30710-B177-4468-8261-72019EDF17CF}" type="slidenum">
              <a:rPr lang="zh-CN" altLang="en-US" smtClean="0"/>
              <a:t>17</a:t>
            </a:fld>
            <a:endParaRPr lang="zh-CN" altLang="en-US"/>
          </a:p>
        </p:txBody>
      </p:sp>
      <p:pic>
        <p:nvPicPr>
          <p:cNvPr id="72" name="图形 71">
            <a:extLst>
              <a:ext uri="{FF2B5EF4-FFF2-40B4-BE49-F238E27FC236}">
                <a16:creationId xmlns:a16="http://schemas.microsoft.com/office/drawing/2014/main" id="{116C140C-56E2-464A-AFFE-C78E14EBD1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82863" y="4406007"/>
            <a:ext cx="380233" cy="380233"/>
          </a:xfrm>
          <a:prstGeom prst="rect">
            <a:avLst/>
          </a:prstGeom>
        </p:spPr>
      </p:pic>
      <p:pic>
        <p:nvPicPr>
          <p:cNvPr id="77" name="图形 76">
            <a:extLst>
              <a:ext uri="{FF2B5EF4-FFF2-40B4-BE49-F238E27FC236}">
                <a16:creationId xmlns:a16="http://schemas.microsoft.com/office/drawing/2014/main" id="{66CCF7CC-849F-485C-8200-62D24EE97B2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82863" y="4828181"/>
            <a:ext cx="380233" cy="380233"/>
          </a:xfrm>
          <a:prstGeom prst="rect">
            <a:avLst/>
          </a:prstGeom>
        </p:spPr>
      </p:pic>
      <p:pic>
        <p:nvPicPr>
          <p:cNvPr id="81" name="图形 80">
            <a:extLst>
              <a:ext uri="{FF2B5EF4-FFF2-40B4-BE49-F238E27FC236}">
                <a16:creationId xmlns:a16="http://schemas.microsoft.com/office/drawing/2014/main" id="{1439A1CD-CB11-4BEA-83D2-2E1EB23732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82863" y="5250355"/>
            <a:ext cx="380233" cy="380233"/>
          </a:xfrm>
          <a:prstGeom prst="rect">
            <a:avLst/>
          </a:prstGeom>
        </p:spPr>
      </p:pic>
      <p:pic>
        <p:nvPicPr>
          <p:cNvPr id="82" name="图形 81">
            <a:extLst>
              <a:ext uri="{FF2B5EF4-FFF2-40B4-BE49-F238E27FC236}">
                <a16:creationId xmlns:a16="http://schemas.microsoft.com/office/drawing/2014/main" id="{DEA23050-91AE-4518-95C0-2F6EBAA427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82863" y="5672529"/>
            <a:ext cx="380233" cy="380233"/>
          </a:xfrm>
          <a:prstGeom prst="rect">
            <a:avLst/>
          </a:prstGeom>
        </p:spPr>
      </p:pic>
    </p:spTree>
    <p:extLst>
      <p:ext uri="{BB962C8B-B14F-4D97-AF65-F5344CB8AC3E}">
        <p14:creationId xmlns:p14="http://schemas.microsoft.com/office/powerpoint/2010/main" val="325777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对话气泡: 矩形 44">
            <a:extLst>
              <a:ext uri="{FF2B5EF4-FFF2-40B4-BE49-F238E27FC236}">
                <a16:creationId xmlns:a16="http://schemas.microsoft.com/office/drawing/2014/main" id="{92CB4D8F-8CA8-44B8-8B80-9C2D7046168E}"/>
              </a:ext>
            </a:extLst>
          </p:cNvPr>
          <p:cNvSpPr/>
          <p:nvPr/>
        </p:nvSpPr>
        <p:spPr>
          <a:xfrm>
            <a:off x="1481547" y="2745907"/>
            <a:ext cx="3461928" cy="1153279"/>
          </a:xfrm>
          <a:prstGeom prst="wedgeRectCallout">
            <a:avLst>
              <a:gd name="adj1" fmla="val 19653"/>
              <a:gd name="adj2" fmla="val 109557"/>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Encoded Bijective Log Replication</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a:xfrm>
            <a:off x="838200" y="1825625"/>
            <a:ext cx="10515600" cy="1094414"/>
          </a:xfrm>
        </p:spPr>
        <p:txBody>
          <a:bodyPr/>
          <a:lstStyle/>
          <a:p>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Each node encoding the entry based on </a:t>
            </a:r>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 predefined plan</a:t>
            </a: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t>
            </a: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6FCD68DF-A180-4B2C-9AF3-50DE276568EA}"/>
              </a:ext>
            </a:extLst>
          </p:cNvPr>
          <p:cNvSpPr/>
          <p:nvPr/>
        </p:nvSpPr>
        <p:spPr>
          <a:xfrm>
            <a:off x="2793663" y="4284375"/>
            <a:ext cx="1761681" cy="1877354"/>
          </a:xfrm>
          <a:prstGeom prst="rect">
            <a:avLst/>
          </a:prstGeom>
          <a:noFill/>
          <a:ln w="38100">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0863F5DD-CD50-43BD-9B60-00FB46847AC0}"/>
                  </a:ext>
                </a:extLst>
              </p:cNvPr>
              <p:cNvSpPr txBox="1"/>
              <p:nvPr/>
            </p:nvSpPr>
            <p:spPr>
              <a:xfrm>
                <a:off x="2157647" y="6165736"/>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50" name="文本框 49">
                <a:extLst>
                  <a:ext uri="{FF2B5EF4-FFF2-40B4-BE49-F238E27FC236}">
                    <a16:creationId xmlns:a16="http://schemas.microsoft.com/office/drawing/2014/main" id="{0863F5DD-CD50-43BD-9B60-00FB46847AC0}"/>
                  </a:ext>
                </a:extLst>
              </p:cNvPr>
              <p:cNvSpPr txBox="1">
                <a:spLocks noRot="1" noChangeAspect="1" noMove="1" noResize="1" noEditPoints="1" noAdjustHandles="1" noChangeArrowheads="1" noChangeShapeType="1" noTextEdit="1"/>
              </p:cNvSpPr>
              <p:nvPr/>
            </p:nvSpPr>
            <p:spPr>
              <a:xfrm>
                <a:off x="2157647" y="6165736"/>
                <a:ext cx="3033712" cy="461665"/>
              </a:xfrm>
              <a:prstGeom prst="rect">
                <a:avLst/>
              </a:prstGeom>
              <a:blipFill>
                <a:blip r:embed="rId3"/>
                <a:stretch>
                  <a:fillRect t="-10526" b="-28947"/>
                </a:stretch>
              </a:blipFill>
            </p:spPr>
            <p:txBody>
              <a:bodyPr/>
              <a:lstStyle/>
              <a:p>
                <a:r>
                  <a:rPr lang="zh-CN" altLang="en-US">
                    <a:noFill/>
                  </a:rPr>
                  <a:t> </a:t>
                </a:r>
              </a:p>
            </p:txBody>
          </p:sp>
        </mc:Fallback>
      </mc:AlternateContent>
      <p:sp>
        <p:nvSpPr>
          <p:cNvPr id="51" name="椭圆 50">
            <a:extLst>
              <a:ext uri="{FF2B5EF4-FFF2-40B4-BE49-F238E27FC236}">
                <a16:creationId xmlns:a16="http://schemas.microsoft.com/office/drawing/2014/main" id="{E5B90987-595A-4A7D-96C8-16223F646E88}"/>
              </a:ext>
            </a:extLst>
          </p:cNvPr>
          <p:cNvSpPr/>
          <p:nvPr/>
        </p:nvSpPr>
        <p:spPr>
          <a:xfrm>
            <a:off x="3803349" y="4488469"/>
            <a:ext cx="216000" cy="216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a:extLst>
              <a:ext uri="{FF2B5EF4-FFF2-40B4-BE49-F238E27FC236}">
                <a16:creationId xmlns:a16="http://schemas.microsoft.com/office/drawing/2014/main" id="{396C8F30-F118-4723-9FDA-429E9AE4A2BF}"/>
              </a:ext>
            </a:extLst>
          </p:cNvPr>
          <p:cNvSpPr/>
          <p:nvPr/>
        </p:nvSpPr>
        <p:spPr>
          <a:xfrm>
            <a:off x="3803349" y="4916602"/>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a:extLst>
              <a:ext uri="{FF2B5EF4-FFF2-40B4-BE49-F238E27FC236}">
                <a16:creationId xmlns:a16="http://schemas.microsoft.com/office/drawing/2014/main" id="{AE5EA782-ECC0-4145-AAB7-9ABD9CAE79B3}"/>
              </a:ext>
            </a:extLst>
          </p:cNvPr>
          <p:cNvSpPr/>
          <p:nvPr/>
        </p:nvSpPr>
        <p:spPr>
          <a:xfrm>
            <a:off x="3803349" y="5340868"/>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a:extLst>
              <a:ext uri="{FF2B5EF4-FFF2-40B4-BE49-F238E27FC236}">
                <a16:creationId xmlns:a16="http://schemas.microsoft.com/office/drawing/2014/main" id="{F5EE6224-8DB6-43A2-89DE-9FB4A523C863}"/>
              </a:ext>
            </a:extLst>
          </p:cNvPr>
          <p:cNvSpPr/>
          <p:nvPr/>
        </p:nvSpPr>
        <p:spPr>
          <a:xfrm>
            <a:off x="3803349" y="5765135"/>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矩形 54">
            <a:extLst>
              <a:ext uri="{FF2B5EF4-FFF2-40B4-BE49-F238E27FC236}">
                <a16:creationId xmlns:a16="http://schemas.microsoft.com/office/drawing/2014/main" id="{B423469E-1AB8-4937-8EC2-6B8BAD0393D9}"/>
              </a:ext>
            </a:extLst>
          </p:cNvPr>
          <p:cNvSpPr/>
          <p:nvPr/>
        </p:nvSpPr>
        <p:spPr>
          <a:xfrm>
            <a:off x="7665258" y="3056860"/>
            <a:ext cx="1709737" cy="3030771"/>
          </a:xfrm>
          <a:prstGeom prst="rect">
            <a:avLst/>
          </a:prstGeom>
          <a:noFill/>
          <a:ln w="381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A7254CE7-8BC9-4D49-BB02-997B8BC83468}"/>
                  </a:ext>
                </a:extLst>
              </p:cNvPr>
              <p:cNvSpPr txBox="1"/>
              <p:nvPr/>
            </p:nvSpPr>
            <p:spPr>
              <a:xfrm>
                <a:off x="7003270" y="6087631"/>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56" name="文本框 55">
                <a:extLst>
                  <a:ext uri="{FF2B5EF4-FFF2-40B4-BE49-F238E27FC236}">
                    <a16:creationId xmlns:a16="http://schemas.microsoft.com/office/drawing/2014/main" id="{A7254CE7-8BC9-4D49-BB02-997B8BC83468}"/>
                  </a:ext>
                </a:extLst>
              </p:cNvPr>
              <p:cNvSpPr txBox="1">
                <a:spLocks noRot="1" noChangeAspect="1" noMove="1" noResize="1" noEditPoints="1" noAdjustHandles="1" noChangeArrowheads="1" noChangeShapeType="1" noTextEdit="1"/>
              </p:cNvSpPr>
              <p:nvPr/>
            </p:nvSpPr>
            <p:spPr>
              <a:xfrm>
                <a:off x="7003270" y="6087631"/>
                <a:ext cx="3033712" cy="461665"/>
              </a:xfrm>
              <a:prstGeom prst="rect">
                <a:avLst/>
              </a:prstGeom>
              <a:blipFill>
                <a:blip r:embed="rId4"/>
                <a:stretch>
                  <a:fillRect t="-10667" b="-30667"/>
                </a:stretch>
              </a:blipFill>
            </p:spPr>
            <p:txBody>
              <a:bodyPr/>
              <a:lstStyle/>
              <a:p>
                <a:r>
                  <a:rPr lang="zh-CN" altLang="en-US">
                    <a:noFill/>
                  </a:rPr>
                  <a:t> </a:t>
                </a:r>
              </a:p>
            </p:txBody>
          </p:sp>
        </mc:Fallback>
      </mc:AlternateContent>
      <p:sp>
        <p:nvSpPr>
          <p:cNvPr id="57" name="椭圆 56">
            <a:extLst>
              <a:ext uri="{FF2B5EF4-FFF2-40B4-BE49-F238E27FC236}">
                <a16:creationId xmlns:a16="http://schemas.microsoft.com/office/drawing/2014/main" id="{D2BBE84B-3738-4571-B2CF-79F188D97E96}"/>
              </a:ext>
            </a:extLst>
          </p:cNvPr>
          <p:cNvSpPr/>
          <p:nvPr/>
        </p:nvSpPr>
        <p:spPr>
          <a:xfrm>
            <a:off x="8027483" y="3364508"/>
            <a:ext cx="216000" cy="216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90A73E5F-C135-425A-96DE-48179F1EC2EE}"/>
              </a:ext>
            </a:extLst>
          </p:cNvPr>
          <p:cNvSpPr/>
          <p:nvPr/>
        </p:nvSpPr>
        <p:spPr>
          <a:xfrm>
            <a:off x="8027483" y="4149314"/>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a:extLst>
              <a:ext uri="{FF2B5EF4-FFF2-40B4-BE49-F238E27FC236}">
                <a16:creationId xmlns:a16="http://schemas.microsoft.com/office/drawing/2014/main" id="{482E8678-FADD-4272-81F5-40D7A1A55F16}"/>
              </a:ext>
            </a:extLst>
          </p:cNvPr>
          <p:cNvSpPr/>
          <p:nvPr/>
        </p:nvSpPr>
        <p:spPr>
          <a:xfrm>
            <a:off x="8027483" y="4541717"/>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a:extLst>
              <a:ext uri="{FF2B5EF4-FFF2-40B4-BE49-F238E27FC236}">
                <a16:creationId xmlns:a16="http://schemas.microsoft.com/office/drawing/2014/main" id="{D67F164F-39D3-482D-963A-C1B9F989B6AA}"/>
              </a:ext>
            </a:extLst>
          </p:cNvPr>
          <p:cNvSpPr/>
          <p:nvPr/>
        </p:nvSpPr>
        <p:spPr>
          <a:xfrm>
            <a:off x="8027483" y="4934120"/>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矩形 63">
            <a:extLst>
              <a:ext uri="{FF2B5EF4-FFF2-40B4-BE49-F238E27FC236}">
                <a16:creationId xmlns:a16="http://schemas.microsoft.com/office/drawing/2014/main" id="{81A565B0-3974-4C26-B5F8-83417688ECD0}"/>
              </a:ext>
            </a:extLst>
          </p:cNvPr>
          <p:cNvSpPr/>
          <p:nvPr/>
        </p:nvSpPr>
        <p:spPr>
          <a:xfrm>
            <a:off x="3852855" y="4560750"/>
            <a:ext cx="61913" cy="71437"/>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EA20BE1A-87FC-41BE-88A3-C97906ED2019}"/>
              </a:ext>
            </a:extLst>
          </p:cNvPr>
          <p:cNvSpPr/>
          <p:nvPr/>
        </p:nvSpPr>
        <p:spPr>
          <a:xfrm>
            <a:off x="8134863" y="3435057"/>
            <a:ext cx="61913" cy="714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5F421E9B-3F1F-4DCB-9C41-F7EFD52F95F5}"/>
              </a:ext>
            </a:extLst>
          </p:cNvPr>
          <p:cNvSpPr/>
          <p:nvPr/>
        </p:nvSpPr>
        <p:spPr>
          <a:xfrm>
            <a:off x="8134863" y="4220441"/>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8C9C1431-2E7C-43FC-A3B9-B84681C13E7D}"/>
              </a:ext>
            </a:extLst>
          </p:cNvPr>
          <p:cNvSpPr/>
          <p:nvPr/>
        </p:nvSpPr>
        <p:spPr>
          <a:xfrm>
            <a:off x="8134863" y="4613133"/>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AD57A700-8720-4909-BE50-3D40CA041DC5}"/>
              </a:ext>
            </a:extLst>
          </p:cNvPr>
          <p:cNvSpPr/>
          <p:nvPr/>
        </p:nvSpPr>
        <p:spPr>
          <a:xfrm>
            <a:off x="8134863" y="5005825"/>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75F8EC88-F602-41A0-B0F6-DAFC2D740324}"/>
              </a:ext>
            </a:extLst>
          </p:cNvPr>
          <p:cNvSpPr/>
          <p:nvPr/>
        </p:nvSpPr>
        <p:spPr>
          <a:xfrm>
            <a:off x="3849436" y="4984794"/>
            <a:ext cx="61913" cy="71437"/>
          </a:xfrm>
          <a:prstGeom prst="rect">
            <a:avLst/>
          </a:prstGeom>
          <a:solidFill>
            <a:srgbClr val="5B9BD5"/>
          </a:solidFill>
          <a:ln>
            <a:solidFill>
              <a:srgbClr val="5B9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59A118E2-1CF9-416B-9307-65ABAF2E18C6}"/>
              </a:ext>
            </a:extLst>
          </p:cNvPr>
          <p:cNvSpPr/>
          <p:nvPr/>
        </p:nvSpPr>
        <p:spPr>
          <a:xfrm>
            <a:off x="3852855" y="5407107"/>
            <a:ext cx="61913" cy="71437"/>
          </a:xfrm>
          <a:prstGeom prst="rect">
            <a:avLst/>
          </a:prstGeom>
          <a:solidFill>
            <a:srgbClr val="5B9BD5"/>
          </a:solidFill>
          <a:ln>
            <a:solidFill>
              <a:srgbClr val="5B9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4AC3D991-8EC3-4BC9-9E55-4B0F21AAEDB6}"/>
              </a:ext>
            </a:extLst>
          </p:cNvPr>
          <p:cNvSpPr/>
          <p:nvPr/>
        </p:nvSpPr>
        <p:spPr>
          <a:xfrm>
            <a:off x="3849436" y="5834838"/>
            <a:ext cx="61913" cy="71437"/>
          </a:xfrm>
          <a:prstGeom prst="rect">
            <a:avLst/>
          </a:prstGeom>
          <a:solidFill>
            <a:srgbClr val="5B9BD5"/>
          </a:solidFill>
          <a:ln>
            <a:solidFill>
              <a:srgbClr val="5B9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898BBA26-9E8F-40F8-A2DD-6E63A1D5A9A2}"/>
              </a:ext>
            </a:extLst>
          </p:cNvPr>
          <p:cNvSpPr/>
          <p:nvPr/>
        </p:nvSpPr>
        <p:spPr>
          <a:xfrm>
            <a:off x="8027483" y="5326523"/>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矩形 95">
            <a:extLst>
              <a:ext uri="{FF2B5EF4-FFF2-40B4-BE49-F238E27FC236}">
                <a16:creationId xmlns:a16="http://schemas.microsoft.com/office/drawing/2014/main" id="{9711A609-01EE-415E-8182-40EC99E80FA9}"/>
              </a:ext>
            </a:extLst>
          </p:cNvPr>
          <p:cNvSpPr/>
          <p:nvPr/>
        </p:nvSpPr>
        <p:spPr>
          <a:xfrm>
            <a:off x="8134863" y="5398517"/>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6A031C0A-F529-43B3-86BB-96D355D55B60}"/>
              </a:ext>
            </a:extLst>
          </p:cNvPr>
          <p:cNvSpPr/>
          <p:nvPr/>
        </p:nvSpPr>
        <p:spPr>
          <a:xfrm>
            <a:off x="8027483" y="5718928"/>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a:extLst>
              <a:ext uri="{FF2B5EF4-FFF2-40B4-BE49-F238E27FC236}">
                <a16:creationId xmlns:a16="http://schemas.microsoft.com/office/drawing/2014/main" id="{5AEF77B5-D2C6-49C0-82FD-95832469C4CF}"/>
              </a:ext>
            </a:extLst>
          </p:cNvPr>
          <p:cNvSpPr/>
          <p:nvPr/>
        </p:nvSpPr>
        <p:spPr>
          <a:xfrm>
            <a:off x="8134863" y="5791209"/>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a:extLst>
              <a:ext uri="{FF2B5EF4-FFF2-40B4-BE49-F238E27FC236}">
                <a16:creationId xmlns:a16="http://schemas.microsoft.com/office/drawing/2014/main" id="{206B60FA-A56A-45FC-92F4-3E48287D429C}"/>
              </a:ext>
            </a:extLst>
          </p:cNvPr>
          <p:cNvSpPr/>
          <p:nvPr/>
        </p:nvSpPr>
        <p:spPr>
          <a:xfrm>
            <a:off x="8027483" y="3756911"/>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矩形 101">
            <a:extLst>
              <a:ext uri="{FF2B5EF4-FFF2-40B4-BE49-F238E27FC236}">
                <a16:creationId xmlns:a16="http://schemas.microsoft.com/office/drawing/2014/main" id="{26003436-F3E4-4DF4-B322-CF8A1B1DBF3D}"/>
              </a:ext>
            </a:extLst>
          </p:cNvPr>
          <p:cNvSpPr/>
          <p:nvPr/>
        </p:nvSpPr>
        <p:spPr>
          <a:xfrm>
            <a:off x="8134863" y="3827749"/>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0" name="图形 69">
            <a:extLst>
              <a:ext uri="{FF2B5EF4-FFF2-40B4-BE49-F238E27FC236}">
                <a16:creationId xmlns:a16="http://schemas.microsoft.com/office/drawing/2014/main" id="{16228B95-1FB4-4387-B8D3-09361F7BAF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04563" y="2985091"/>
            <a:ext cx="690512" cy="690512"/>
          </a:xfrm>
          <a:prstGeom prst="rect">
            <a:avLst/>
          </a:prstGeom>
        </p:spPr>
      </p:pic>
      <p:sp>
        <p:nvSpPr>
          <p:cNvPr id="46" name="箭头: 右 45">
            <a:extLst>
              <a:ext uri="{FF2B5EF4-FFF2-40B4-BE49-F238E27FC236}">
                <a16:creationId xmlns:a16="http://schemas.microsoft.com/office/drawing/2014/main" id="{DBCB9E6E-DDCA-46CF-A2B4-DD73DDCB8379}"/>
              </a:ext>
            </a:extLst>
          </p:cNvPr>
          <p:cNvSpPr/>
          <p:nvPr/>
        </p:nvSpPr>
        <p:spPr>
          <a:xfrm>
            <a:off x="2237122" y="3183756"/>
            <a:ext cx="426754" cy="293183"/>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16A72D11-3DC5-457B-A70D-D536BD870EFB}"/>
              </a:ext>
            </a:extLst>
          </p:cNvPr>
          <p:cNvGrpSpPr/>
          <p:nvPr/>
        </p:nvGrpSpPr>
        <p:grpSpPr>
          <a:xfrm>
            <a:off x="2757680" y="2880815"/>
            <a:ext cx="846980" cy="899065"/>
            <a:chOff x="2757680" y="2877685"/>
            <a:chExt cx="846980" cy="899065"/>
          </a:xfrm>
        </p:grpSpPr>
        <p:pic>
          <p:nvPicPr>
            <p:cNvPr id="61" name="图形 60">
              <a:extLst>
                <a:ext uri="{FF2B5EF4-FFF2-40B4-BE49-F238E27FC236}">
                  <a16:creationId xmlns:a16="http://schemas.microsoft.com/office/drawing/2014/main" id="{BF716CC0-C8A1-4954-AF14-46722E803E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57680" y="2880421"/>
              <a:ext cx="202502" cy="202502"/>
            </a:xfrm>
            <a:prstGeom prst="rect">
              <a:avLst/>
            </a:prstGeom>
          </p:spPr>
        </p:pic>
        <p:pic>
          <p:nvPicPr>
            <p:cNvPr id="73" name="图形 72">
              <a:extLst>
                <a:ext uri="{FF2B5EF4-FFF2-40B4-BE49-F238E27FC236}">
                  <a16:creationId xmlns:a16="http://schemas.microsoft.com/office/drawing/2014/main" id="{2D12E905-432F-4E92-BBFB-D7701B0B72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57680" y="3103369"/>
              <a:ext cx="202502" cy="202502"/>
            </a:xfrm>
            <a:prstGeom prst="rect">
              <a:avLst/>
            </a:prstGeom>
          </p:spPr>
        </p:pic>
        <p:pic>
          <p:nvPicPr>
            <p:cNvPr id="74" name="图形 73">
              <a:extLst>
                <a:ext uri="{FF2B5EF4-FFF2-40B4-BE49-F238E27FC236}">
                  <a16:creationId xmlns:a16="http://schemas.microsoft.com/office/drawing/2014/main" id="{6D418DF1-A1CA-4A40-B977-7B390F9412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68507" y="2880421"/>
              <a:ext cx="202502" cy="202502"/>
            </a:xfrm>
            <a:prstGeom prst="rect">
              <a:avLst/>
            </a:prstGeom>
          </p:spPr>
        </p:pic>
        <p:pic>
          <p:nvPicPr>
            <p:cNvPr id="75" name="图形 74">
              <a:extLst>
                <a:ext uri="{FF2B5EF4-FFF2-40B4-BE49-F238E27FC236}">
                  <a16:creationId xmlns:a16="http://schemas.microsoft.com/office/drawing/2014/main" id="{3A974160-4EFE-49D0-8BA9-88EDD507C0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68507" y="3103369"/>
              <a:ext cx="202502" cy="202502"/>
            </a:xfrm>
            <a:prstGeom prst="rect">
              <a:avLst/>
            </a:prstGeom>
          </p:spPr>
        </p:pic>
        <p:pic>
          <p:nvPicPr>
            <p:cNvPr id="78" name="图形 77">
              <a:extLst>
                <a:ext uri="{FF2B5EF4-FFF2-40B4-BE49-F238E27FC236}">
                  <a16:creationId xmlns:a16="http://schemas.microsoft.com/office/drawing/2014/main" id="{F19343D0-757C-4172-A950-7DE01D8322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57680" y="3329075"/>
              <a:ext cx="202502" cy="202502"/>
            </a:xfrm>
            <a:prstGeom prst="rect">
              <a:avLst/>
            </a:prstGeom>
          </p:spPr>
        </p:pic>
        <p:pic>
          <p:nvPicPr>
            <p:cNvPr id="79" name="图形 78">
              <a:extLst>
                <a:ext uri="{FF2B5EF4-FFF2-40B4-BE49-F238E27FC236}">
                  <a16:creationId xmlns:a16="http://schemas.microsoft.com/office/drawing/2014/main" id="{BAD7A8B5-2AF4-4A7E-A11B-C3207905649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57680" y="3574248"/>
              <a:ext cx="202502" cy="202502"/>
            </a:xfrm>
            <a:prstGeom prst="rect">
              <a:avLst/>
            </a:prstGeom>
          </p:spPr>
        </p:pic>
        <p:pic>
          <p:nvPicPr>
            <p:cNvPr id="80" name="图形 79">
              <a:extLst>
                <a:ext uri="{FF2B5EF4-FFF2-40B4-BE49-F238E27FC236}">
                  <a16:creationId xmlns:a16="http://schemas.microsoft.com/office/drawing/2014/main" id="{882573C2-F009-4034-BD69-6BEFBA93B4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72506" y="3329075"/>
              <a:ext cx="202502" cy="202502"/>
            </a:xfrm>
            <a:prstGeom prst="rect">
              <a:avLst/>
            </a:prstGeom>
          </p:spPr>
        </p:pic>
        <p:pic>
          <p:nvPicPr>
            <p:cNvPr id="107" name="图形 106">
              <a:extLst>
                <a:ext uri="{FF2B5EF4-FFF2-40B4-BE49-F238E27FC236}">
                  <a16:creationId xmlns:a16="http://schemas.microsoft.com/office/drawing/2014/main" id="{42170A4A-0DDC-405C-8727-9A022B4F1AE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79334" y="2877685"/>
              <a:ext cx="202502" cy="202502"/>
            </a:xfrm>
            <a:prstGeom prst="rect">
              <a:avLst/>
            </a:prstGeom>
          </p:spPr>
        </p:pic>
        <p:pic>
          <p:nvPicPr>
            <p:cNvPr id="108" name="图形 107">
              <a:extLst>
                <a:ext uri="{FF2B5EF4-FFF2-40B4-BE49-F238E27FC236}">
                  <a16:creationId xmlns:a16="http://schemas.microsoft.com/office/drawing/2014/main" id="{9E93DBFF-18AE-453A-8877-A4D91230507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79334" y="3100633"/>
              <a:ext cx="202502" cy="202502"/>
            </a:xfrm>
            <a:prstGeom prst="rect">
              <a:avLst/>
            </a:prstGeom>
          </p:spPr>
        </p:pic>
        <p:pic>
          <p:nvPicPr>
            <p:cNvPr id="109" name="图形 108">
              <a:extLst>
                <a:ext uri="{FF2B5EF4-FFF2-40B4-BE49-F238E27FC236}">
                  <a16:creationId xmlns:a16="http://schemas.microsoft.com/office/drawing/2014/main" id="{7096225E-6F72-47A0-8864-2EA9DAE5D0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90161" y="2877685"/>
              <a:ext cx="202502" cy="202502"/>
            </a:xfrm>
            <a:prstGeom prst="rect">
              <a:avLst/>
            </a:prstGeom>
          </p:spPr>
        </p:pic>
        <p:pic>
          <p:nvPicPr>
            <p:cNvPr id="110" name="图形 109">
              <a:extLst>
                <a:ext uri="{FF2B5EF4-FFF2-40B4-BE49-F238E27FC236}">
                  <a16:creationId xmlns:a16="http://schemas.microsoft.com/office/drawing/2014/main" id="{FEE1B537-D334-4087-876A-BF7CB68B87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90161" y="3100633"/>
              <a:ext cx="202502" cy="202502"/>
            </a:xfrm>
            <a:prstGeom prst="rect">
              <a:avLst/>
            </a:prstGeom>
          </p:spPr>
        </p:pic>
        <p:pic>
          <p:nvPicPr>
            <p:cNvPr id="112" name="图形 111">
              <a:extLst>
                <a:ext uri="{FF2B5EF4-FFF2-40B4-BE49-F238E27FC236}">
                  <a16:creationId xmlns:a16="http://schemas.microsoft.com/office/drawing/2014/main" id="{9E921EF8-648B-4AE7-AE81-65D63A0C0ED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87332" y="3329073"/>
              <a:ext cx="202502" cy="202502"/>
            </a:xfrm>
            <a:prstGeom prst="rect">
              <a:avLst/>
            </a:prstGeom>
          </p:spPr>
        </p:pic>
        <p:pic>
          <p:nvPicPr>
            <p:cNvPr id="114" name="图形 113">
              <a:extLst>
                <a:ext uri="{FF2B5EF4-FFF2-40B4-BE49-F238E27FC236}">
                  <a16:creationId xmlns:a16="http://schemas.microsoft.com/office/drawing/2014/main" id="{846FBE97-F312-4031-A2A2-18E3CB433F4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02158" y="3329073"/>
              <a:ext cx="202502" cy="202502"/>
            </a:xfrm>
            <a:prstGeom prst="rect">
              <a:avLst/>
            </a:prstGeom>
          </p:spPr>
        </p:pic>
      </p:grpSp>
      <p:sp>
        <p:nvSpPr>
          <p:cNvPr id="6" name="加号 5">
            <a:extLst>
              <a:ext uri="{FF2B5EF4-FFF2-40B4-BE49-F238E27FC236}">
                <a16:creationId xmlns:a16="http://schemas.microsoft.com/office/drawing/2014/main" id="{E3F68BAF-B48D-431F-A71D-59829EBEFE96}"/>
              </a:ext>
            </a:extLst>
          </p:cNvPr>
          <p:cNvSpPr/>
          <p:nvPr/>
        </p:nvSpPr>
        <p:spPr>
          <a:xfrm>
            <a:off x="3642471" y="3183756"/>
            <a:ext cx="293182" cy="293182"/>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DEFEB5C3-1741-4B84-AFCF-724C64CDE170}"/>
              </a:ext>
            </a:extLst>
          </p:cNvPr>
          <p:cNvGrpSpPr/>
          <p:nvPr/>
        </p:nvGrpSpPr>
        <p:grpSpPr>
          <a:xfrm>
            <a:off x="3970753" y="2877685"/>
            <a:ext cx="846980" cy="905325"/>
            <a:chOff x="3970753" y="2877685"/>
            <a:chExt cx="846980" cy="905325"/>
          </a:xfrm>
        </p:grpSpPr>
        <p:pic>
          <p:nvPicPr>
            <p:cNvPr id="116" name="图形 115">
              <a:extLst>
                <a:ext uri="{FF2B5EF4-FFF2-40B4-BE49-F238E27FC236}">
                  <a16:creationId xmlns:a16="http://schemas.microsoft.com/office/drawing/2014/main" id="{700E6537-71D0-45C5-8A74-58058B1E113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70753" y="2880421"/>
              <a:ext cx="202502" cy="202502"/>
            </a:xfrm>
            <a:prstGeom prst="rect">
              <a:avLst/>
            </a:prstGeom>
          </p:spPr>
        </p:pic>
        <p:pic>
          <p:nvPicPr>
            <p:cNvPr id="117" name="图形 116">
              <a:extLst>
                <a:ext uri="{FF2B5EF4-FFF2-40B4-BE49-F238E27FC236}">
                  <a16:creationId xmlns:a16="http://schemas.microsoft.com/office/drawing/2014/main" id="{936C0E75-4E49-4FFE-B222-A47304B58A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70753" y="3103369"/>
              <a:ext cx="202502" cy="202502"/>
            </a:xfrm>
            <a:prstGeom prst="rect">
              <a:avLst/>
            </a:prstGeom>
          </p:spPr>
        </p:pic>
        <p:pic>
          <p:nvPicPr>
            <p:cNvPr id="118" name="图形 117">
              <a:extLst>
                <a:ext uri="{FF2B5EF4-FFF2-40B4-BE49-F238E27FC236}">
                  <a16:creationId xmlns:a16="http://schemas.microsoft.com/office/drawing/2014/main" id="{F823E5D7-3059-4F86-A81E-14D7833C743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81580" y="2880421"/>
              <a:ext cx="202502" cy="202502"/>
            </a:xfrm>
            <a:prstGeom prst="rect">
              <a:avLst/>
            </a:prstGeom>
          </p:spPr>
        </p:pic>
        <p:pic>
          <p:nvPicPr>
            <p:cNvPr id="119" name="图形 118">
              <a:extLst>
                <a:ext uri="{FF2B5EF4-FFF2-40B4-BE49-F238E27FC236}">
                  <a16:creationId xmlns:a16="http://schemas.microsoft.com/office/drawing/2014/main" id="{0CEF0234-4B13-4451-A141-A30FDCA4869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81580" y="3103369"/>
              <a:ext cx="202502" cy="202502"/>
            </a:xfrm>
            <a:prstGeom prst="rect">
              <a:avLst/>
            </a:prstGeom>
          </p:spPr>
        </p:pic>
        <p:pic>
          <p:nvPicPr>
            <p:cNvPr id="120" name="图形 119">
              <a:extLst>
                <a:ext uri="{FF2B5EF4-FFF2-40B4-BE49-F238E27FC236}">
                  <a16:creationId xmlns:a16="http://schemas.microsoft.com/office/drawing/2014/main" id="{565DA468-F0BD-49F2-A331-D2FAD87C841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70753" y="3329075"/>
              <a:ext cx="202502" cy="202502"/>
            </a:xfrm>
            <a:prstGeom prst="rect">
              <a:avLst/>
            </a:prstGeom>
          </p:spPr>
        </p:pic>
        <p:pic>
          <p:nvPicPr>
            <p:cNvPr id="121" name="图形 120">
              <a:extLst>
                <a:ext uri="{FF2B5EF4-FFF2-40B4-BE49-F238E27FC236}">
                  <a16:creationId xmlns:a16="http://schemas.microsoft.com/office/drawing/2014/main" id="{1755A634-F3E5-4B2C-BF5C-F90CE891C46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70753" y="3574248"/>
              <a:ext cx="202502" cy="202502"/>
            </a:xfrm>
            <a:prstGeom prst="rect">
              <a:avLst/>
            </a:prstGeom>
          </p:spPr>
        </p:pic>
        <p:pic>
          <p:nvPicPr>
            <p:cNvPr id="122" name="图形 121">
              <a:extLst>
                <a:ext uri="{FF2B5EF4-FFF2-40B4-BE49-F238E27FC236}">
                  <a16:creationId xmlns:a16="http://schemas.microsoft.com/office/drawing/2014/main" id="{9CCC209C-1362-441B-89A2-E837672DE38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85579" y="3329075"/>
              <a:ext cx="202502" cy="202502"/>
            </a:xfrm>
            <a:prstGeom prst="rect">
              <a:avLst/>
            </a:prstGeom>
          </p:spPr>
        </p:pic>
        <p:pic>
          <p:nvPicPr>
            <p:cNvPr id="123" name="图形 122">
              <a:extLst>
                <a:ext uri="{FF2B5EF4-FFF2-40B4-BE49-F238E27FC236}">
                  <a16:creationId xmlns:a16="http://schemas.microsoft.com/office/drawing/2014/main" id="{0E7CE080-CEED-4804-9E90-DC487D9A4D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92407" y="2877685"/>
              <a:ext cx="202502" cy="202502"/>
            </a:xfrm>
            <a:prstGeom prst="rect">
              <a:avLst/>
            </a:prstGeom>
          </p:spPr>
        </p:pic>
        <p:pic>
          <p:nvPicPr>
            <p:cNvPr id="124" name="图形 123">
              <a:extLst>
                <a:ext uri="{FF2B5EF4-FFF2-40B4-BE49-F238E27FC236}">
                  <a16:creationId xmlns:a16="http://schemas.microsoft.com/office/drawing/2014/main" id="{5DCB430E-FC9B-4493-9744-6365DBCEFD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92407" y="3100633"/>
              <a:ext cx="202502" cy="202502"/>
            </a:xfrm>
            <a:prstGeom prst="rect">
              <a:avLst/>
            </a:prstGeom>
          </p:spPr>
        </p:pic>
        <p:pic>
          <p:nvPicPr>
            <p:cNvPr id="125" name="图形 124">
              <a:extLst>
                <a:ext uri="{FF2B5EF4-FFF2-40B4-BE49-F238E27FC236}">
                  <a16:creationId xmlns:a16="http://schemas.microsoft.com/office/drawing/2014/main" id="{4D41C301-D9B8-4417-A4EB-47CDD65AD10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03234" y="2877685"/>
              <a:ext cx="202502" cy="202502"/>
            </a:xfrm>
            <a:prstGeom prst="rect">
              <a:avLst/>
            </a:prstGeom>
          </p:spPr>
        </p:pic>
        <p:pic>
          <p:nvPicPr>
            <p:cNvPr id="126" name="图形 125">
              <a:extLst>
                <a:ext uri="{FF2B5EF4-FFF2-40B4-BE49-F238E27FC236}">
                  <a16:creationId xmlns:a16="http://schemas.microsoft.com/office/drawing/2014/main" id="{F64C05BB-422E-408D-A62F-539D947390E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03234" y="3100633"/>
              <a:ext cx="202502" cy="202502"/>
            </a:xfrm>
            <a:prstGeom prst="rect">
              <a:avLst/>
            </a:prstGeom>
          </p:spPr>
        </p:pic>
        <p:pic>
          <p:nvPicPr>
            <p:cNvPr id="127" name="图形 126">
              <a:extLst>
                <a:ext uri="{FF2B5EF4-FFF2-40B4-BE49-F238E27FC236}">
                  <a16:creationId xmlns:a16="http://schemas.microsoft.com/office/drawing/2014/main" id="{1D99747B-39B7-4680-A335-4128896BD4D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00405" y="3329073"/>
              <a:ext cx="202502" cy="202502"/>
            </a:xfrm>
            <a:prstGeom prst="rect">
              <a:avLst/>
            </a:prstGeom>
          </p:spPr>
        </p:pic>
        <p:pic>
          <p:nvPicPr>
            <p:cNvPr id="128" name="图形 127">
              <a:extLst>
                <a:ext uri="{FF2B5EF4-FFF2-40B4-BE49-F238E27FC236}">
                  <a16:creationId xmlns:a16="http://schemas.microsoft.com/office/drawing/2014/main" id="{B262AF34-17CF-4516-9076-9CE645C6248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5231" y="3329073"/>
              <a:ext cx="202502" cy="202502"/>
            </a:xfrm>
            <a:prstGeom prst="rect">
              <a:avLst/>
            </a:prstGeom>
          </p:spPr>
        </p:pic>
        <p:pic>
          <p:nvPicPr>
            <p:cNvPr id="129" name="图形 128">
              <a:extLst>
                <a:ext uri="{FF2B5EF4-FFF2-40B4-BE49-F238E27FC236}">
                  <a16:creationId xmlns:a16="http://schemas.microsoft.com/office/drawing/2014/main" id="{1D18572D-0376-466B-B09E-4B053A4735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89905" y="3580508"/>
              <a:ext cx="202502" cy="202502"/>
            </a:xfrm>
            <a:prstGeom prst="rect">
              <a:avLst/>
            </a:prstGeom>
          </p:spPr>
        </p:pic>
        <p:pic>
          <p:nvPicPr>
            <p:cNvPr id="130" name="图形 129">
              <a:extLst>
                <a:ext uri="{FF2B5EF4-FFF2-40B4-BE49-F238E27FC236}">
                  <a16:creationId xmlns:a16="http://schemas.microsoft.com/office/drawing/2014/main" id="{C3D1D9E9-DA38-4975-A873-A68CCEA3899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00405" y="3580508"/>
              <a:ext cx="202502" cy="202502"/>
            </a:xfrm>
            <a:prstGeom prst="rect">
              <a:avLst/>
            </a:prstGeom>
          </p:spPr>
        </p:pic>
      </p:grpSp>
      <p:pic>
        <p:nvPicPr>
          <p:cNvPr id="131" name="图形 130">
            <a:extLst>
              <a:ext uri="{FF2B5EF4-FFF2-40B4-BE49-F238E27FC236}">
                <a16:creationId xmlns:a16="http://schemas.microsoft.com/office/drawing/2014/main" id="{7ED84A57-2A3D-4E9A-8E5D-255E03D607B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295965" y="4277419"/>
            <a:ext cx="257176" cy="257176"/>
          </a:xfrm>
          <a:prstGeom prst="rect">
            <a:avLst/>
          </a:prstGeom>
        </p:spPr>
      </p:pic>
      <p:pic>
        <p:nvPicPr>
          <p:cNvPr id="132" name="图形 131">
            <a:extLst>
              <a:ext uri="{FF2B5EF4-FFF2-40B4-BE49-F238E27FC236}">
                <a16:creationId xmlns:a16="http://schemas.microsoft.com/office/drawing/2014/main" id="{28245D0C-147E-4B6B-88F8-66D6BDEEFC0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295965" y="3848209"/>
            <a:ext cx="257176" cy="257176"/>
          </a:xfrm>
          <a:prstGeom prst="rect">
            <a:avLst/>
          </a:prstGeom>
        </p:spPr>
      </p:pic>
      <p:pic>
        <p:nvPicPr>
          <p:cNvPr id="133" name="图形 132">
            <a:extLst>
              <a:ext uri="{FF2B5EF4-FFF2-40B4-BE49-F238E27FC236}">
                <a16:creationId xmlns:a16="http://schemas.microsoft.com/office/drawing/2014/main" id="{E44C80BF-D414-4A67-97F3-FDC09D67B93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457559" y="5809800"/>
            <a:ext cx="257176" cy="257176"/>
          </a:xfrm>
          <a:prstGeom prst="rect">
            <a:avLst/>
          </a:prstGeom>
        </p:spPr>
      </p:pic>
      <p:sp>
        <p:nvSpPr>
          <p:cNvPr id="10" name="灯片编号占位符 9">
            <a:extLst>
              <a:ext uri="{FF2B5EF4-FFF2-40B4-BE49-F238E27FC236}">
                <a16:creationId xmlns:a16="http://schemas.microsoft.com/office/drawing/2014/main" id="{702660DD-58D9-412F-AF4F-53743DA5A26C}"/>
              </a:ext>
            </a:extLst>
          </p:cNvPr>
          <p:cNvSpPr>
            <a:spLocks noGrp="1"/>
          </p:cNvSpPr>
          <p:nvPr>
            <p:ph type="sldNum" sz="quarter" idx="12"/>
          </p:nvPr>
        </p:nvSpPr>
        <p:spPr/>
        <p:txBody>
          <a:bodyPr/>
          <a:lstStyle/>
          <a:p>
            <a:fld id="{67A30710-B177-4468-8261-72019EDF17CF}" type="slidenum">
              <a:rPr lang="zh-CN" altLang="en-US" smtClean="0"/>
              <a:t>18</a:t>
            </a:fld>
            <a:endParaRPr lang="zh-CN" altLang="en-US"/>
          </a:p>
        </p:txBody>
      </p:sp>
      <p:sp>
        <p:nvSpPr>
          <p:cNvPr id="71" name="矩形 70">
            <a:extLst>
              <a:ext uri="{FF2B5EF4-FFF2-40B4-BE49-F238E27FC236}">
                <a16:creationId xmlns:a16="http://schemas.microsoft.com/office/drawing/2014/main" id="{7665FE51-E139-4903-BB34-BB4ED322E88D}"/>
              </a:ext>
            </a:extLst>
          </p:cNvPr>
          <p:cNvSpPr/>
          <p:nvPr/>
        </p:nvSpPr>
        <p:spPr>
          <a:xfrm>
            <a:off x="3623694" y="4192046"/>
            <a:ext cx="575310" cy="617837"/>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2" name="图形 71">
            <a:extLst>
              <a:ext uri="{FF2B5EF4-FFF2-40B4-BE49-F238E27FC236}">
                <a16:creationId xmlns:a16="http://schemas.microsoft.com/office/drawing/2014/main" id="{0B81AFC1-9244-4A29-AB5F-4C8CA36DD9B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82863" y="4406007"/>
            <a:ext cx="380233" cy="380233"/>
          </a:xfrm>
          <a:prstGeom prst="rect">
            <a:avLst/>
          </a:prstGeom>
        </p:spPr>
      </p:pic>
      <mc:AlternateContent xmlns:mc="http://schemas.openxmlformats.org/markup-compatibility/2006" xmlns:a14="http://schemas.microsoft.com/office/drawing/2010/main">
        <mc:Choice Requires="a14">
          <p:sp>
            <p:nvSpPr>
              <p:cNvPr id="81" name="文本框 80">
                <a:extLst>
                  <a:ext uri="{FF2B5EF4-FFF2-40B4-BE49-F238E27FC236}">
                    <a16:creationId xmlns:a16="http://schemas.microsoft.com/office/drawing/2014/main" id="{E33E6B83-C1A1-40AF-B2D0-874E4511232C}"/>
                  </a:ext>
                </a:extLst>
              </p:cNvPr>
              <p:cNvSpPr txBox="1"/>
              <p:nvPr/>
            </p:nvSpPr>
            <p:spPr>
              <a:xfrm>
                <a:off x="218080" y="4572245"/>
                <a:ext cx="3192772" cy="1477328"/>
              </a:xfrm>
              <a:prstGeom prst="rect">
                <a:avLst/>
              </a:prstGeom>
              <a:noFill/>
            </p:spPr>
            <p:txBody>
              <a:bodyPr wrap="square" rtlCol="0">
                <a:spAutoFit/>
              </a:bodyPr>
              <a:lstStyle/>
              <a:p>
                <a:r>
                  <a:rPr lang="en-US" altLang="zh-CN" dirty="0">
                    <a:solidFill>
                      <a:schemeClr val="tx1"/>
                    </a:solidFill>
                    <a:latin typeface="Calibri" panose="020F0502020204030204" pitchFamily="34" charset="0"/>
                    <a:ea typeface="Calibri" panose="020F0502020204030204" pitchFamily="34" charset="0"/>
                    <a:cs typeface="Calibri" panose="020F0502020204030204" pitchFamily="34" charset="0"/>
                  </a:rPr>
                  <a:t>Total chunks: </a:t>
                </a:r>
                <a14:m>
                  <m:oMath xmlns:m="http://schemas.openxmlformats.org/officeDocument/2006/math">
                    <m:r>
                      <a:rPr lang="en-US" altLang="zh-CN" b="0" i="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4</m:t>
                    </m:r>
                    <m:r>
                      <a:rPr lang="en-US" altLang="zh-CN"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×7=28</m:t>
                    </m:r>
                  </m:oMath>
                </a14:m>
                <a:endParaRPr lang="en-US" altLang="zh-CN" dirty="0">
                  <a:solidFill>
                    <a:schemeClr val="tx1"/>
                  </a:solidFill>
                  <a:latin typeface="Calibri" panose="020F0502020204030204" pitchFamily="34" charset="0"/>
                  <a:ea typeface="Cambria Math" panose="02040503050406030204" pitchFamily="18" charset="0"/>
                  <a:cs typeface="Calibri" panose="020F0502020204030204" pitchFamily="34" charset="0"/>
                </a:endParaRPr>
              </a:p>
              <a:p>
                <a14:m>
                  <m:oMath xmlns:m="http://schemas.openxmlformats.org/officeDocument/2006/math">
                    <m:sSub>
                      <m:sSubPr>
                        <m:ctrlPr>
                          <a:rPr lang="en-US" altLang="zh-CN" i="1" smtClean="0">
                            <a:solidFill>
                              <a:schemeClr val="tx1"/>
                            </a:solidFill>
                            <a:latin typeface="Cambria Math" panose="02040503050406030204" pitchFamily="18" charset="0"/>
                            <a:cs typeface="Calibri" panose="020F0502020204030204" pitchFamily="34" charset="0"/>
                          </a:rPr>
                        </m:ctrlPr>
                      </m:sSubPr>
                      <m:e>
                        <m:r>
                          <a:rPr lang="en-US" altLang="zh-CN" b="0" i="1" smtClean="0">
                            <a:solidFill>
                              <a:schemeClr val="tx1"/>
                            </a:solidFill>
                            <a:latin typeface="Cambria Math" panose="02040503050406030204" pitchFamily="18" charset="0"/>
                            <a:cs typeface="Calibri" panose="020F0502020204030204" pitchFamily="34" charset="0"/>
                          </a:rPr>
                          <m:t>𝐺</m:t>
                        </m:r>
                      </m:e>
                      <m:sub>
                        <m:r>
                          <a:rPr lang="en-US" altLang="zh-CN" b="0" i="1" smtClean="0">
                            <a:solidFill>
                              <a:schemeClr val="tx1"/>
                            </a:solidFill>
                            <a:latin typeface="Cambria Math" panose="02040503050406030204" pitchFamily="18" charset="0"/>
                            <a:cs typeface="Calibri" panose="020F0502020204030204" pitchFamily="34" charset="0"/>
                          </a:rPr>
                          <m:t>1</m:t>
                        </m:r>
                      </m:sub>
                    </m:sSub>
                  </m:oMath>
                </a14:m>
                <a:r>
                  <a:rPr lang="en-US" altLang="zh-CN" dirty="0">
                    <a:solidFill>
                      <a:schemeClr val="tx1"/>
                    </a:solidFill>
                    <a:latin typeface="Calibri" panose="020F0502020204030204" pitchFamily="34" charset="0"/>
                    <a:cs typeface="Calibri" panose="020F0502020204030204" pitchFamily="34" charset="0"/>
                  </a:rPr>
                  <a:t> lost: </a:t>
                </a:r>
                <a14:m>
                  <m:oMath xmlns:m="http://schemas.openxmlformats.org/officeDocument/2006/math">
                    <m:r>
                      <a:rPr lang="en-US" altLang="zh-CN" b="0" i="1" smtClean="0">
                        <a:solidFill>
                          <a:schemeClr val="tx1"/>
                        </a:solidFill>
                        <a:latin typeface="Cambria Math" panose="02040503050406030204" pitchFamily="18" charset="0"/>
                        <a:cs typeface="Calibri" panose="020F0502020204030204" pitchFamily="34" charset="0"/>
                      </a:rPr>
                      <m:t>1</m:t>
                    </m:r>
                    <m:r>
                      <a:rPr lang="en-US" altLang="zh-CN"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×7=7</m:t>
                    </m:r>
                  </m:oMath>
                </a14:m>
                <a:endParaRPr lang="en-US" altLang="zh-CN"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altLang="zh-CN" i="1" smtClean="0">
                            <a:solidFill>
                              <a:schemeClr val="tx1"/>
                            </a:solidFill>
                            <a:latin typeface="Cambria Math" panose="02040503050406030204" pitchFamily="18" charset="0"/>
                            <a:cs typeface="Calibri" panose="020F0502020204030204" pitchFamily="34" charset="0"/>
                          </a:rPr>
                        </m:ctrlPr>
                      </m:sSubPr>
                      <m:e>
                        <m:r>
                          <a:rPr lang="en-US" altLang="zh-CN" b="0" i="1" smtClean="0">
                            <a:solidFill>
                              <a:schemeClr val="tx1"/>
                            </a:solidFill>
                            <a:latin typeface="Cambria Math" panose="02040503050406030204" pitchFamily="18" charset="0"/>
                            <a:cs typeface="Calibri" panose="020F0502020204030204" pitchFamily="34" charset="0"/>
                          </a:rPr>
                          <m:t>𝐺</m:t>
                        </m:r>
                      </m:e>
                      <m:sub>
                        <m:r>
                          <a:rPr lang="en-US" altLang="zh-CN" b="0" i="1" smtClean="0">
                            <a:solidFill>
                              <a:schemeClr val="tx1"/>
                            </a:solidFill>
                            <a:latin typeface="Cambria Math" panose="02040503050406030204" pitchFamily="18" charset="0"/>
                            <a:cs typeface="Calibri" panose="020F0502020204030204" pitchFamily="34" charset="0"/>
                          </a:rPr>
                          <m:t>2</m:t>
                        </m:r>
                      </m:sub>
                    </m:sSub>
                  </m:oMath>
                </a14:m>
                <a:r>
                  <a:rPr lang="zh-CN" altLang="en-US" dirty="0">
                    <a:solidFill>
                      <a:schemeClr val="tx1"/>
                    </a:solidFill>
                    <a:latin typeface="Calibri" panose="020F0502020204030204" pitchFamily="34" charset="0"/>
                    <a:cs typeface="Calibri" panose="020F0502020204030204" pitchFamily="34" charset="0"/>
                  </a:rPr>
                  <a:t> </a:t>
                </a:r>
                <a:r>
                  <a:rPr lang="en-US" altLang="zh-CN" dirty="0">
                    <a:solidFill>
                      <a:schemeClr val="tx1"/>
                    </a:solidFill>
                    <a:latin typeface="Calibri" panose="020F0502020204030204" pitchFamily="34" charset="0"/>
                    <a:cs typeface="Calibri" panose="020F0502020204030204" pitchFamily="34" charset="0"/>
                  </a:rPr>
                  <a:t>lost: </a:t>
                </a:r>
                <a14:m>
                  <m:oMath xmlns:m="http://schemas.openxmlformats.org/officeDocument/2006/math">
                    <m:r>
                      <a:rPr lang="en-US" altLang="zh-CN" b="0" i="1" smtClean="0">
                        <a:solidFill>
                          <a:schemeClr val="tx1"/>
                        </a:solidFill>
                        <a:latin typeface="Cambria Math" panose="02040503050406030204" pitchFamily="18" charset="0"/>
                        <a:cs typeface="Calibri" panose="020F0502020204030204" pitchFamily="34" charset="0"/>
                      </a:rPr>
                      <m:t>2</m:t>
                    </m:r>
                    <m:r>
                      <a:rPr lang="en-US" altLang="zh-CN"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×4=8</m:t>
                    </m:r>
                  </m:oMath>
                </a14:m>
                <a:endParaRPr lang="en-US" altLang="zh-CN" dirty="0">
                  <a:solidFill>
                    <a:schemeClr val="tx1"/>
                  </a:solidFill>
                  <a:latin typeface="Calibri" panose="020F0502020204030204" pitchFamily="34" charset="0"/>
                  <a:cs typeface="Calibri" panose="020F0502020204030204" pitchFamily="34" charset="0"/>
                </a:endParaRPr>
              </a:p>
              <a:p>
                <a:r>
                  <a:rPr lang="en-US" altLang="zh-CN" dirty="0">
                    <a:solidFill>
                      <a:schemeClr val="tx1"/>
                    </a:solidFill>
                    <a:latin typeface="Calibri" panose="020F0502020204030204" pitchFamily="34" charset="0"/>
                    <a:cs typeface="Calibri" panose="020F0502020204030204" pitchFamily="34" charset="0"/>
                  </a:rPr>
                  <a:t>Data chunks: </a:t>
                </a:r>
                <a14:m>
                  <m:oMath xmlns:m="http://schemas.openxmlformats.org/officeDocument/2006/math">
                    <m:r>
                      <a:rPr lang="en-US" altLang="zh-CN" b="0" i="1" smtClean="0">
                        <a:solidFill>
                          <a:schemeClr val="tx1"/>
                        </a:solidFill>
                        <a:latin typeface="Cambria Math" panose="02040503050406030204" pitchFamily="18" charset="0"/>
                        <a:cs typeface="Calibri" panose="020F0502020204030204" pitchFamily="34" charset="0"/>
                      </a:rPr>
                      <m:t>28−7−8=13</m:t>
                    </m:r>
                  </m:oMath>
                </a14:m>
                <a:endParaRPr lang="en-US" altLang="zh-CN" dirty="0">
                  <a:solidFill>
                    <a:schemeClr val="tx1"/>
                  </a:solidFill>
                  <a:latin typeface="Calibri" panose="020F0502020204030204" pitchFamily="34" charset="0"/>
                  <a:cs typeface="Calibri" panose="020F0502020204030204" pitchFamily="34" charset="0"/>
                </a:endParaRPr>
              </a:p>
              <a:p>
                <a:r>
                  <a:rPr lang="en-US" altLang="zh-CN" dirty="0">
                    <a:solidFill>
                      <a:schemeClr val="tx1"/>
                    </a:solidFill>
                    <a:latin typeface="Calibri" panose="020F0502020204030204" pitchFamily="34" charset="0"/>
                    <a:cs typeface="Calibri" panose="020F0502020204030204" pitchFamily="34" charset="0"/>
                  </a:rPr>
                  <a:t>Parity chunks: </a:t>
                </a:r>
                <a14:m>
                  <m:oMath xmlns:m="http://schemas.openxmlformats.org/officeDocument/2006/math">
                    <m:r>
                      <a:rPr lang="en-US" altLang="zh-CN" b="0" i="1" smtClean="0">
                        <a:solidFill>
                          <a:schemeClr val="tx1"/>
                        </a:solidFill>
                        <a:latin typeface="Cambria Math" panose="02040503050406030204" pitchFamily="18" charset="0"/>
                        <a:cs typeface="Calibri" panose="020F0502020204030204" pitchFamily="34" charset="0"/>
                      </a:rPr>
                      <m:t>7+8=15</m:t>
                    </m:r>
                  </m:oMath>
                </a14:m>
                <a:endParaRPr lang="zh-CN" altLang="en-US" dirty="0">
                  <a:solidFill>
                    <a:schemeClr val="tx1"/>
                  </a:solidFill>
                  <a:latin typeface="Calibri" panose="020F0502020204030204" pitchFamily="34" charset="0"/>
                  <a:cs typeface="Calibri" panose="020F0502020204030204" pitchFamily="34" charset="0"/>
                </a:endParaRPr>
              </a:p>
            </p:txBody>
          </p:sp>
        </mc:Choice>
        <mc:Fallback xmlns="">
          <p:sp>
            <p:nvSpPr>
              <p:cNvPr id="81" name="文本框 80">
                <a:extLst>
                  <a:ext uri="{FF2B5EF4-FFF2-40B4-BE49-F238E27FC236}">
                    <a16:creationId xmlns:a16="http://schemas.microsoft.com/office/drawing/2014/main" id="{E33E6B83-C1A1-40AF-B2D0-874E4511232C}"/>
                  </a:ext>
                </a:extLst>
              </p:cNvPr>
              <p:cNvSpPr txBox="1">
                <a:spLocks noRot="1" noChangeAspect="1" noMove="1" noResize="1" noEditPoints="1" noAdjustHandles="1" noChangeArrowheads="1" noChangeShapeType="1" noTextEdit="1"/>
              </p:cNvSpPr>
              <p:nvPr/>
            </p:nvSpPr>
            <p:spPr>
              <a:xfrm>
                <a:off x="218080" y="4572245"/>
                <a:ext cx="3192772" cy="1477328"/>
              </a:xfrm>
              <a:prstGeom prst="rect">
                <a:avLst/>
              </a:prstGeom>
              <a:blipFill>
                <a:blip r:embed="rId13"/>
                <a:stretch>
                  <a:fillRect l="-1718" t="-2066" b="-57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1968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Encoded Bijective Log Replication</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a:xfrm>
            <a:off x="838200" y="1825625"/>
            <a:ext cx="10515600" cy="785345"/>
          </a:xfrm>
        </p:spPr>
        <p:txBody>
          <a:bodyPr/>
          <a:lstStyle/>
          <a:p>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Sending chunks according to </a:t>
            </a:r>
            <a:r>
              <a:rPr lang="en-US" altLang="zh-CN" b="1" dirty="0">
                <a:solidFill>
                  <a:srgbClr val="262626"/>
                </a:solidFill>
                <a:latin typeface="Calibri" panose="020F0502020204030204" pitchFamily="34" charset="0"/>
                <a:ea typeface="Calibri" panose="020F0502020204030204" pitchFamily="34" charset="0"/>
                <a:cs typeface="Calibri" panose="020F0502020204030204" pitchFamily="34" charset="0"/>
              </a:rPr>
              <a:t>the</a:t>
            </a:r>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predefined plan</a:t>
            </a: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t>
            </a: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形 46">
            <a:extLst>
              <a:ext uri="{FF2B5EF4-FFF2-40B4-BE49-F238E27FC236}">
                <a16:creationId xmlns:a16="http://schemas.microsoft.com/office/drawing/2014/main" id="{B5C43F93-09A5-4B58-8A36-E0E788E39D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95965" y="4277419"/>
            <a:ext cx="257176" cy="257176"/>
          </a:xfrm>
          <a:prstGeom prst="rect">
            <a:avLst/>
          </a:prstGeom>
        </p:spPr>
      </p:pic>
      <p:pic>
        <p:nvPicPr>
          <p:cNvPr id="48" name="图形 47">
            <a:extLst>
              <a:ext uri="{FF2B5EF4-FFF2-40B4-BE49-F238E27FC236}">
                <a16:creationId xmlns:a16="http://schemas.microsoft.com/office/drawing/2014/main" id="{3C112905-A54F-4CC4-A3DB-9DC37636BD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95965" y="3848209"/>
            <a:ext cx="257176" cy="257176"/>
          </a:xfrm>
          <a:prstGeom prst="rect">
            <a:avLst/>
          </a:prstGeom>
        </p:spPr>
      </p:pic>
      <p:sp>
        <p:nvSpPr>
          <p:cNvPr id="49" name="矩形 48">
            <a:extLst>
              <a:ext uri="{FF2B5EF4-FFF2-40B4-BE49-F238E27FC236}">
                <a16:creationId xmlns:a16="http://schemas.microsoft.com/office/drawing/2014/main" id="{6FCD68DF-A180-4B2C-9AF3-50DE276568EA}"/>
              </a:ext>
            </a:extLst>
          </p:cNvPr>
          <p:cNvSpPr/>
          <p:nvPr/>
        </p:nvSpPr>
        <p:spPr>
          <a:xfrm>
            <a:off x="2793663" y="4284375"/>
            <a:ext cx="1761681" cy="1877354"/>
          </a:xfrm>
          <a:prstGeom prst="rect">
            <a:avLst/>
          </a:prstGeom>
          <a:noFill/>
          <a:ln w="38100">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0863F5DD-CD50-43BD-9B60-00FB46847AC0}"/>
                  </a:ext>
                </a:extLst>
              </p:cNvPr>
              <p:cNvSpPr txBox="1"/>
              <p:nvPr/>
            </p:nvSpPr>
            <p:spPr>
              <a:xfrm>
                <a:off x="2157647" y="6165736"/>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50" name="文本框 49">
                <a:extLst>
                  <a:ext uri="{FF2B5EF4-FFF2-40B4-BE49-F238E27FC236}">
                    <a16:creationId xmlns:a16="http://schemas.microsoft.com/office/drawing/2014/main" id="{0863F5DD-CD50-43BD-9B60-00FB46847AC0}"/>
                  </a:ext>
                </a:extLst>
              </p:cNvPr>
              <p:cNvSpPr txBox="1">
                <a:spLocks noRot="1" noChangeAspect="1" noMove="1" noResize="1" noEditPoints="1" noAdjustHandles="1" noChangeArrowheads="1" noChangeShapeType="1" noTextEdit="1"/>
              </p:cNvSpPr>
              <p:nvPr/>
            </p:nvSpPr>
            <p:spPr>
              <a:xfrm>
                <a:off x="2157647" y="6165736"/>
                <a:ext cx="3033712" cy="461665"/>
              </a:xfrm>
              <a:prstGeom prst="rect">
                <a:avLst/>
              </a:prstGeom>
              <a:blipFill>
                <a:blip r:embed="rId5"/>
                <a:stretch>
                  <a:fillRect t="-10526" b="-28947"/>
                </a:stretch>
              </a:blipFill>
            </p:spPr>
            <p:txBody>
              <a:bodyPr/>
              <a:lstStyle/>
              <a:p>
                <a:r>
                  <a:rPr lang="zh-CN" altLang="en-US">
                    <a:noFill/>
                  </a:rPr>
                  <a:t> </a:t>
                </a:r>
              </a:p>
            </p:txBody>
          </p:sp>
        </mc:Fallback>
      </mc:AlternateContent>
      <p:sp>
        <p:nvSpPr>
          <p:cNvPr id="51" name="椭圆 50">
            <a:extLst>
              <a:ext uri="{FF2B5EF4-FFF2-40B4-BE49-F238E27FC236}">
                <a16:creationId xmlns:a16="http://schemas.microsoft.com/office/drawing/2014/main" id="{E5B90987-595A-4A7D-96C8-16223F646E88}"/>
              </a:ext>
            </a:extLst>
          </p:cNvPr>
          <p:cNvSpPr/>
          <p:nvPr/>
        </p:nvSpPr>
        <p:spPr>
          <a:xfrm>
            <a:off x="3803349" y="4488469"/>
            <a:ext cx="216000" cy="216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a:extLst>
              <a:ext uri="{FF2B5EF4-FFF2-40B4-BE49-F238E27FC236}">
                <a16:creationId xmlns:a16="http://schemas.microsoft.com/office/drawing/2014/main" id="{396C8F30-F118-4723-9FDA-429E9AE4A2BF}"/>
              </a:ext>
            </a:extLst>
          </p:cNvPr>
          <p:cNvSpPr/>
          <p:nvPr/>
        </p:nvSpPr>
        <p:spPr>
          <a:xfrm>
            <a:off x="3803349" y="4916602"/>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a:extLst>
              <a:ext uri="{FF2B5EF4-FFF2-40B4-BE49-F238E27FC236}">
                <a16:creationId xmlns:a16="http://schemas.microsoft.com/office/drawing/2014/main" id="{AE5EA782-ECC0-4145-AAB7-9ABD9CAE79B3}"/>
              </a:ext>
            </a:extLst>
          </p:cNvPr>
          <p:cNvSpPr/>
          <p:nvPr/>
        </p:nvSpPr>
        <p:spPr>
          <a:xfrm>
            <a:off x="3803349" y="5340868"/>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a:extLst>
              <a:ext uri="{FF2B5EF4-FFF2-40B4-BE49-F238E27FC236}">
                <a16:creationId xmlns:a16="http://schemas.microsoft.com/office/drawing/2014/main" id="{F5EE6224-8DB6-43A2-89DE-9FB4A523C863}"/>
              </a:ext>
            </a:extLst>
          </p:cNvPr>
          <p:cNvSpPr/>
          <p:nvPr/>
        </p:nvSpPr>
        <p:spPr>
          <a:xfrm>
            <a:off x="3803349" y="5765135"/>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矩形 54">
            <a:extLst>
              <a:ext uri="{FF2B5EF4-FFF2-40B4-BE49-F238E27FC236}">
                <a16:creationId xmlns:a16="http://schemas.microsoft.com/office/drawing/2014/main" id="{B423469E-1AB8-4937-8EC2-6B8BAD0393D9}"/>
              </a:ext>
            </a:extLst>
          </p:cNvPr>
          <p:cNvSpPr/>
          <p:nvPr/>
        </p:nvSpPr>
        <p:spPr>
          <a:xfrm>
            <a:off x="7665258" y="3056860"/>
            <a:ext cx="1709737" cy="3030771"/>
          </a:xfrm>
          <a:prstGeom prst="rect">
            <a:avLst/>
          </a:prstGeom>
          <a:noFill/>
          <a:ln w="381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A7254CE7-8BC9-4D49-BB02-997B8BC83468}"/>
                  </a:ext>
                </a:extLst>
              </p:cNvPr>
              <p:cNvSpPr txBox="1"/>
              <p:nvPr/>
            </p:nvSpPr>
            <p:spPr>
              <a:xfrm>
                <a:off x="7003270" y="6087631"/>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56" name="文本框 55">
                <a:extLst>
                  <a:ext uri="{FF2B5EF4-FFF2-40B4-BE49-F238E27FC236}">
                    <a16:creationId xmlns:a16="http://schemas.microsoft.com/office/drawing/2014/main" id="{A7254CE7-8BC9-4D49-BB02-997B8BC83468}"/>
                  </a:ext>
                </a:extLst>
              </p:cNvPr>
              <p:cNvSpPr txBox="1">
                <a:spLocks noRot="1" noChangeAspect="1" noMove="1" noResize="1" noEditPoints="1" noAdjustHandles="1" noChangeArrowheads="1" noChangeShapeType="1" noTextEdit="1"/>
              </p:cNvSpPr>
              <p:nvPr/>
            </p:nvSpPr>
            <p:spPr>
              <a:xfrm>
                <a:off x="7003270" y="6087631"/>
                <a:ext cx="3033712" cy="461665"/>
              </a:xfrm>
              <a:prstGeom prst="rect">
                <a:avLst/>
              </a:prstGeom>
              <a:blipFill>
                <a:blip r:embed="rId6"/>
                <a:stretch>
                  <a:fillRect t="-10667" b="-30667"/>
                </a:stretch>
              </a:blipFill>
            </p:spPr>
            <p:txBody>
              <a:bodyPr/>
              <a:lstStyle/>
              <a:p>
                <a:r>
                  <a:rPr lang="zh-CN" altLang="en-US">
                    <a:noFill/>
                  </a:rPr>
                  <a:t> </a:t>
                </a:r>
              </a:p>
            </p:txBody>
          </p:sp>
        </mc:Fallback>
      </mc:AlternateContent>
      <p:sp>
        <p:nvSpPr>
          <p:cNvPr id="57" name="椭圆 56">
            <a:extLst>
              <a:ext uri="{FF2B5EF4-FFF2-40B4-BE49-F238E27FC236}">
                <a16:creationId xmlns:a16="http://schemas.microsoft.com/office/drawing/2014/main" id="{D2BBE84B-3738-4571-B2CF-79F188D97E96}"/>
              </a:ext>
            </a:extLst>
          </p:cNvPr>
          <p:cNvSpPr/>
          <p:nvPr/>
        </p:nvSpPr>
        <p:spPr>
          <a:xfrm>
            <a:off x="8027483" y="3364508"/>
            <a:ext cx="216000" cy="216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90A73E5F-C135-425A-96DE-48179F1EC2EE}"/>
              </a:ext>
            </a:extLst>
          </p:cNvPr>
          <p:cNvSpPr/>
          <p:nvPr/>
        </p:nvSpPr>
        <p:spPr>
          <a:xfrm>
            <a:off x="8027483" y="4149314"/>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a:extLst>
              <a:ext uri="{FF2B5EF4-FFF2-40B4-BE49-F238E27FC236}">
                <a16:creationId xmlns:a16="http://schemas.microsoft.com/office/drawing/2014/main" id="{482E8678-FADD-4272-81F5-40D7A1A55F16}"/>
              </a:ext>
            </a:extLst>
          </p:cNvPr>
          <p:cNvSpPr/>
          <p:nvPr/>
        </p:nvSpPr>
        <p:spPr>
          <a:xfrm>
            <a:off x="8027483" y="4541717"/>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a:extLst>
              <a:ext uri="{FF2B5EF4-FFF2-40B4-BE49-F238E27FC236}">
                <a16:creationId xmlns:a16="http://schemas.microsoft.com/office/drawing/2014/main" id="{D67F164F-39D3-482D-963A-C1B9F989B6AA}"/>
              </a:ext>
            </a:extLst>
          </p:cNvPr>
          <p:cNvSpPr/>
          <p:nvPr/>
        </p:nvSpPr>
        <p:spPr>
          <a:xfrm>
            <a:off x="8027483" y="4934120"/>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矩形 63">
            <a:extLst>
              <a:ext uri="{FF2B5EF4-FFF2-40B4-BE49-F238E27FC236}">
                <a16:creationId xmlns:a16="http://schemas.microsoft.com/office/drawing/2014/main" id="{81A565B0-3974-4C26-B5F8-83417688ECD0}"/>
              </a:ext>
            </a:extLst>
          </p:cNvPr>
          <p:cNvSpPr/>
          <p:nvPr/>
        </p:nvSpPr>
        <p:spPr>
          <a:xfrm>
            <a:off x="3852855" y="4560750"/>
            <a:ext cx="61913" cy="71437"/>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EA20BE1A-87FC-41BE-88A3-C97906ED2019}"/>
              </a:ext>
            </a:extLst>
          </p:cNvPr>
          <p:cNvSpPr/>
          <p:nvPr/>
        </p:nvSpPr>
        <p:spPr>
          <a:xfrm>
            <a:off x="8134863" y="3435057"/>
            <a:ext cx="61913" cy="714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5F421E9B-3F1F-4DCB-9C41-F7EFD52F95F5}"/>
              </a:ext>
            </a:extLst>
          </p:cNvPr>
          <p:cNvSpPr/>
          <p:nvPr/>
        </p:nvSpPr>
        <p:spPr>
          <a:xfrm>
            <a:off x="8134863" y="4220441"/>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8C9C1431-2E7C-43FC-A3B9-B84681C13E7D}"/>
              </a:ext>
            </a:extLst>
          </p:cNvPr>
          <p:cNvSpPr/>
          <p:nvPr/>
        </p:nvSpPr>
        <p:spPr>
          <a:xfrm>
            <a:off x="8134863" y="4613133"/>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AD57A700-8720-4909-BE50-3D40CA041DC5}"/>
              </a:ext>
            </a:extLst>
          </p:cNvPr>
          <p:cNvSpPr/>
          <p:nvPr/>
        </p:nvSpPr>
        <p:spPr>
          <a:xfrm>
            <a:off x="8134863" y="5005825"/>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8" name="图形 87">
            <a:extLst>
              <a:ext uri="{FF2B5EF4-FFF2-40B4-BE49-F238E27FC236}">
                <a16:creationId xmlns:a16="http://schemas.microsoft.com/office/drawing/2014/main" id="{3B2E83F4-C0C2-4686-B01D-292BBE7759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7559" y="5809800"/>
            <a:ext cx="257176" cy="257176"/>
          </a:xfrm>
          <a:prstGeom prst="rect">
            <a:avLst/>
          </a:prstGeom>
        </p:spPr>
      </p:pic>
      <p:sp>
        <p:nvSpPr>
          <p:cNvPr id="90" name="矩形 89">
            <a:extLst>
              <a:ext uri="{FF2B5EF4-FFF2-40B4-BE49-F238E27FC236}">
                <a16:creationId xmlns:a16="http://schemas.microsoft.com/office/drawing/2014/main" id="{75F8EC88-F602-41A0-B0F6-DAFC2D740324}"/>
              </a:ext>
            </a:extLst>
          </p:cNvPr>
          <p:cNvSpPr/>
          <p:nvPr/>
        </p:nvSpPr>
        <p:spPr>
          <a:xfrm>
            <a:off x="3849436" y="4984794"/>
            <a:ext cx="61913" cy="71437"/>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59A118E2-1CF9-416B-9307-65ABAF2E18C6}"/>
              </a:ext>
            </a:extLst>
          </p:cNvPr>
          <p:cNvSpPr/>
          <p:nvPr/>
        </p:nvSpPr>
        <p:spPr>
          <a:xfrm>
            <a:off x="3852855" y="5407107"/>
            <a:ext cx="61913" cy="71437"/>
          </a:xfrm>
          <a:prstGeom prst="rect">
            <a:avLst/>
          </a:prstGeom>
          <a:solidFill>
            <a:srgbClr val="5B9BD5"/>
          </a:solidFill>
          <a:ln>
            <a:solidFill>
              <a:srgbClr val="5B9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4AC3D991-8EC3-4BC9-9E55-4B0F21AAEDB6}"/>
              </a:ext>
            </a:extLst>
          </p:cNvPr>
          <p:cNvSpPr/>
          <p:nvPr/>
        </p:nvSpPr>
        <p:spPr>
          <a:xfrm>
            <a:off x="3849436" y="5834838"/>
            <a:ext cx="61913" cy="71437"/>
          </a:xfrm>
          <a:prstGeom prst="rect">
            <a:avLst/>
          </a:prstGeom>
          <a:solidFill>
            <a:srgbClr val="5B9BD5"/>
          </a:solidFill>
          <a:ln>
            <a:solidFill>
              <a:srgbClr val="5B9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898BBA26-9E8F-40F8-A2DD-6E63A1D5A9A2}"/>
              </a:ext>
            </a:extLst>
          </p:cNvPr>
          <p:cNvSpPr/>
          <p:nvPr/>
        </p:nvSpPr>
        <p:spPr>
          <a:xfrm>
            <a:off x="8027483" y="5326523"/>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矩形 95">
            <a:extLst>
              <a:ext uri="{FF2B5EF4-FFF2-40B4-BE49-F238E27FC236}">
                <a16:creationId xmlns:a16="http://schemas.microsoft.com/office/drawing/2014/main" id="{9711A609-01EE-415E-8182-40EC99E80FA9}"/>
              </a:ext>
            </a:extLst>
          </p:cNvPr>
          <p:cNvSpPr/>
          <p:nvPr/>
        </p:nvSpPr>
        <p:spPr>
          <a:xfrm>
            <a:off x="8134863" y="5398517"/>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6A031C0A-F529-43B3-86BB-96D355D55B60}"/>
              </a:ext>
            </a:extLst>
          </p:cNvPr>
          <p:cNvSpPr/>
          <p:nvPr/>
        </p:nvSpPr>
        <p:spPr>
          <a:xfrm>
            <a:off x="8027483" y="5718928"/>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a:extLst>
              <a:ext uri="{FF2B5EF4-FFF2-40B4-BE49-F238E27FC236}">
                <a16:creationId xmlns:a16="http://schemas.microsoft.com/office/drawing/2014/main" id="{5AEF77B5-D2C6-49C0-82FD-95832469C4CF}"/>
              </a:ext>
            </a:extLst>
          </p:cNvPr>
          <p:cNvSpPr/>
          <p:nvPr/>
        </p:nvSpPr>
        <p:spPr>
          <a:xfrm>
            <a:off x="8134863" y="5791209"/>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a:extLst>
              <a:ext uri="{FF2B5EF4-FFF2-40B4-BE49-F238E27FC236}">
                <a16:creationId xmlns:a16="http://schemas.microsoft.com/office/drawing/2014/main" id="{206B60FA-A56A-45FC-92F4-3E48287D429C}"/>
              </a:ext>
            </a:extLst>
          </p:cNvPr>
          <p:cNvSpPr/>
          <p:nvPr/>
        </p:nvSpPr>
        <p:spPr>
          <a:xfrm>
            <a:off x="8027483" y="3756911"/>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矩形 101">
            <a:extLst>
              <a:ext uri="{FF2B5EF4-FFF2-40B4-BE49-F238E27FC236}">
                <a16:creationId xmlns:a16="http://schemas.microsoft.com/office/drawing/2014/main" id="{26003436-F3E4-4DF4-B322-CF8A1B1DBF3D}"/>
              </a:ext>
            </a:extLst>
          </p:cNvPr>
          <p:cNvSpPr/>
          <p:nvPr/>
        </p:nvSpPr>
        <p:spPr>
          <a:xfrm>
            <a:off x="8134863" y="3827749"/>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对话气泡: 矩形 44">
            <a:extLst>
              <a:ext uri="{FF2B5EF4-FFF2-40B4-BE49-F238E27FC236}">
                <a16:creationId xmlns:a16="http://schemas.microsoft.com/office/drawing/2014/main" id="{92CB4D8F-8CA8-44B8-8B80-9C2D7046168E}"/>
              </a:ext>
            </a:extLst>
          </p:cNvPr>
          <p:cNvSpPr/>
          <p:nvPr/>
        </p:nvSpPr>
        <p:spPr>
          <a:xfrm>
            <a:off x="1481547" y="2745907"/>
            <a:ext cx="3461928" cy="1153279"/>
          </a:xfrm>
          <a:prstGeom prst="wedgeRectCallout">
            <a:avLst>
              <a:gd name="adj1" fmla="val 20644"/>
              <a:gd name="adj2" fmla="val 97664"/>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0" name="图形 69">
            <a:extLst>
              <a:ext uri="{FF2B5EF4-FFF2-40B4-BE49-F238E27FC236}">
                <a16:creationId xmlns:a16="http://schemas.microsoft.com/office/drawing/2014/main" id="{16228B95-1FB4-4387-B8D3-09361F7BAFF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04563" y="2985091"/>
            <a:ext cx="690512" cy="690512"/>
          </a:xfrm>
          <a:prstGeom prst="rect">
            <a:avLst/>
          </a:prstGeom>
        </p:spPr>
      </p:pic>
      <p:sp>
        <p:nvSpPr>
          <p:cNvPr id="46" name="箭头: 右 45">
            <a:extLst>
              <a:ext uri="{FF2B5EF4-FFF2-40B4-BE49-F238E27FC236}">
                <a16:creationId xmlns:a16="http://schemas.microsoft.com/office/drawing/2014/main" id="{DBCB9E6E-DDCA-46CF-A2B4-DD73DDCB8379}"/>
              </a:ext>
            </a:extLst>
          </p:cNvPr>
          <p:cNvSpPr/>
          <p:nvPr/>
        </p:nvSpPr>
        <p:spPr>
          <a:xfrm>
            <a:off x="2237122" y="3183756"/>
            <a:ext cx="426754" cy="293183"/>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16A72D11-3DC5-457B-A70D-D536BD870EFB}"/>
              </a:ext>
            </a:extLst>
          </p:cNvPr>
          <p:cNvGrpSpPr/>
          <p:nvPr/>
        </p:nvGrpSpPr>
        <p:grpSpPr>
          <a:xfrm>
            <a:off x="2757680" y="2880815"/>
            <a:ext cx="846980" cy="899065"/>
            <a:chOff x="2757680" y="2877685"/>
            <a:chExt cx="846980" cy="899065"/>
          </a:xfrm>
        </p:grpSpPr>
        <p:pic>
          <p:nvPicPr>
            <p:cNvPr id="61" name="图形 60">
              <a:extLst>
                <a:ext uri="{FF2B5EF4-FFF2-40B4-BE49-F238E27FC236}">
                  <a16:creationId xmlns:a16="http://schemas.microsoft.com/office/drawing/2014/main" id="{BF716CC0-C8A1-4954-AF14-46722E803E2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57680" y="2880421"/>
              <a:ext cx="202502" cy="202502"/>
            </a:xfrm>
            <a:prstGeom prst="rect">
              <a:avLst/>
            </a:prstGeom>
          </p:spPr>
        </p:pic>
        <p:pic>
          <p:nvPicPr>
            <p:cNvPr id="73" name="图形 72">
              <a:extLst>
                <a:ext uri="{FF2B5EF4-FFF2-40B4-BE49-F238E27FC236}">
                  <a16:creationId xmlns:a16="http://schemas.microsoft.com/office/drawing/2014/main" id="{2D12E905-432F-4E92-BBFB-D7701B0B726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57680" y="3103369"/>
              <a:ext cx="202502" cy="202502"/>
            </a:xfrm>
            <a:prstGeom prst="rect">
              <a:avLst/>
            </a:prstGeom>
          </p:spPr>
        </p:pic>
        <p:pic>
          <p:nvPicPr>
            <p:cNvPr id="74" name="图形 73">
              <a:extLst>
                <a:ext uri="{FF2B5EF4-FFF2-40B4-BE49-F238E27FC236}">
                  <a16:creationId xmlns:a16="http://schemas.microsoft.com/office/drawing/2014/main" id="{6D418DF1-A1CA-4A40-B977-7B390F94126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68507" y="2880421"/>
              <a:ext cx="202502" cy="202502"/>
            </a:xfrm>
            <a:prstGeom prst="rect">
              <a:avLst/>
            </a:prstGeom>
          </p:spPr>
        </p:pic>
        <p:pic>
          <p:nvPicPr>
            <p:cNvPr id="75" name="图形 74">
              <a:extLst>
                <a:ext uri="{FF2B5EF4-FFF2-40B4-BE49-F238E27FC236}">
                  <a16:creationId xmlns:a16="http://schemas.microsoft.com/office/drawing/2014/main" id="{3A974160-4EFE-49D0-8BA9-88EDD507C0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68507" y="3103369"/>
              <a:ext cx="202502" cy="202502"/>
            </a:xfrm>
            <a:prstGeom prst="rect">
              <a:avLst/>
            </a:prstGeom>
          </p:spPr>
        </p:pic>
        <p:pic>
          <p:nvPicPr>
            <p:cNvPr id="78" name="图形 77">
              <a:extLst>
                <a:ext uri="{FF2B5EF4-FFF2-40B4-BE49-F238E27FC236}">
                  <a16:creationId xmlns:a16="http://schemas.microsoft.com/office/drawing/2014/main" id="{F19343D0-757C-4172-A950-7DE01D8322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57680" y="3329075"/>
              <a:ext cx="202502" cy="202502"/>
            </a:xfrm>
            <a:prstGeom prst="rect">
              <a:avLst/>
            </a:prstGeom>
          </p:spPr>
        </p:pic>
        <p:pic>
          <p:nvPicPr>
            <p:cNvPr id="79" name="图形 78">
              <a:extLst>
                <a:ext uri="{FF2B5EF4-FFF2-40B4-BE49-F238E27FC236}">
                  <a16:creationId xmlns:a16="http://schemas.microsoft.com/office/drawing/2014/main" id="{BAD7A8B5-2AF4-4A7E-A11B-C320790564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57680" y="3574248"/>
              <a:ext cx="202502" cy="202502"/>
            </a:xfrm>
            <a:prstGeom prst="rect">
              <a:avLst/>
            </a:prstGeom>
          </p:spPr>
        </p:pic>
        <p:pic>
          <p:nvPicPr>
            <p:cNvPr id="80" name="图形 79">
              <a:extLst>
                <a:ext uri="{FF2B5EF4-FFF2-40B4-BE49-F238E27FC236}">
                  <a16:creationId xmlns:a16="http://schemas.microsoft.com/office/drawing/2014/main" id="{882573C2-F009-4034-BD69-6BEFBA93B41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72506" y="3329075"/>
              <a:ext cx="202502" cy="202502"/>
            </a:xfrm>
            <a:prstGeom prst="rect">
              <a:avLst/>
            </a:prstGeom>
          </p:spPr>
        </p:pic>
        <p:pic>
          <p:nvPicPr>
            <p:cNvPr id="107" name="图形 106">
              <a:extLst>
                <a:ext uri="{FF2B5EF4-FFF2-40B4-BE49-F238E27FC236}">
                  <a16:creationId xmlns:a16="http://schemas.microsoft.com/office/drawing/2014/main" id="{42170A4A-0DDC-405C-8727-9A022B4F1A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79334" y="2877685"/>
              <a:ext cx="202502" cy="202502"/>
            </a:xfrm>
            <a:prstGeom prst="rect">
              <a:avLst/>
            </a:prstGeom>
          </p:spPr>
        </p:pic>
        <p:pic>
          <p:nvPicPr>
            <p:cNvPr id="108" name="图形 107">
              <a:extLst>
                <a:ext uri="{FF2B5EF4-FFF2-40B4-BE49-F238E27FC236}">
                  <a16:creationId xmlns:a16="http://schemas.microsoft.com/office/drawing/2014/main" id="{9E93DBFF-18AE-453A-8877-A4D91230507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79334" y="3100633"/>
              <a:ext cx="202502" cy="202502"/>
            </a:xfrm>
            <a:prstGeom prst="rect">
              <a:avLst/>
            </a:prstGeom>
          </p:spPr>
        </p:pic>
        <p:pic>
          <p:nvPicPr>
            <p:cNvPr id="109" name="图形 108">
              <a:extLst>
                <a:ext uri="{FF2B5EF4-FFF2-40B4-BE49-F238E27FC236}">
                  <a16:creationId xmlns:a16="http://schemas.microsoft.com/office/drawing/2014/main" id="{7096225E-6F72-47A0-8864-2EA9DAE5D0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90161" y="2877685"/>
              <a:ext cx="202502" cy="202502"/>
            </a:xfrm>
            <a:prstGeom prst="rect">
              <a:avLst/>
            </a:prstGeom>
          </p:spPr>
        </p:pic>
        <p:pic>
          <p:nvPicPr>
            <p:cNvPr id="110" name="图形 109">
              <a:extLst>
                <a:ext uri="{FF2B5EF4-FFF2-40B4-BE49-F238E27FC236}">
                  <a16:creationId xmlns:a16="http://schemas.microsoft.com/office/drawing/2014/main" id="{FEE1B537-D334-4087-876A-BF7CB68B877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90161" y="3100633"/>
              <a:ext cx="202502" cy="202502"/>
            </a:xfrm>
            <a:prstGeom prst="rect">
              <a:avLst/>
            </a:prstGeom>
          </p:spPr>
        </p:pic>
        <p:pic>
          <p:nvPicPr>
            <p:cNvPr id="112" name="图形 111">
              <a:extLst>
                <a:ext uri="{FF2B5EF4-FFF2-40B4-BE49-F238E27FC236}">
                  <a16:creationId xmlns:a16="http://schemas.microsoft.com/office/drawing/2014/main" id="{9E921EF8-648B-4AE7-AE81-65D63A0C0ED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87332" y="3329073"/>
              <a:ext cx="202502" cy="202502"/>
            </a:xfrm>
            <a:prstGeom prst="rect">
              <a:avLst/>
            </a:prstGeom>
          </p:spPr>
        </p:pic>
        <p:pic>
          <p:nvPicPr>
            <p:cNvPr id="114" name="图形 113">
              <a:extLst>
                <a:ext uri="{FF2B5EF4-FFF2-40B4-BE49-F238E27FC236}">
                  <a16:creationId xmlns:a16="http://schemas.microsoft.com/office/drawing/2014/main" id="{846FBE97-F312-4031-A2A2-18E3CB433F4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02158" y="3329073"/>
              <a:ext cx="202502" cy="202502"/>
            </a:xfrm>
            <a:prstGeom prst="rect">
              <a:avLst/>
            </a:prstGeom>
          </p:spPr>
        </p:pic>
      </p:grpSp>
      <p:sp>
        <p:nvSpPr>
          <p:cNvPr id="6" name="加号 5">
            <a:extLst>
              <a:ext uri="{FF2B5EF4-FFF2-40B4-BE49-F238E27FC236}">
                <a16:creationId xmlns:a16="http://schemas.microsoft.com/office/drawing/2014/main" id="{E3F68BAF-B48D-431F-A71D-59829EBEFE96}"/>
              </a:ext>
            </a:extLst>
          </p:cNvPr>
          <p:cNvSpPr/>
          <p:nvPr/>
        </p:nvSpPr>
        <p:spPr>
          <a:xfrm>
            <a:off x="3642471" y="3183756"/>
            <a:ext cx="293182" cy="293182"/>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DEFEB5C3-1741-4B84-AFCF-724C64CDE170}"/>
              </a:ext>
            </a:extLst>
          </p:cNvPr>
          <p:cNvGrpSpPr/>
          <p:nvPr/>
        </p:nvGrpSpPr>
        <p:grpSpPr>
          <a:xfrm>
            <a:off x="3970753" y="2877685"/>
            <a:ext cx="846980" cy="905325"/>
            <a:chOff x="3970753" y="2877685"/>
            <a:chExt cx="846980" cy="905325"/>
          </a:xfrm>
        </p:grpSpPr>
        <p:pic>
          <p:nvPicPr>
            <p:cNvPr id="116" name="图形 115">
              <a:extLst>
                <a:ext uri="{FF2B5EF4-FFF2-40B4-BE49-F238E27FC236}">
                  <a16:creationId xmlns:a16="http://schemas.microsoft.com/office/drawing/2014/main" id="{700E6537-71D0-45C5-8A74-58058B1E113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970753" y="2880421"/>
              <a:ext cx="202502" cy="202502"/>
            </a:xfrm>
            <a:prstGeom prst="rect">
              <a:avLst/>
            </a:prstGeom>
          </p:spPr>
        </p:pic>
        <p:pic>
          <p:nvPicPr>
            <p:cNvPr id="117" name="图形 116">
              <a:extLst>
                <a:ext uri="{FF2B5EF4-FFF2-40B4-BE49-F238E27FC236}">
                  <a16:creationId xmlns:a16="http://schemas.microsoft.com/office/drawing/2014/main" id="{936C0E75-4E49-4FFE-B222-A47304B58A7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970753" y="3103369"/>
              <a:ext cx="202502" cy="202502"/>
            </a:xfrm>
            <a:prstGeom prst="rect">
              <a:avLst/>
            </a:prstGeom>
          </p:spPr>
        </p:pic>
        <p:pic>
          <p:nvPicPr>
            <p:cNvPr id="118" name="图形 117">
              <a:extLst>
                <a:ext uri="{FF2B5EF4-FFF2-40B4-BE49-F238E27FC236}">
                  <a16:creationId xmlns:a16="http://schemas.microsoft.com/office/drawing/2014/main" id="{F823E5D7-3059-4F86-A81E-14D7833C743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81580" y="2880421"/>
              <a:ext cx="202502" cy="202502"/>
            </a:xfrm>
            <a:prstGeom prst="rect">
              <a:avLst/>
            </a:prstGeom>
          </p:spPr>
        </p:pic>
        <p:pic>
          <p:nvPicPr>
            <p:cNvPr id="119" name="图形 118">
              <a:extLst>
                <a:ext uri="{FF2B5EF4-FFF2-40B4-BE49-F238E27FC236}">
                  <a16:creationId xmlns:a16="http://schemas.microsoft.com/office/drawing/2014/main" id="{0CEF0234-4B13-4451-A141-A30FDCA4869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81580" y="3103369"/>
              <a:ext cx="202502" cy="202502"/>
            </a:xfrm>
            <a:prstGeom prst="rect">
              <a:avLst/>
            </a:prstGeom>
          </p:spPr>
        </p:pic>
        <p:pic>
          <p:nvPicPr>
            <p:cNvPr id="120" name="图形 119">
              <a:extLst>
                <a:ext uri="{FF2B5EF4-FFF2-40B4-BE49-F238E27FC236}">
                  <a16:creationId xmlns:a16="http://schemas.microsoft.com/office/drawing/2014/main" id="{565DA468-F0BD-49F2-A331-D2FAD87C841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970753" y="3329075"/>
              <a:ext cx="202502" cy="202502"/>
            </a:xfrm>
            <a:prstGeom prst="rect">
              <a:avLst/>
            </a:prstGeom>
          </p:spPr>
        </p:pic>
        <p:pic>
          <p:nvPicPr>
            <p:cNvPr id="121" name="图形 120">
              <a:extLst>
                <a:ext uri="{FF2B5EF4-FFF2-40B4-BE49-F238E27FC236}">
                  <a16:creationId xmlns:a16="http://schemas.microsoft.com/office/drawing/2014/main" id="{1755A634-F3E5-4B2C-BF5C-F90CE891C46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970753" y="3574248"/>
              <a:ext cx="202502" cy="202502"/>
            </a:xfrm>
            <a:prstGeom prst="rect">
              <a:avLst/>
            </a:prstGeom>
          </p:spPr>
        </p:pic>
        <p:pic>
          <p:nvPicPr>
            <p:cNvPr id="122" name="图形 121">
              <a:extLst>
                <a:ext uri="{FF2B5EF4-FFF2-40B4-BE49-F238E27FC236}">
                  <a16:creationId xmlns:a16="http://schemas.microsoft.com/office/drawing/2014/main" id="{9CCC209C-1362-441B-89A2-E837672DE38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85579" y="3329075"/>
              <a:ext cx="202502" cy="202502"/>
            </a:xfrm>
            <a:prstGeom prst="rect">
              <a:avLst/>
            </a:prstGeom>
          </p:spPr>
        </p:pic>
        <p:pic>
          <p:nvPicPr>
            <p:cNvPr id="123" name="图形 122">
              <a:extLst>
                <a:ext uri="{FF2B5EF4-FFF2-40B4-BE49-F238E27FC236}">
                  <a16:creationId xmlns:a16="http://schemas.microsoft.com/office/drawing/2014/main" id="{0E7CE080-CEED-4804-9E90-DC487D9A4DB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92407" y="2877685"/>
              <a:ext cx="202502" cy="202502"/>
            </a:xfrm>
            <a:prstGeom prst="rect">
              <a:avLst/>
            </a:prstGeom>
          </p:spPr>
        </p:pic>
        <p:pic>
          <p:nvPicPr>
            <p:cNvPr id="124" name="图形 123">
              <a:extLst>
                <a:ext uri="{FF2B5EF4-FFF2-40B4-BE49-F238E27FC236}">
                  <a16:creationId xmlns:a16="http://schemas.microsoft.com/office/drawing/2014/main" id="{5DCB430E-FC9B-4493-9744-6365DBCEFD7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92407" y="3100633"/>
              <a:ext cx="202502" cy="202502"/>
            </a:xfrm>
            <a:prstGeom prst="rect">
              <a:avLst/>
            </a:prstGeom>
          </p:spPr>
        </p:pic>
        <p:pic>
          <p:nvPicPr>
            <p:cNvPr id="125" name="图形 124">
              <a:extLst>
                <a:ext uri="{FF2B5EF4-FFF2-40B4-BE49-F238E27FC236}">
                  <a16:creationId xmlns:a16="http://schemas.microsoft.com/office/drawing/2014/main" id="{4D41C301-D9B8-4417-A4EB-47CDD65AD10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603234" y="2877685"/>
              <a:ext cx="202502" cy="202502"/>
            </a:xfrm>
            <a:prstGeom prst="rect">
              <a:avLst/>
            </a:prstGeom>
          </p:spPr>
        </p:pic>
        <p:pic>
          <p:nvPicPr>
            <p:cNvPr id="126" name="图形 125">
              <a:extLst>
                <a:ext uri="{FF2B5EF4-FFF2-40B4-BE49-F238E27FC236}">
                  <a16:creationId xmlns:a16="http://schemas.microsoft.com/office/drawing/2014/main" id="{F64C05BB-422E-408D-A62F-539D947390E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603234" y="3100633"/>
              <a:ext cx="202502" cy="202502"/>
            </a:xfrm>
            <a:prstGeom prst="rect">
              <a:avLst/>
            </a:prstGeom>
          </p:spPr>
        </p:pic>
        <p:pic>
          <p:nvPicPr>
            <p:cNvPr id="127" name="图形 126">
              <a:extLst>
                <a:ext uri="{FF2B5EF4-FFF2-40B4-BE49-F238E27FC236}">
                  <a16:creationId xmlns:a16="http://schemas.microsoft.com/office/drawing/2014/main" id="{1D99747B-39B7-4680-A335-4128896BD4D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400405" y="3329073"/>
              <a:ext cx="202502" cy="202502"/>
            </a:xfrm>
            <a:prstGeom prst="rect">
              <a:avLst/>
            </a:prstGeom>
          </p:spPr>
        </p:pic>
        <p:pic>
          <p:nvPicPr>
            <p:cNvPr id="128" name="图形 127">
              <a:extLst>
                <a:ext uri="{FF2B5EF4-FFF2-40B4-BE49-F238E27FC236}">
                  <a16:creationId xmlns:a16="http://schemas.microsoft.com/office/drawing/2014/main" id="{B262AF34-17CF-4516-9076-9CE645C6248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615231" y="3329073"/>
              <a:ext cx="202502" cy="202502"/>
            </a:xfrm>
            <a:prstGeom prst="rect">
              <a:avLst/>
            </a:prstGeom>
          </p:spPr>
        </p:pic>
        <p:pic>
          <p:nvPicPr>
            <p:cNvPr id="129" name="图形 128">
              <a:extLst>
                <a:ext uri="{FF2B5EF4-FFF2-40B4-BE49-F238E27FC236}">
                  <a16:creationId xmlns:a16="http://schemas.microsoft.com/office/drawing/2014/main" id="{1D18572D-0376-466B-B09E-4B053A47351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89905" y="3580508"/>
              <a:ext cx="202502" cy="202502"/>
            </a:xfrm>
            <a:prstGeom prst="rect">
              <a:avLst/>
            </a:prstGeom>
          </p:spPr>
        </p:pic>
        <p:pic>
          <p:nvPicPr>
            <p:cNvPr id="130" name="图形 129">
              <a:extLst>
                <a:ext uri="{FF2B5EF4-FFF2-40B4-BE49-F238E27FC236}">
                  <a16:creationId xmlns:a16="http://schemas.microsoft.com/office/drawing/2014/main" id="{C3D1D9E9-DA38-4975-A873-A68CCEA3899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400405" y="3580508"/>
              <a:ext cx="202502" cy="202502"/>
            </a:xfrm>
            <a:prstGeom prst="rect">
              <a:avLst/>
            </a:prstGeom>
          </p:spPr>
        </p:pic>
      </p:grpSp>
      <p:cxnSp>
        <p:nvCxnSpPr>
          <p:cNvPr id="68" name="直接箭头连接符 6">
            <a:extLst>
              <a:ext uri="{FF2B5EF4-FFF2-40B4-BE49-F238E27FC236}">
                <a16:creationId xmlns:a16="http://schemas.microsoft.com/office/drawing/2014/main" id="{0D822B85-5253-4EE6-9531-B74815A5928C}"/>
              </a:ext>
            </a:extLst>
          </p:cNvPr>
          <p:cNvCxnSpPr>
            <a:cxnSpLocks/>
            <a:stCxn id="64" idx="3"/>
            <a:endCxn id="65" idx="1"/>
          </p:cNvCxnSpPr>
          <p:nvPr/>
        </p:nvCxnSpPr>
        <p:spPr>
          <a:xfrm flipV="1">
            <a:off x="3914768" y="3470776"/>
            <a:ext cx="4220095" cy="1125693"/>
          </a:xfrm>
          <a:prstGeom prst="straightConnector1">
            <a:avLst/>
          </a:prstGeom>
          <a:ln w="12700">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D5381DBB-6E81-4D00-9102-83A2AD135803}"/>
              </a:ext>
            </a:extLst>
          </p:cNvPr>
          <p:cNvGrpSpPr/>
          <p:nvPr/>
        </p:nvGrpSpPr>
        <p:grpSpPr>
          <a:xfrm>
            <a:off x="6483934" y="3677279"/>
            <a:ext cx="834983" cy="205238"/>
            <a:chOff x="5698763" y="3622511"/>
            <a:chExt cx="834983" cy="205238"/>
          </a:xfrm>
        </p:grpSpPr>
        <p:pic>
          <p:nvPicPr>
            <p:cNvPr id="71" name="图形 70">
              <a:extLst>
                <a:ext uri="{FF2B5EF4-FFF2-40B4-BE49-F238E27FC236}">
                  <a16:creationId xmlns:a16="http://schemas.microsoft.com/office/drawing/2014/main" id="{548078E3-283C-494A-A7E7-E63F516841D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98763" y="3625247"/>
              <a:ext cx="202502" cy="202502"/>
            </a:xfrm>
            <a:prstGeom prst="rect">
              <a:avLst/>
            </a:prstGeom>
          </p:spPr>
        </p:pic>
        <p:pic>
          <p:nvPicPr>
            <p:cNvPr id="72" name="图形 71">
              <a:extLst>
                <a:ext uri="{FF2B5EF4-FFF2-40B4-BE49-F238E27FC236}">
                  <a16:creationId xmlns:a16="http://schemas.microsoft.com/office/drawing/2014/main" id="{5C3B81BE-9980-4568-B6BB-3348042D940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909590" y="3625247"/>
              <a:ext cx="202502" cy="202502"/>
            </a:xfrm>
            <a:prstGeom prst="rect">
              <a:avLst/>
            </a:prstGeom>
          </p:spPr>
        </p:pic>
        <p:pic>
          <p:nvPicPr>
            <p:cNvPr id="77" name="图形 76">
              <a:extLst>
                <a:ext uri="{FF2B5EF4-FFF2-40B4-BE49-F238E27FC236}">
                  <a16:creationId xmlns:a16="http://schemas.microsoft.com/office/drawing/2014/main" id="{C71809FA-2175-4DB3-B0E0-CFBDB588E7F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0417" y="3622511"/>
              <a:ext cx="202502" cy="202502"/>
            </a:xfrm>
            <a:prstGeom prst="rect">
              <a:avLst/>
            </a:prstGeom>
          </p:spPr>
        </p:pic>
        <p:pic>
          <p:nvPicPr>
            <p:cNvPr id="81" name="图形 80">
              <a:extLst>
                <a:ext uri="{FF2B5EF4-FFF2-40B4-BE49-F238E27FC236}">
                  <a16:creationId xmlns:a16="http://schemas.microsoft.com/office/drawing/2014/main" id="{E2D21CF7-8893-4537-A856-39F69E4FC6E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31244" y="3622511"/>
              <a:ext cx="202502" cy="202502"/>
            </a:xfrm>
            <a:prstGeom prst="rect">
              <a:avLst/>
            </a:prstGeom>
          </p:spPr>
        </p:pic>
      </p:grpSp>
      <p:cxnSp>
        <p:nvCxnSpPr>
          <p:cNvPr id="82" name="直接箭头连接符 6">
            <a:extLst>
              <a:ext uri="{FF2B5EF4-FFF2-40B4-BE49-F238E27FC236}">
                <a16:creationId xmlns:a16="http://schemas.microsoft.com/office/drawing/2014/main" id="{71DDA2C8-EF8A-48B8-AAE3-5B34B8719A77}"/>
              </a:ext>
            </a:extLst>
          </p:cNvPr>
          <p:cNvCxnSpPr>
            <a:cxnSpLocks/>
            <a:stCxn id="64" idx="3"/>
            <a:endCxn id="102" idx="1"/>
          </p:cNvCxnSpPr>
          <p:nvPr/>
        </p:nvCxnSpPr>
        <p:spPr>
          <a:xfrm flipV="1">
            <a:off x="3914768" y="3863468"/>
            <a:ext cx="4220095" cy="733001"/>
          </a:xfrm>
          <a:prstGeom prst="straightConnector1">
            <a:avLst/>
          </a:prstGeom>
          <a:ln w="12700">
            <a:solidFill>
              <a:srgbClr val="FF0000"/>
            </a:solidFill>
            <a:prstDash val="dash"/>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89" name="直接箭头连接符 6">
            <a:extLst>
              <a:ext uri="{FF2B5EF4-FFF2-40B4-BE49-F238E27FC236}">
                <a16:creationId xmlns:a16="http://schemas.microsoft.com/office/drawing/2014/main" id="{02F5F4F5-ED72-4CAE-95EE-CCE0F3870610}"/>
              </a:ext>
            </a:extLst>
          </p:cNvPr>
          <p:cNvCxnSpPr>
            <a:cxnSpLocks/>
            <a:stCxn id="90" idx="3"/>
            <a:endCxn id="102" idx="1"/>
          </p:cNvCxnSpPr>
          <p:nvPr/>
        </p:nvCxnSpPr>
        <p:spPr>
          <a:xfrm flipV="1">
            <a:off x="3911349" y="3863468"/>
            <a:ext cx="4223514" cy="1157045"/>
          </a:xfrm>
          <a:prstGeom prst="straightConnector1">
            <a:avLst/>
          </a:prstGeom>
          <a:ln w="12700">
            <a:solidFill>
              <a:srgbClr val="FF0000"/>
            </a:solidFill>
            <a:prstDash val="dash"/>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93" name="直接箭头连接符 6">
            <a:extLst>
              <a:ext uri="{FF2B5EF4-FFF2-40B4-BE49-F238E27FC236}">
                <a16:creationId xmlns:a16="http://schemas.microsoft.com/office/drawing/2014/main" id="{2A2E66B3-9DE9-4888-8767-4C6D6E75D85E}"/>
              </a:ext>
            </a:extLst>
          </p:cNvPr>
          <p:cNvCxnSpPr>
            <a:cxnSpLocks/>
            <a:stCxn id="90" idx="3"/>
            <a:endCxn id="66" idx="1"/>
          </p:cNvCxnSpPr>
          <p:nvPr/>
        </p:nvCxnSpPr>
        <p:spPr>
          <a:xfrm flipV="1">
            <a:off x="3911349" y="4256160"/>
            <a:ext cx="4223514" cy="764353"/>
          </a:xfrm>
          <a:prstGeom prst="straightConnector1">
            <a:avLst/>
          </a:prstGeom>
          <a:ln w="12700">
            <a:solidFill>
              <a:srgbClr val="FF0000"/>
            </a:solidFill>
            <a:prstDash val="dash"/>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97" name="直接箭头连接符 6">
            <a:extLst>
              <a:ext uri="{FF2B5EF4-FFF2-40B4-BE49-F238E27FC236}">
                <a16:creationId xmlns:a16="http://schemas.microsoft.com/office/drawing/2014/main" id="{79AB53E2-F861-4693-8BD3-23FB3D8FB8B2}"/>
              </a:ext>
            </a:extLst>
          </p:cNvPr>
          <p:cNvCxnSpPr>
            <a:cxnSpLocks/>
            <a:stCxn id="90" idx="3"/>
            <a:endCxn id="67" idx="1"/>
          </p:cNvCxnSpPr>
          <p:nvPr/>
        </p:nvCxnSpPr>
        <p:spPr>
          <a:xfrm flipV="1">
            <a:off x="3911349" y="4648852"/>
            <a:ext cx="4223514" cy="371661"/>
          </a:xfrm>
          <a:prstGeom prst="straightConnector1">
            <a:avLst/>
          </a:prstGeom>
          <a:ln w="12700">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grpSp>
        <p:nvGrpSpPr>
          <p:cNvPr id="98" name="组合 97">
            <a:extLst>
              <a:ext uri="{FF2B5EF4-FFF2-40B4-BE49-F238E27FC236}">
                <a16:creationId xmlns:a16="http://schemas.microsoft.com/office/drawing/2014/main" id="{E2B32602-1EA2-4DD0-926C-ADCB03062D38}"/>
              </a:ext>
            </a:extLst>
          </p:cNvPr>
          <p:cNvGrpSpPr/>
          <p:nvPr/>
        </p:nvGrpSpPr>
        <p:grpSpPr>
          <a:xfrm>
            <a:off x="6483934" y="4640234"/>
            <a:ext cx="413329" cy="202502"/>
            <a:chOff x="5698763" y="3625247"/>
            <a:chExt cx="413329" cy="202502"/>
          </a:xfrm>
        </p:grpSpPr>
        <p:pic>
          <p:nvPicPr>
            <p:cNvPr id="103" name="图形 102">
              <a:extLst>
                <a:ext uri="{FF2B5EF4-FFF2-40B4-BE49-F238E27FC236}">
                  <a16:creationId xmlns:a16="http://schemas.microsoft.com/office/drawing/2014/main" id="{3AE7406C-B86E-4A68-B4B6-5C3EF4F7AFF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98763" y="3625247"/>
              <a:ext cx="202502" cy="202502"/>
            </a:xfrm>
            <a:prstGeom prst="rect">
              <a:avLst/>
            </a:prstGeom>
          </p:spPr>
        </p:pic>
        <p:pic>
          <p:nvPicPr>
            <p:cNvPr id="104" name="图形 103">
              <a:extLst>
                <a:ext uri="{FF2B5EF4-FFF2-40B4-BE49-F238E27FC236}">
                  <a16:creationId xmlns:a16="http://schemas.microsoft.com/office/drawing/2014/main" id="{1037DE61-0987-403A-A25B-7D4DA47DAF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909590" y="3625247"/>
              <a:ext cx="202502" cy="202502"/>
            </a:xfrm>
            <a:prstGeom prst="rect">
              <a:avLst/>
            </a:prstGeom>
          </p:spPr>
        </p:pic>
      </p:grpSp>
      <p:cxnSp>
        <p:nvCxnSpPr>
          <p:cNvPr id="111" name="直接箭头连接符 6">
            <a:extLst>
              <a:ext uri="{FF2B5EF4-FFF2-40B4-BE49-F238E27FC236}">
                <a16:creationId xmlns:a16="http://schemas.microsoft.com/office/drawing/2014/main" id="{37FEA8E2-C72B-4EDB-A56E-278F342F0F57}"/>
              </a:ext>
            </a:extLst>
          </p:cNvPr>
          <p:cNvCxnSpPr>
            <a:cxnSpLocks/>
            <a:stCxn id="91" idx="3"/>
            <a:endCxn id="67" idx="1"/>
          </p:cNvCxnSpPr>
          <p:nvPr/>
        </p:nvCxnSpPr>
        <p:spPr>
          <a:xfrm flipV="1">
            <a:off x="3914768" y="4648852"/>
            <a:ext cx="4220095" cy="793974"/>
          </a:xfrm>
          <a:prstGeom prst="straightConnector1">
            <a:avLst/>
          </a:prstGeom>
          <a:ln w="12700">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grpSp>
        <p:nvGrpSpPr>
          <p:cNvPr id="113" name="组合 112">
            <a:extLst>
              <a:ext uri="{FF2B5EF4-FFF2-40B4-BE49-F238E27FC236}">
                <a16:creationId xmlns:a16="http://schemas.microsoft.com/office/drawing/2014/main" id="{7CBA1D38-193B-438A-8A05-B3BE264F279B}"/>
              </a:ext>
            </a:extLst>
          </p:cNvPr>
          <p:cNvGrpSpPr/>
          <p:nvPr/>
        </p:nvGrpSpPr>
        <p:grpSpPr>
          <a:xfrm>
            <a:off x="5770707" y="4927224"/>
            <a:ext cx="413329" cy="202502"/>
            <a:chOff x="5698763" y="3625247"/>
            <a:chExt cx="413329" cy="202502"/>
          </a:xfrm>
          <a:solidFill>
            <a:schemeClr val="accent2"/>
          </a:solidFill>
        </p:grpSpPr>
        <p:pic>
          <p:nvPicPr>
            <p:cNvPr id="115" name="图形 114">
              <a:extLst>
                <a:ext uri="{FF2B5EF4-FFF2-40B4-BE49-F238E27FC236}">
                  <a16:creationId xmlns:a16="http://schemas.microsoft.com/office/drawing/2014/main" id="{B2882E15-D47A-41E9-A19D-16F671B988D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98763" y="3625247"/>
              <a:ext cx="202502" cy="202502"/>
            </a:xfrm>
            <a:prstGeom prst="rect">
              <a:avLst/>
            </a:prstGeom>
          </p:spPr>
        </p:pic>
        <p:pic>
          <p:nvPicPr>
            <p:cNvPr id="131" name="图形 130">
              <a:extLst>
                <a:ext uri="{FF2B5EF4-FFF2-40B4-BE49-F238E27FC236}">
                  <a16:creationId xmlns:a16="http://schemas.microsoft.com/office/drawing/2014/main" id="{21137035-CA2C-4C2E-9059-B2FF53E71CB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909590" y="3625247"/>
              <a:ext cx="202502" cy="202502"/>
            </a:xfrm>
            <a:prstGeom prst="rect">
              <a:avLst/>
            </a:prstGeom>
          </p:spPr>
        </p:pic>
      </p:grpSp>
      <p:cxnSp>
        <p:nvCxnSpPr>
          <p:cNvPr id="133" name="直接箭头连接符 6">
            <a:extLst>
              <a:ext uri="{FF2B5EF4-FFF2-40B4-BE49-F238E27FC236}">
                <a16:creationId xmlns:a16="http://schemas.microsoft.com/office/drawing/2014/main" id="{3955F946-A0B2-4354-9E75-FBB00DED1152}"/>
              </a:ext>
            </a:extLst>
          </p:cNvPr>
          <p:cNvCxnSpPr>
            <a:cxnSpLocks/>
            <a:stCxn id="91" idx="3"/>
            <a:endCxn id="76" idx="1"/>
          </p:cNvCxnSpPr>
          <p:nvPr/>
        </p:nvCxnSpPr>
        <p:spPr>
          <a:xfrm flipV="1">
            <a:off x="3914768" y="5041544"/>
            <a:ext cx="4220095" cy="401282"/>
          </a:xfrm>
          <a:prstGeom prst="straightConnector1">
            <a:avLst/>
          </a:prstGeom>
          <a:ln w="12700">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grpSp>
        <p:nvGrpSpPr>
          <p:cNvPr id="134" name="组合 133">
            <a:extLst>
              <a:ext uri="{FF2B5EF4-FFF2-40B4-BE49-F238E27FC236}">
                <a16:creationId xmlns:a16="http://schemas.microsoft.com/office/drawing/2014/main" id="{0BF78BE6-1B43-4AC0-9EC9-D691597E6494}"/>
              </a:ext>
            </a:extLst>
          </p:cNvPr>
          <p:cNvGrpSpPr/>
          <p:nvPr/>
        </p:nvGrpSpPr>
        <p:grpSpPr>
          <a:xfrm>
            <a:off x="6483934" y="5011147"/>
            <a:ext cx="834983" cy="205238"/>
            <a:chOff x="5698763" y="3622511"/>
            <a:chExt cx="834983" cy="205238"/>
          </a:xfrm>
          <a:solidFill>
            <a:schemeClr val="accent2"/>
          </a:solidFill>
        </p:grpSpPr>
        <p:pic>
          <p:nvPicPr>
            <p:cNvPr id="135" name="图形 134">
              <a:extLst>
                <a:ext uri="{FF2B5EF4-FFF2-40B4-BE49-F238E27FC236}">
                  <a16:creationId xmlns:a16="http://schemas.microsoft.com/office/drawing/2014/main" id="{BDBE2A41-9F63-4BCA-8E2B-4AC14431564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98763" y="3625247"/>
              <a:ext cx="202502" cy="202502"/>
            </a:xfrm>
            <a:prstGeom prst="rect">
              <a:avLst/>
            </a:prstGeom>
          </p:spPr>
        </p:pic>
        <p:pic>
          <p:nvPicPr>
            <p:cNvPr id="136" name="图形 135">
              <a:extLst>
                <a:ext uri="{FF2B5EF4-FFF2-40B4-BE49-F238E27FC236}">
                  <a16:creationId xmlns:a16="http://schemas.microsoft.com/office/drawing/2014/main" id="{205B9066-B507-4FEF-893B-342C8E6344A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909590" y="3625247"/>
              <a:ext cx="202502" cy="202502"/>
            </a:xfrm>
            <a:prstGeom prst="rect">
              <a:avLst/>
            </a:prstGeom>
          </p:spPr>
        </p:pic>
        <p:pic>
          <p:nvPicPr>
            <p:cNvPr id="137" name="图形 136">
              <a:extLst>
                <a:ext uri="{FF2B5EF4-FFF2-40B4-BE49-F238E27FC236}">
                  <a16:creationId xmlns:a16="http://schemas.microsoft.com/office/drawing/2014/main" id="{F8CCDCC8-A23E-44A9-9384-FFDCE5A7A99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120417" y="3622511"/>
              <a:ext cx="202502" cy="202502"/>
            </a:xfrm>
            <a:prstGeom prst="rect">
              <a:avLst/>
            </a:prstGeom>
          </p:spPr>
        </p:pic>
        <p:pic>
          <p:nvPicPr>
            <p:cNvPr id="138" name="图形 137">
              <a:extLst>
                <a:ext uri="{FF2B5EF4-FFF2-40B4-BE49-F238E27FC236}">
                  <a16:creationId xmlns:a16="http://schemas.microsoft.com/office/drawing/2014/main" id="{1A9E27C7-35CB-4726-B536-CDAA8DAA5BD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31244" y="3622511"/>
              <a:ext cx="202502" cy="202502"/>
            </a:xfrm>
            <a:prstGeom prst="rect">
              <a:avLst/>
            </a:prstGeom>
          </p:spPr>
        </p:pic>
      </p:grpSp>
      <p:cxnSp>
        <p:nvCxnSpPr>
          <p:cNvPr id="139" name="直接箭头连接符 6">
            <a:extLst>
              <a:ext uri="{FF2B5EF4-FFF2-40B4-BE49-F238E27FC236}">
                <a16:creationId xmlns:a16="http://schemas.microsoft.com/office/drawing/2014/main" id="{FB8F7720-E8E5-47F8-8A5D-0FC8BC6A044C}"/>
              </a:ext>
            </a:extLst>
          </p:cNvPr>
          <p:cNvCxnSpPr>
            <a:cxnSpLocks/>
            <a:stCxn id="91" idx="3"/>
            <a:endCxn id="96" idx="1"/>
          </p:cNvCxnSpPr>
          <p:nvPr/>
        </p:nvCxnSpPr>
        <p:spPr>
          <a:xfrm flipV="1">
            <a:off x="3914768" y="5434236"/>
            <a:ext cx="4220095" cy="8590"/>
          </a:xfrm>
          <a:prstGeom prst="straightConnector1">
            <a:avLst/>
          </a:prstGeom>
          <a:ln w="12700">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pic>
        <p:nvPicPr>
          <p:cNvPr id="141" name="图形 140">
            <a:extLst>
              <a:ext uri="{FF2B5EF4-FFF2-40B4-BE49-F238E27FC236}">
                <a16:creationId xmlns:a16="http://schemas.microsoft.com/office/drawing/2014/main" id="{D34035B2-DA1F-4EE1-93CB-F4B6248180C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70707" y="5332984"/>
            <a:ext cx="202502" cy="202502"/>
          </a:xfrm>
          <a:prstGeom prst="rect">
            <a:avLst/>
          </a:prstGeom>
        </p:spPr>
      </p:pic>
      <p:cxnSp>
        <p:nvCxnSpPr>
          <p:cNvPr id="143" name="直接箭头连接符 6">
            <a:extLst>
              <a:ext uri="{FF2B5EF4-FFF2-40B4-BE49-F238E27FC236}">
                <a16:creationId xmlns:a16="http://schemas.microsoft.com/office/drawing/2014/main" id="{C84E124A-EDF5-4620-A6C0-7415DD9F7962}"/>
              </a:ext>
            </a:extLst>
          </p:cNvPr>
          <p:cNvCxnSpPr>
            <a:cxnSpLocks/>
            <a:stCxn id="92" idx="3"/>
            <a:endCxn id="96" idx="1"/>
          </p:cNvCxnSpPr>
          <p:nvPr/>
        </p:nvCxnSpPr>
        <p:spPr>
          <a:xfrm flipV="1">
            <a:off x="3911349" y="5434236"/>
            <a:ext cx="4223514" cy="436321"/>
          </a:xfrm>
          <a:prstGeom prst="straightConnector1">
            <a:avLst/>
          </a:prstGeom>
          <a:ln w="12700">
            <a:solidFill>
              <a:srgbClr val="FF0000"/>
            </a:solidFill>
            <a:prstDash val="dash"/>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44" name="直接箭头连接符 6">
            <a:extLst>
              <a:ext uri="{FF2B5EF4-FFF2-40B4-BE49-F238E27FC236}">
                <a16:creationId xmlns:a16="http://schemas.microsoft.com/office/drawing/2014/main" id="{474B4EBE-FC02-4041-9298-D04DC2E6D67E}"/>
              </a:ext>
            </a:extLst>
          </p:cNvPr>
          <p:cNvCxnSpPr>
            <a:cxnSpLocks/>
            <a:stCxn id="92" idx="3"/>
            <a:endCxn id="100" idx="1"/>
          </p:cNvCxnSpPr>
          <p:nvPr/>
        </p:nvCxnSpPr>
        <p:spPr>
          <a:xfrm flipV="1">
            <a:off x="3911349" y="5826928"/>
            <a:ext cx="4223514" cy="43629"/>
          </a:xfrm>
          <a:prstGeom prst="straightConnector1">
            <a:avLst/>
          </a:prstGeom>
          <a:ln w="12700">
            <a:solidFill>
              <a:srgbClr val="FF0000"/>
            </a:solidFill>
            <a:prstDash val="dash"/>
            <a:headEnd type="none" w="sm" len="sm"/>
            <a:tailEnd type="arrow" w="sm" len="sm"/>
          </a:ln>
        </p:spPr>
        <p:style>
          <a:lnRef idx="1">
            <a:schemeClr val="accent1"/>
          </a:lnRef>
          <a:fillRef idx="0">
            <a:schemeClr val="accent1"/>
          </a:fillRef>
          <a:effectRef idx="0">
            <a:schemeClr val="accent1"/>
          </a:effectRef>
          <a:fontRef idx="minor">
            <a:schemeClr val="tx1"/>
          </a:fontRef>
        </p:style>
      </p:cxnSp>
      <p:sp>
        <p:nvSpPr>
          <p:cNvPr id="145" name="文本框 144">
            <a:extLst>
              <a:ext uri="{FF2B5EF4-FFF2-40B4-BE49-F238E27FC236}">
                <a16:creationId xmlns:a16="http://schemas.microsoft.com/office/drawing/2014/main" id="{B17F3079-AC9B-48BB-B698-136083EB687D}"/>
              </a:ext>
            </a:extLst>
          </p:cNvPr>
          <p:cNvSpPr txBox="1"/>
          <p:nvPr/>
        </p:nvSpPr>
        <p:spPr>
          <a:xfrm>
            <a:off x="2155968" y="4796494"/>
            <a:ext cx="1652105" cy="646331"/>
          </a:xfrm>
          <a:prstGeom prst="rect">
            <a:avLst/>
          </a:prstGeom>
          <a:noFill/>
        </p:spPr>
        <p:txBody>
          <a:bodyPr wrap="square" rtlCol="0">
            <a:spAutoFit/>
          </a:bodyPr>
          <a:lstStyle/>
          <a:p>
            <a:pPr algn="ctr"/>
            <a:r>
              <a:rPr lang="en-US" altLang="zh-CN" b="1" dirty="0">
                <a:solidFill>
                  <a:srgbClr val="FF0000"/>
                </a:solidFill>
                <a:latin typeface="Calibri" panose="020F0502020204030204" pitchFamily="34" charset="0"/>
                <a:ea typeface="Calibri" panose="020F0502020204030204" pitchFamily="34" charset="0"/>
                <a:cs typeface="Calibri" panose="020F0502020204030204" pitchFamily="34" charset="0"/>
              </a:rPr>
              <a:t>each node sends 7 chunks</a:t>
            </a:r>
            <a:endParaRPr lang="zh-CN" altLang="en-US" b="1" dirty="0">
              <a:solidFill>
                <a:srgbClr val="FF0000"/>
              </a:solidFill>
              <a:latin typeface="Calibri" panose="020F0502020204030204" pitchFamily="34" charset="0"/>
              <a:cs typeface="Calibri" panose="020F0502020204030204" pitchFamily="34" charset="0"/>
            </a:endParaRPr>
          </a:p>
        </p:txBody>
      </p:sp>
      <p:sp>
        <p:nvSpPr>
          <p:cNvPr id="146" name="文本框 145">
            <a:extLst>
              <a:ext uri="{FF2B5EF4-FFF2-40B4-BE49-F238E27FC236}">
                <a16:creationId xmlns:a16="http://schemas.microsoft.com/office/drawing/2014/main" id="{C42F9BE2-B430-4B70-8227-4859EFE70E22}"/>
              </a:ext>
            </a:extLst>
          </p:cNvPr>
          <p:cNvSpPr txBox="1"/>
          <p:nvPr/>
        </p:nvSpPr>
        <p:spPr>
          <a:xfrm>
            <a:off x="8269878" y="4370468"/>
            <a:ext cx="1937889" cy="646331"/>
          </a:xfrm>
          <a:prstGeom prst="rect">
            <a:avLst/>
          </a:prstGeom>
          <a:noFill/>
        </p:spPr>
        <p:txBody>
          <a:bodyPr wrap="square" rtlCol="0">
            <a:spAutoFit/>
          </a:bodyPr>
          <a:lstStyle/>
          <a:p>
            <a:pPr algn="ctr"/>
            <a:r>
              <a:rPr lang="en-US" altLang="zh-CN" b="1" dirty="0">
                <a:solidFill>
                  <a:srgbClr val="FF0000"/>
                </a:solidFill>
                <a:latin typeface="Calibri" panose="020F0502020204030204" pitchFamily="34" charset="0"/>
                <a:ea typeface="Calibri" panose="020F0502020204030204" pitchFamily="34" charset="0"/>
                <a:cs typeface="Calibri" panose="020F0502020204030204" pitchFamily="34" charset="0"/>
              </a:rPr>
              <a:t>each node receives 4 chunks</a:t>
            </a:r>
            <a:endParaRPr lang="zh-CN" altLang="en-US" b="1" dirty="0">
              <a:solidFill>
                <a:srgbClr val="FF0000"/>
              </a:solidFill>
              <a:latin typeface="Calibri" panose="020F0502020204030204" pitchFamily="34" charset="0"/>
              <a:cs typeface="Calibri" panose="020F0502020204030204" pitchFamily="34" charset="0"/>
            </a:endParaRPr>
          </a:p>
        </p:txBody>
      </p:sp>
      <p:sp>
        <p:nvSpPr>
          <p:cNvPr id="147" name="文本框 146">
            <a:extLst>
              <a:ext uri="{FF2B5EF4-FFF2-40B4-BE49-F238E27FC236}">
                <a16:creationId xmlns:a16="http://schemas.microsoft.com/office/drawing/2014/main" id="{D14A7D70-DAC3-4A49-83B9-D2938701467D}"/>
              </a:ext>
            </a:extLst>
          </p:cNvPr>
          <p:cNvSpPr txBox="1"/>
          <p:nvPr/>
        </p:nvSpPr>
        <p:spPr>
          <a:xfrm>
            <a:off x="4660240" y="6087631"/>
            <a:ext cx="2911791" cy="369332"/>
          </a:xfrm>
          <a:prstGeom prst="rect">
            <a:avLst/>
          </a:prstGeom>
          <a:noFill/>
        </p:spPr>
        <p:txBody>
          <a:bodyPr wrap="square" rtlCol="0">
            <a:spAutoFit/>
          </a:bodyPr>
          <a:lstStyle/>
          <a:p>
            <a:pPr algn="ctr"/>
            <a:r>
              <a:rPr lang="en-US" altLang="zh-CN" b="1" dirty="0">
                <a:solidFill>
                  <a:srgbClr val="FF0000"/>
                </a:solidFill>
                <a:latin typeface="Calibri" panose="020F0502020204030204" pitchFamily="34" charset="0"/>
                <a:ea typeface="Calibri" panose="020F0502020204030204" pitchFamily="34" charset="0"/>
                <a:cs typeface="Calibri" panose="020F0502020204030204" pitchFamily="34" charset="0"/>
              </a:rPr>
              <a:t>≈ 2.15 total entry copies</a:t>
            </a:r>
            <a:endParaRPr lang="zh-CN" altLang="en-US" b="1" dirty="0">
              <a:solidFill>
                <a:srgbClr val="FF0000"/>
              </a:solidFill>
              <a:latin typeface="Calibri" panose="020F0502020204030204" pitchFamily="34" charset="0"/>
              <a:cs typeface="Calibri" panose="020F0502020204030204" pitchFamily="34" charset="0"/>
            </a:endParaRPr>
          </a:p>
        </p:txBody>
      </p:sp>
      <p:sp>
        <p:nvSpPr>
          <p:cNvPr id="32" name="灯片编号占位符 31">
            <a:extLst>
              <a:ext uri="{FF2B5EF4-FFF2-40B4-BE49-F238E27FC236}">
                <a16:creationId xmlns:a16="http://schemas.microsoft.com/office/drawing/2014/main" id="{38DBB9E1-B3EB-4817-A46A-13BB7F7375CD}"/>
              </a:ext>
            </a:extLst>
          </p:cNvPr>
          <p:cNvSpPr>
            <a:spLocks noGrp="1"/>
          </p:cNvSpPr>
          <p:nvPr>
            <p:ph type="sldNum" sz="quarter" idx="12"/>
          </p:nvPr>
        </p:nvSpPr>
        <p:spPr/>
        <p:txBody>
          <a:bodyPr/>
          <a:lstStyle/>
          <a:p>
            <a:fld id="{67A30710-B177-4468-8261-72019EDF17CF}" type="slidenum">
              <a:rPr lang="zh-CN" altLang="en-US" smtClean="0"/>
              <a:t>19</a:t>
            </a:fld>
            <a:endParaRPr lang="zh-CN" altLang="en-US"/>
          </a:p>
        </p:txBody>
      </p:sp>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70102931-FB7A-4045-933F-F522B8B17561}"/>
                  </a:ext>
                </a:extLst>
              </p:cNvPr>
              <p:cNvSpPr txBox="1"/>
              <p:nvPr/>
            </p:nvSpPr>
            <p:spPr>
              <a:xfrm>
                <a:off x="218080" y="4572245"/>
                <a:ext cx="3192772" cy="1477328"/>
              </a:xfrm>
              <a:prstGeom prst="rect">
                <a:avLst/>
              </a:prstGeom>
              <a:noFill/>
            </p:spPr>
            <p:txBody>
              <a:bodyPr wrap="square" rtlCol="0">
                <a:spAutoFit/>
              </a:bodyPr>
              <a:lstStyle/>
              <a:p>
                <a:r>
                  <a:rPr lang="en-US" altLang="zh-CN" dirty="0">
                    <a:solidFill>
                      <a:schemeClr val="tx1"/>
                    </a:solidFill>
                    <a:latin typeface="Calibri" panose="020F0502020204030204" pitchFamily="34" charset="0"/>
                    <a:ea typeface="Calibri" panose="020F0502020204030204" pitchFamily="34" charset="0"/>
                    <a:cs typeface="Calibri" panose="020F0502020204030204" pitchFamily="34" charset="0"/>
                  </a:rPr>
                  <a:t>Total chunks: </a:t>
                </a:r>
                <a14:m>
                  <m:oMath xmlns:m="http://schemas.openxmlformats.org/officeDocument/2006/math">
                    <m:r>
                      <a:rPr lang="en-US" altLang="zh-CN" b="0" i="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4</m:t>
                    </m:r>
                    <m:r>
                      <a:rPr lang="en-US" altLang="zh-CN"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×7=28</m:t>
                    </m:r>
                  </m:oMath>
                </a14:m>
                <a:endParaRPr lang="en-US" altLang="zh-CN" dirty="0">
                  <a:solidFill>
                    <a:schemeClr val="tx1"/>
                  </a:solidFill>
                  <a:latin typeface="Calibri" panose="020F0502020204030204" pitchFamily="34" charset="0"/>
                  <a:ea typeface="Cambria Math" panose="02040503050406030204" pitchFamily="18" charset="0"/>
                  <a:cs typeface="Calibri" panose="020F0502020204030204" pitchFamily="34" charset="0"/>
                </a:endParaRPr>
              </a:p>
              <a:p>
                <a14:m>
                  <m:oMath xmlns:m="http://schemas.openxmlformats.org/officeDocument/2006/math">
                    <m:sSub>
                      <m:sSubPr>
                        <m:ctrlPr>
                          <a:rPr lang="en-US" altLang="zh-CN" i="1" smtClean="0">
                            <a:solidFill>
                              <a:schemeClr val="tx1"/>
                            </a:solidFill>
                            <a:latin typeface="Cambria Math" panose="02040503050406030204" pitchFamily="18" charset="0"/>
                            <a:cs typeface="Calibri" panose="020F0502020204030204" pitchFamily="34" charset="0"/>
                          </a:rPr>
                        </m:ctrlPr>
                      </m:sSubPr>
                      <m:e>
                        <m:r>
                          <a:rPr lang="en-US" altLang="zh-CN" b="0" i="1" smtClean="0">
                            <a:solidFill>
                              <a:schemeClr val="tx1"/>
                            </a:solidFill>
                            <a:latin typeface="Cambria Math" panose="02040503050406030204" pitchFamily="18" charset="0"/>
                            <a:cs typeface="Calibri" panose="020F0502020204030204" pitchFamily="34" charset="0"/>
                          </a:rPr>
                          <m:t>𝐺</m:t>
                        </m:r>
                      </m:e>
                      <m:sub>
                        <m:r>
                          <a:rPr lang="en-US" altLang="zh-CN" b="0" i="1" smtClean="0">
                            <a:solidFill>
                              <a:schemeClr val="tx1"/>
                            </a:solidFill>
                            <a:latin typeface="Cambria Math" panose="02040503050406030204" pitchFamily="18" charset="0"/>
                            <a:cs typeface="Calibri" panose="020F0502020204030204" pitchFamily="34" charset="0"/>
                          </a:rPr>
                          <m:t>1</m:t>
                        </m:r>
                      </m:sub>
                    </m:sSub>
                  </m:oMath>
                </a14:m>
                <a:r>
                  <a:rPr lang="en-US" altLang="zh-CN" dirty="0">
                    <a:solidFill>
                      <a:schemeClr val="tx1"/>
                    </a:solidFill>
                    <a:latin typeface="Calibri" panose="020F0502020204030204" pitchFamily="34" charset="0"/>
                    <a:cs typeface="Calibri" panose="020F0502020204030204" pitchFamily="34" charset="0"/>
                  </a:rPr>
                  <a:t> lost: </a:t>
                </a:r>
                <a14:m>
                  <m:oMath xmlns:m="http://schemas.openxmlformats.org/officeDocument/2006/math">
                    <m:r>
                      <a:rPr lang="en-US" altLang="zh-CN" b="0" i="1" smtClean="0">
                        <a:solidFill>
                          <a:schemeClr val="tx1"/>
                        </a:solidFill>
                        <a:latin typeface="Cambria Math" panose="02040503050406030204" pitchFamily="18" charset="0"/>
                        <a:cs typeface="Calibri" panose="020F0502020204030204" pitchFamily="34" charset="0"/>
                      </a:rPr>
                      <m:t>1</m:t>
                    </m:r>
                    <m:r>
                      <a:rPr lang="en-US" altLang="zh-CN"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×7=7</m:t>
                    </m:r>
                  </m:oMath>
                </a14:m>
                <a:endParaRPr lang="en-US" altLang="zh-CN"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altLang="zh-CN" i="1" smtClean="0">
                            <a:solidFill>
                              <a:schemeClr val="tx1"/>
                            </a:solidFill>
                            <a:latin typeface="Cambria Math" panose="02040503050406030204" pitchFamily="18" charset="0"/>
                            <a:cs typeface="Calibri" panose="020F0502020204030204" pitchFamily="34" charset="0"/>
                          </a:rPr>
                        </m:ctrlPr>
                      </m:sSubPr>
                      <m:e>
                        <m:r>
                          <a:rPr lang="en-US" altLang="zh-CN" b="0" i="1" smtClean="0">
                            <a:solidFill>
                              <a:schemeClr val="tx1"/>
                            </a:solidFill>
                            <a:latin typeface="Cambria Math" panose="02040503050406030204" pitchFamily="18" charset="0"/>
                            <a:cs typeface="Calibri" panose="020F0502020204030204" pitchFamily="34" charset="0"/>
                          </a:rPr>
                          <m:t>𝐺</m:t>
                        </m:r>
                      </m:e>
                      <m:sub>
                        <m:r>
                          <a:rPr lang="en-US" altLang="zh-CN" b="0" i="1" smtClean="0">
                            <a:solidFill>
                              <a:schemeClr val="tx1"/>
                            </a:solidFill>
                            <a:latin typeface="Cambria Math" panose="02040503050406030204" pitchFamily="18" charset="0"/>
                            <a:cs typeface="Calibri" panose="020F0502020204030204" pitchFamily="34" charset="0"/>
                          </a:rPr>
                          <m:t>2</m:t>
                        </m:r>
                      </m:sub>
                    </m:sSub>
                  </m:oMath>
                </a14:m>
                <a:r>
                  <a:rPr lang="zh-CN" altLang="en-US" dirty="0">
                    <a:solidFill>
                      <a:schemeClr val="tx1"/>
                    </a:solidFill>
                    <a:latin typeface="Calibri" panose="020F0502020204030204" pitchFamily="34" charset="0"/>
                    <a:cs typeface="Calibri" panose="020F0502020204030204" pitchFamily="34" charset="0"/>
                  </a:rPr>
                  <a:t> </a:t>
                </a:r>
                <a:r>
                  <a:rPr lang="en-US" altLang="zh-CN" dirty="0">
                    <a:solidFill>
                      <a:schemeClr val="tx1"/>
                    </a:solidFill>
                    <a:latin typeface="Calibri" panose="020F0502020204030204" pitchFamily="34" charset="0"/>
                    <a:cs typeface="Calibri" panose="020F0502020204030204" pitchFamily="34" charset="0"/>
                  </a:rPr>
                  <a:t>lost: </a:t>
                </a:r>
                <a14:m>
                  <m:oMath xmlns:m="http://schemas.openxmlformats.org/officeDocument/2006/math">
                    <m:r>
                      <a:rPr lang="en-US" altLang="zh-CN" b="0" i="1" smtClean="0">
                        <a:solidFill>
                          <a:schemeClr val="tx1"/>
                        </a:solidFill>
                        <a:latin typeface="Cambria Math" panose="02040503050406030204" pitchFamily="18" charset="0"/>
                        <a:cs typeface="Calibri" panose="020F0502020204030204" pitchFamily="34" charset="0"/>
                      </a:rPr>
                      <m:t>2</m:t>
                    </m:r>
                    <m:r>
                      <a:rPr lang="en-US" altLang="zh-CN"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×4=8</m:t>
                    </m:r>
                  </m:oMath>
                </a14:m>
                <a:endParaRPr lang="en-US" altLang="zh-CN" dirty="0">
                  <a:solidFill>
                    <a:schemeClr val="tx1"/>
                  </a:solidFill>
                  <a:latin typeface="Calibri" panose="020F0502020204030204" pitchFamily="34" charset="0"/>
                  <a:cs typeface="Calibri" panose="020F0502020204030204" pitchFamily="34" charset="0"/>
                </a:endParaRPr>
              </a:p>
              <a:p>
                <a:r>
                  <a:rPr lang="en-US" altLang="zh-CN" dirty="0">
                    <a:solidFill>
                      <a:schemeClr val="tx1"/>
                    </a:solidFill>
                    <a:latin typeface="Calibri" panose="020F0502020204030204" pitchFamily="34" charset="0"/>
                    <a:cs typeface="Calibri" panose="020F0502020204030204" pitchFamily="34" charset="0"/>
                  </a:rPr>
                  <a:t>Data chunks: </a:t>
                </a:r>
                <a14:m>
                  <m:oMath xmlns:m="http://schemas.openxmlformats.org/officeDocument/2006/math">
                    <m:r>
                      <a:rPr lang="en-US" altLang="zh-CN" b="0" i="1" smtClean="0">
                        <a:solidFill>
                          <a:schemeClr val="tx1"/>
                        </a:solidFill>
                        <a:latin typeface="Cambria Math" panose="02040503050406030204" pitchFamily="18" charset="0"/>
                        <a:cs typeface="Calibri" panose="020F0502020204030204" pitchFamily="34" charset="0"/>
                      </a:rPr>
                      <m:t>28−7−8=13</m:t>
                    </m:r>
                  </m:oMath>
                </a14:m>
                <a:endParaRPr lang="en-US" altLang="zh-CN" dirty="0">
                  <a:solidFill>
                    <a:schemeClr val="tx1"/>
                  </a:solidFill>
                  <a:latin typeface="Calibri" panose="020F0502020204030204" pitchFamily="34" charset="0"/>
                  <a:cs typeface="Calibri" panose="020F0502020204030204" pitchFamily="34" charset="0"/>
                </a:endParaRPr>
              </a:p>
              <a:p>
                <a:r>
                  <a:rPr lang="en-US" altLang="zh-CN" dirty="0">
                    <a:solidFill>
                      <a:schemeClr val="tx1"/>
                    </a:solidFill>
                    <a:latin typeface="Calibri" panose="020F0502020204030204" pitchFamily="34" charset="0"/>
                    <a:cs typeface="Calibri" panose="020F0502020204030204" pitchFamily="34" charset="0"/>
                  </a:rPr>
                  <a:t>Parity chunks: </a:t>
                </a:r>
                <a14:m>
                  <m:oMath xmlns:m="http://schemas.openxmlformats.org/officeDocument/2006/math">
                    <m:r>
                      <a:rPr lang="en-US" altLang="zh-CN" b="0" i="1" smtClean="0">
                        <a:solidFill>
                          <a:schemeClr val="tx1"/>
                        </a:solidFill>
                        <a:latin typeface="Cambria Math" panose="02040503050406030204" pitchFamily="18" charset="0"/>
                        <a:cs typeface="Calibri" panose="020F0502020204030204" pitchFamily="34" charset="0"/>
                      </a:rPr>
                      <m:t>7+8=15</m:t>
                    </m:r>
                  </m:oMath>
                </a14:m>
                <a:endParaRPr lang="zh-CN" altLang="en-US" dirty="0">
                  <a:solidFill>
                    <a:schemeClr val="tx1"/>
                  </a:solidFill>
                  <a:latin typeface="Calibri" panose="020F0502020204030204" pitchFamily="34" charset="0"/>
                  <a:cs typeface="Calibri" panose="020F0502020204030204" pitchFamily="34" charset="0"/>
                </a:endParaRPr>
              </a:p>
            </p:txBody>
          </p:sp>
        </mc:Choice>
        <mc:Fallback xmlns="">
          <p:sp>
            <p:nvSpPr>
              <p:cNvPr id="106" name="文本框 105">
                <a:extLst>
                  <a:ext uri="{FF2B5EF4-FFF2-40B4-BE49-F238E27FC236}">
                    <a16:creationId xmlns:a16="http://schemas.microsoft.com/office/drawing/2014/main" id="{70102931-FB7A-4045-933F-F522B8B17561}"/>
                  </a:ext>
                </a:extLst>
              </p:cNvPr>
              <p:cNvSpPr txBox="1">
                <a:spLocks noRot="1" noChangeAspect="1" noMove="1" noResize="1" noEditPoints="1" noAdjustHandles="1" noChangeArrowheads="1" noChangeShapeType="1" noTextEdit="1"/>
              </p:cNvSpPr>
              <p:nvPr/>
            </p:nvSpPr>
            <p:spPr>
              <a:xfrm>
                <a:off x="218080" y="4572245"/>
                <a:ext cx="3192772" cy="1477328"/>
              </a:xfrm>
              <a:prstGeom prst="rect">
                <a:avLst/>
              </a:prstGeom>
              <a:blipFill>
                <a:blip r:embed="rId13"/>
                <a:stretch>
                  <a:fillRect l="-1718" t="-2066" b="-57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1772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Geo-Distributed Consensus</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p:txBody>
          <a:bodyPr/>
          <a:lstStyle/>
          <a:p>
            <a:r>
              <a:rPr lang="en-US" altLang="zh-CN" dirty="0">
                <a:latin typeface="Calibri" panose="020F0502020204030204" pitchFamily="34" charset="0"/>
                <a:ea typeface="Calibri" panose="020F0502020204030204" pitchFamily="34" charset="0"/>
                <a:cs typeface="Calibri" panose="020F0502020204030204" pitchFamily="34" charset="0"/>
              </a:rPr>
              <a:t>Features: high availability, scalability, load balancing</a:t>
            </a:r>
          </a:p>
          <a:p>
            <a:r>
              <a:rPr lang="en-US" altLang="zh-CN" dirty="0">
                <a:latin typeface="Calibri" panose="020F0502020204030204" pitchFamily="34" charset="0"/>
                <a:ea typeface="Calibri" panose="020F0502020204030204" pitchFamily="34" charset="0"/>
                <a:cs typeface="Calibri" panose="020F0502020204030204" pitchFamily="34" charset="0"/>
              </a:rPr>
              <a:t>Applications:</a:t>
            </a:r>
            <a:endParaRPr lang="zh-CN" altLang="en-US" dirty="0">
              <a:latin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grpSp>
        <p:nvGrpSpPr>
          <p:cNvPr id="8" name="组合 7">
            <a:extLst>
              <a:ext uri="{FF2B5EF4-FFF2-40B4-BE49-F238E27FC236}">
                <a16:creationId xmlns:a16="http://schemas.microsoft.com/office/drawing/2014/main" id="{D95328F2-466E-4B91-A57C-1161384A77D6}"/>
              </a:ext>
            </a:extLst>
          </p:cNvPr>
          <p:cNvGrpSpPr/>
          <p:nvPr/>
        </p:nvGrpSpPr>
        <p:grpSpPr>
          <a:xfrm>
            <a:off x="1110854" y="5227533"/>
            <a:ext cx="9970293" cy="400110"/>
            <a:chOff x="1719263" y="5227533"/>
            <a:chExt cx="9970293" cy="400110"/>
          </a:xfrm>
        </p:grpSpPr>
        <p:sp>
          <p:nvSpPr>
            <p:cNvPr id="5" name="文本框 4">
              <a:extLst>
                <a:ext uri="{FF2B5EF4-FFF2-40B4-BE49-F238E27FC236}">
                  <a16:creationId xmlns:a16="http://schemas.microsoft.com/office/drawing/2014/main" id="{82CAC49C-B263-4204-A78A-7870FCA13747}"/>
                </a:ext>
              </a:extLst>
            </p:cNvPr>
            <p:cNvSpPr txBox="1"/>
            <p:nvPr/>
          </p:nvSpPr>
          <p:spPr>
            <a:xfrm>
              <a:off x="1719263" y="5227533"/>
              <a:ext cx="3033712" cy="400110"/>
            </a:xfrm>
            <a:prstGeom prst="rect">
              <a:avLst/>
            </a:prstGeom>
            <a:noFill/>
          </p:spPr>
          <p:txBody>
            <a:bodyPr wrap="square" rtlCol="0">
              <a:spAutoFit/>
            </a:bodyPr>
            <a:lstStyle/>
            <a:p>
              <a:pPr algn="ctr"/>
              <a:r>
                <a:rPr lang="en-US" altLang="zh-CN" sz="2000" dirty="0">
                  <a:latin typeface="Calibri" panose="020F0502020204030204" pitchFamily="34" charset="0"/>
                  <a:ea typeface="Calibri" panose="020F0502020204030204" pitchFamily="34" charset="0"/>
                  <a:cs typeface="Calibri" panose="020F0502020204030204" pitchFamily="34" charset="0"/>
                </a:rPr>
                <a:t>Edge Computing</a:t>
              </a:r>
              <a:endParaRPr lang="zh-CN" altLang="en-US" sz="2000" dirty="0">
                <a:latin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C1E8EEA0-39FD-45A8-BBE3-1F061CB28AC9}"/>
                </a:ext>
              </a:extLst>
            </p:cNvPr>
            <p:cNvSpPr txBox="1"/>
            <p:nvPr/>
          </p:nvSpPr>
          <p:spPr>
            <a:xfrm>
              <a:off x="5187553" y="5227533"/>
              <a:ext cx="3033712" cy="400110"/>
            </a:xfrm>
            <a:prstGeom prst="rect">
              <a:avLst/>
            </a:prstGeom>
            <a:noFill/>
          </p:spPr>
          <p:txBody>
            <a:bodyPr wrap="square" rtlCol="0">
              <a:spAutoFit/>
            </a:bodyPr>
            <a:lstStyle/>
            <a:p>
              <a:pPr algn="ctr"/>
              <a:r>
                <a:rPr lang="en-US" altLang="zh-CN" sz="2000" dirty="0">
                  <a:latin typeface="Calibri" panose="020F0502020204030204" pitchFamily="34" charset="0"/>
                  <a:ea typeface="Calibri" panose="020F0502020204030204" pitchFamily="34" charset="0"/>
                  <a:cs typeface="Calibri" panose="020F0502020204030204" pitchFamily="34" charset="0"/>
                </a:rPr>
                <a:t>Distributed Databases</a:t>
              </a:r>
              <a:endParaRPr lang="zh-CN" altLang="en-US" sz="2000"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85A0E7AF-D4C8-4277-A39D-771443E528D5}"/>
                </a:ext>
              </a:extLst>
            </p:cNvPr>
            <p:cNvSpPr txBox="1"/>
            <p:nvPr/>
          </p:nvSpPr>
          <p:spPr>
            <a:xfrm>
              <a:off x="8655844" y="5227533"/>
              <a:ext cx="3033712" cy="400110"/>
            </a:xfrm>
            <a:prstGeom prst="rect">
              <a:avLst/>
            </a:prstGeom>
            <a:noFill/>
          </p:spPr>
          <p:txBody>
            <a:bodyPr wrap="square" rtlCol="0">
              <a:spAutoFit/>
            </a:bodyPr>
            <a:lstStyle/>
            <a:p>
              <a:pPr algn="ctr"/>
              <a:r>
                <a:rPr lang="en-US" altLang="zh-CN" sz="2000" dirty="0">
                  <a:latin typeface="Calibri" panose="020F0502020204030204" pitchFamily="34" charset="0"/>
                  <a:ea typeface="Calibri" panose="020F0502020204030204" pitchFamily="34" charset="0"/>
                  <a:cs typeface="Calibri" panose="020F0502020204030204" pitchFamily="34" charset="0"/>
                </a:rPr>
                <a:t>Blockchain Technology</a:t>
              </a:r>
              <a:endParaRPr lang="zh-CN" altLang="en-US" sz="2000" dirty="0">
                <a:latin typeface="Calibri" panose="020F0502020204030204" pitchFamily="34" charset="0"/>
                <a:cs typeface="Calibri" panose="020F0502020204030204" pitchFamily="34" charset="0"/>
              </a:endParaRPr>
            </a:p>
          </p:txBody>
        </p:sp>
      </p:grpSp>
      <p:pic>
        <p:nvPicPr>
          <p:cNvPr id="14" name="图片 13">
            <a:extLst>
              <a:ext uri="{FF2B5EF4-FFF2-40B4-BE49-F238E27FC236}">
                <a16:creationId xmlns:a16="http://schemas.microsoft.com/office/drawing/2014/main" id="{52AF0700-48DD-4126-AD7A-71FED3D2C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0" y="3191841"/>
            <a:ext cx="3071999" cy="1728000"/>
          </a:xfrm>
          <a:prstGeom prst="rect">
            <a:avLst/>
          </a:prstGeom>
        </p:spPr>
      </p:pic>
      <p:pic>
        <p:nvPicPr>
          <p:cNvPr id="18" name="图片 17">
            <a:extLst>
              <a:ext uri="{FF2B5EF4-FFF2-40B4-BE49-F238E27FC236}">
                <a16:creationId xmlns:a16="http://schemas.microsoft.com/office/drawing/2014/main" id="{8ADE2764-8FAE-4481-B61D-669FE61048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0580" y="3191840"/>
            <a:ext cx="3077692" cy="1728000"/>
          </a:xfrm>
          <a:prstGeom prst="rect">
            <a:avLst/>
          </a:prstGeom>
        </p:spPr>
      </p:pic>
      <p:pic>
        <p:nvPicPr>
          <p:cNvPr id="20" name="图片 19">
            <a:extLst>
              <a:ext uri="{FF2B5EF4-FFF2-40B4-BE49-F238E27FC236}">
                <a16:creationId xmlns:a16="http://schemas.microsoft.com/office/drawing/2014/main" id="{23C4520B-8436-4D66-9715-454BBC0E4FAE}"/>
              </a:ext>
            </a:extLst>
          </p:cNvPr>
          <p:cNvPicPr>
            <a:picLocks noChangeAspect="1"/>
          </p:cNvPicPr>
          <p:nvPr/>
        </p:nvPicPr>
        <p:blipFill>
          <a:blip r:embed="rId5"/>
          <a:stretch>
            <a:fillRect/>
          </a:stretch>
        </p:blipFill>
        <p:spPr>
          <a:xfrm>
            <a:off x="1760730" y="3137294"/>
            <a:ext cx="1733959" cy="1728000"/>
          </a:xfrm>
          <a:prstGeom prst="rect">
            <a:avLst/>
          </a:prstGeom>
        </p:spPr>
      </p:pic>
      <p:sp>
        <p:nvSpPr>
          <p:cNvPr id="10" name="灯片编号占位符 9">
            <a:extLst>
              <a:ext uri="{FF2B5EF4-FFF2-40B4-BE49-F238E27FC236}">
                <a16:creationId xmlns:a16="http://schemas.microsoft.com/office/drawing/2014/main" id="{B67C30E2-58AD-4B76-965A-4E4BC7FD92AA}"/>
              </a:ext>
            </a:extLst>
          </p:cNvPr>
          <p:cNvSpPr>
            <a:spLocks noGrp="1"/>
          </p:cNvSpPr>
          <p:nvPr>
            <p:ph type="sldNum" sz="quarter" idx="12"/>
          </p:nvPr>
        </p:nvSpPr>
        <p:spPr/>
        <p:txBody>
          <a:bodyPr/>
          <a:lstStyle/>
          <a:p>
            <a:fld id="{67A30710-B177-4468-8261-72019EDF17CF}" type="slidenum">
              <a:rPr lang="zh-CN" altLang="en-US" smtClean="0"/>
              <a:t>2</a:t>
            </a:fld>
            <a:endParaRPr lang="zh-CN" altLang="en-US"/>
          </a:p>
        </p:txBody>
      </p:sp>
    </p:spTree>
    <p:extLst>
      <p:ext uri="{BB962C8B-B14F-4D97-AF65-F5344CB8AC3E}">
        <p14:creationId xmlns:p14="http://schemas.microsoft.com/office/powerpoint/2010/main" val="4179802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Encoded Bijective Log Replication</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a:xfrm>
            <a:off x="838200" y="1825625"/>
            <a:ext cx="10515600" cy="785345"/>
          </a:xfrm>
        </p:spPr>
        <p:txBody>
          <a:bodyPr/>
          <a:lstStyle/>
          <a:p>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Recovering the entry </a:t>
            </a:r>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despite chunk loss.</a:t>
            </a: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6FCD68DF-A180-4B2C-9AF3-50DE276568EA}"/>
              </a:ext>
            </a:extLst>
          </p:cNvPr>
          <p:cNvSpPr/>
          <p:nvPr/>
        </p:nvSpPr>
        <p:spPr>
          <a:xfrm>
            <a:off x="2793663" y="4284375"/>
            <a:ext cx="1761681" cy="1877354"/>
          </a:xfrm>
          <a:prstGeom prst="rect">
            <a:avLst/>
          </a:prstGeom>
          <a:noFill/>
          <a:ln w="38100">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0863F5DD-CD50-43BD-9B60-00FB46847AC0}"/>
                  </a:ext>
                </a:extLst>
              </p:cNvPr>
              <p:cNvSpPr txBox="1"/>
              <p:nvPr/>
            </p:nvSpPr>
            <p:spPr>
              <a:xfrm>
                <a:off x="2157647" y="6165736"/>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50" name="文本框 49">
                <a:extLst>
                  <a:ext uri="{FF2B5EF4-FFF2-40B4-BE49-F238E27FC236}">
                    <a16:creationId xmlns:a16="http://schemas.microsoft.com/office/drawing/2014/main" id="{0863F5DD-CD50-43BD-9B60-00FB46847AC0}"/>
                  </a:ext>
                </a:extLst>
              </p:cNvPr>
              <p:cNvSpPr txBox="1">
                <a:spLocks noRot="1" noChangeAspect="1" noMove="1" noResize="1" noEditPoints="1" noAdjustHandles="1" noChangeArrowheads="1" noChangeShapeType="1" noTextEdit="1"/>
              </p:cNvSpPr>
              <p:nvPr/>
            </p:nvSpPr>
            <p:spPr>
              <a:xfrm>
                <a:off x="2157647" y="6165736"/>
                <a:ext cx="3033712" cy="461665"/>
              </a:xfrm>
              <a:prstGeom prst="rect">
                <a:avLst/>
              </a:prstGeom>
              <a:blipFill>
                <a:blip r:embed="rId3"/>
                <a:stretch>
                  <a:fillRect t="-10526" b="-28947"/>
                </a:stretch>
              </a:blipFill>
            </p:spPr>
            <p:txBody>
              <a:bodyPr/>
              <a:lstStyle/>
              <a:p>
                <a:r>
                  <a:rPr lang="zh-CN" altLang="en-US">
                    <a:noFill/>
                  </a:rPr>
                  <a:t> </a:t>
                </a:r>
              </a:p>
            </p:txBody>
          </p:sp>
        </mc:Fallback>
      </mc:AlternateContent>
      <p:sp>
        <p:nvSpPr>
          <p:cNvPr id="51" name="椭圆 50">
            <a:extLst>
              <a:ext uri="{FF2B5EF4-FFF2-40B4-BE49-F238E27FC236}">
                <a16:creationId xmlns:a16="http://schemas.microsoft.com/office/drawing/2014/main" id="{E5B90987-595A-4A7D-96C8-16223F646E88}"/>
              </a:ext>
            </a:extLst>
          </p:cNvPr>
          <p:cNvSpPr/>
          <p:nvPr/>
        </p:nvSpPr>
        <p:spPr>
          <a:xfrm>
            <a:off x="3803349" y="4488469"/>
            <a:ext cx="216000" cy="216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a:extLst>
              <a:ext uri="{FF2B5EF4-FFF2-40B4-BE49-F238E27FC236}">
                <a16:creationId xmlns:a16="http://schemas.microsoft.com/office/drawing/2014/main" id="{396C8F30-F118-4723-9FDA-429E9AE4A2BF}"/>
              </a:ext>
            </a:extLst>
          </p:cNvPr>
          <p:cNvSpPr/>
          <p:nvPr/>
        </p:nvSpPr>
        <p:spPr>
          <a:xfrm>
            <a:off x="3803349" y="4916602"/>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a:extLst>
              <a:ext uri="{FF2B5EF4-FFF2-40B4-BE49-F238E27FC236}">
                <a16:creationId xmlns:a16="http://schemas.microsoft.com/office/drawing/2014/main" id="{AE5EA782-ECC0-4145-AAB7-9ABD9CAE79B3}"/>
              </a:ext>
            </a:extLst>
          </p:cNvPr>
          <p:cNvSpPr/>
          <p:nvPr/>
        </p:nvSpPr>
        <p:spPr>
          <a:xfrm>
            <a:off x="3803349" y="5340868"/>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a:extLst>
              <a:ext uri="{FF2B5EF4-FFF2-40B4-BE49-F238E27FC236}">
                <a16:creationId xmlns:a16="http://schemas.microsoft.com/office/drawing/2014/main" id="{F5EE6224-8DB6-43A2-89DE-9FB4A523C863}"/>
              </a:ext>
            </a:extLst>
          </p:cNvPr>
          <p:cNvSpPr/>
          <p:nvPr/>
        </p:nvSpPr>
        <p:spPr>
          <a:xfrm>
            <a:off x="3803349" y="5765135"/>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矩形 63">
            <a:extLst>
              <a:ext uri="{FF2B5EF4-FFF2-40B4-BE49-F238E27FC236}">
                <a16:creationId xmlns:a16="http://schemas.microsoft.com/office/drawing/2014/main" id="{81A565B0-3974-4C26-B5F8-83417688ECD0}"/>
              </a:ext>
            </a:extLst>
          </p:cNvPr>
          <p:cNvSpPr/>
          <p:nvPr/>
        </p:nvSpPr>
        <p:spPr>
          <a:xfrm>
            <a:off x="3852855" y="4560750"/>
            <a:ext cx="61913" cy="71437"/>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8" name="图形 87">
            <a:extLst>
              <a:ext uri="{FF2B5EF4-FFF2-40B4-BE49-F238E27FC236}">
                <a16:creationId xmlns:a16="http://schemas.microsoft.com/office/drawing/2014/main" id="{3B2E83F4-C0C2-4686-B01D-292BBE7759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57559" y="5809800"/>
            <a:ext cx="257176" cy="257176"/>
          </a:xfrm>
          <a:prstGeom prst="rect">
            <a:avLst/>
          </a:prstGeom>
        </p:spPr>
      </p:pic>
      <p:sp>
        <p:nvSpPr>
          <p:cNvPr id="90" name="矩形 89">
            <a:extLst>
              <a:ext uri="{FF2B5EF4-FFF2-40B4-BE49-F238E27FC236}">
                <a16:creationId xmlns:a16="http://schemas.microsoft.com/office/drawing/2014/main" id="{75F8EC88-F602-41A0-B0F6-DAFC2D740324}"/>
              </a:ext>
            </a:extLst>
          </p:cNvPr>
          <p:cNvSpPr/>
          <p:nvPr/>
        </p:nvSpPr>
        <p:spPr>
          <a:xfrm>
            <a:off x="3849436" y="4984794"/>
            <a:ext cx="61913" cy="71437"/>
          </a:xfrm>
          <a:prstGeom prst="rect">
            <a:avLst/>
          </a:prstGeom>
          <a:solidFill>
            <a:srgbClr val="5B9BD5"/>
          </a:solidFill>
          <a:ln>
            <a:solidFill>
              <a:srgbClr val="5B9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59A118E2-1CF9-416B-9307-65ABAF2E18C6}"/>
              </a:ext>
            </a:extLst>
          </p:cNvPr>
          <p:cNvSpPr/>
          <p:nvPr/>
        </p:nvSpPr>
        <p:spPr>
          <a:xfrm>
            <a:off x="3852855" y="5407107"/>
            <a:ext cx="61913" cy="71437"/>
          </a:xfrm>
          <a:prstGeom prst="rect">
            <a:avLst/>
          </a:prstGeom>
          <a:solidFill>
            <a:srgbClr val="5B9BD5"/>
          </a:solidFill>
          <a:ln>
            <a:solidFill>
              <a:srgbClr val="5B9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4AC3D991-8EC3-4BC9-9E55-4B0F21AAEDB6}"/>
              </a:ext>
            </a:extLst>
          </p:cNvPr>
          <p:cNvSpPr/>
          <p:nvPr/>
        </p:nvSpPr>
        <p:spPr>
          <a:xfrm>
            <a:off x="3849436" y="5834838"/>
            <a:ext cx="61913" cy="71437"/>
          </a:xfrm>
          <a:prstGeom prst="rect">
            <a:avLst/>
          </a:prstGeom>
          <a:solidFill>
            <a:srgbClr val="5B9BD5"/>
          </a:solidFill>
          <a:ln>
            <a:solidFill>
              <a:srgbClr val="5B9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对话气泡: 矩形 44">
            <a:extLst>
              <a:ext uri="{FF2B5EF4-FFF2-40B4-BE49-F238E27FC236}">
                <a16:creationId xmlns:a16="http://schemas.microsoft.com/office/drawing/2014/main" id="{92CB4D8F-8CA8-44B8-8B80-9C2D7046168E}"/>
              </a:ext>
            </a:extLst>
          </p:cNvPr>
          <p:cNvSpPr/>
          <p:nvPr/>
        </p:nvSpPr>
        <p:spPr>
          <a:xfrm>
            <a:off x="1481547" y="2745907"/>
            <a:ext cx="3461928" cy="1153279"/>
          </a:xfrm>
          <a:prstGeom prst="wedgeRectCallout">
            <a:avLst>
              <a:gd name="adj1" fmla="val 20644"/>
              <a:gd name="adj2" fmla="val 97664"/>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0" name="图形 69">
            <a:extLst>
              <a:ext uri="{FF2B5EF4-FFF2-40B4-BE49-F238E27FC236}">
                <a16:creationId xmlns:a16="http://schemas.microsoft.com/office/drawing/2014/main" id="{16228B95-1FB4-4387-B8D3-09361F7BAF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04563" y="2985091"/>
            <a:ext cx="690512" cy="690512"/>
          </a:xfrm>
          <a:prstGeom prst="rect">
            <a:avLst/>
          </a:prstGeom>
        </p:spPr>
      </p:pic>
      <p:sp>
        <p:nvSpPr>
          <p:cNvPr id="46" name="箭头: 右 45">
            <a:extLst>
              <a:ext uri="{FF2B5EF4-FFF2-40B4-BE49-F238E27FC236}">
                <a16:creationId xmlns:a16="http://schemas.microsoft.com/office/drawing/2014/main" id="{DBCB9E6E-DDCA-46CF-A2B4-DD73DDCB8379}"/>
              </a:ext>
            </a:extLst>
          </p:cNvPr>
          <p:cNvSpPr/>
          <p:nvPr/>
        </p:nvSpPr>
        <p:spPr>
          <a:xfrm>
            <a:off x="2237122" y="3183756"/>
            <a:ext cx="426754" cy="293183"/>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16A72D11-3DC5-457B-A70D-D536BD870EFB}"/>
              </a:ext>
            </a:extLst>
          </p:cNvPr>
          <p:cNvGrpSpPr/>
          <p:nvPr/>
        </p:nvGrpSpPr>
        <p:grpSpPr>
          <a:xfrm>
            <a:off x="2757680" y="2880815"/>
            <a:ext cx="846980" cy="899065"/>
            <a:chOff x="2757680" y="2877685"/>
            <a:chExt cx="846980" cy="899065"/>
          </a:xfrm>
        </p:grpSpPr>
        <p:pic>
          <p:nvPicPr>
            <p:cNvPr id="61" name="图形 60">
              <a:extLst>
                <a:ext uri="{FF2B5EF4-FFF2-40B4-BE49-F238E27FC236}">
                  <a16:creationId xmlns:a16="http://schemas.microsoft.com/office/drawing/2014/main" id="{BF716CC0-C8A1-4954-AF14-46722E803E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57680" y="2880421"/>
              <a:ext cx="202502" cy="202502"/>
            </a:xfrm>
            <a:prstGeom prst="rect">
              <a:avLst/>
            </a:prstGeom>
          </p:spPr>
        </p:pic>
        <p:pic>
          <p:nvPicPr>
            <p:cNvPr id="73" name="图形 72">
              <a:extLst>
                <a:ext uri="{FF2B5EF4-FFF2-40B4-BE49-F238E27FC236}">
                  <a16:creationId xmlns:a16="http://schemas.microsoft.com/office/drawing/2014/main" id="{2D12E905-432F-4E92-BBFB-D7701B0B726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57680" y="3103369"/>
              <a:ext cx="202502" cy="202502"/>
            </a:xfrm>
            <a:prstGeom prst="rect">
              <a:avLst/>
            </a:prstGeom>
          </p:spPr>
        </p:pic>
        <p:pic>
          <p:nvPicPr>
            <p:cNvPr id="74" name="图形 73">
              <a:extLst>
                <a:ext uri="{FF2B5EF4-FFF2-40B4-BE49-F238E27FC236}">
                  <a16:creationId xmlns:a16="http://schemas.microsoft.com/office/drawing/2014/main" id="{6D418DF1-A1CA-4A40-B977-7B390F94126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68507" y="2880421"/>
              <a:ext cx="202502" cy="202502"/>
            </a:xfrm>
            <a:prstGeom prst="rect">
              <a:avLst/>
            </a:prstGeom>
          </p:spPr>
        </p:pic>
        <p:pic>
          <p:nvPicPr>
            <p:cNvPr id="75" name="图形 74">
              <a:extLst>
                <a:ext uri="{FF2B5EF4-FFF2-40B4-BE49-F238E27FC236}">
                  <a16:creationId xmlns:a16="http://schemas.microsoft.com/office/drawing/2014/main" id="{3A974160-4EFE-49D0-8BA9-88EDD507C0E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68507" y="3103369"/>
              <a:ext cx="202502" cy="202502"/>
            </a:xfrm>
            <a:prstGeom prst="rect">
              <a:avLst/>
            </a:prstGeom>
          </p:spPr>
        </p:pic>
        <p:pic>
          <p:nvPicPr>
            <p:cNvPr id="78" name="图形 77">
              <a:extLst>
                <a:ext uri="{FF2B5EF4-FFF2-40B4-BE49-F238E27FC236}">
                  <a16:creationId xmlns:a16="http://schemas.microsoft.com/office/drawing/2014/main" id="{F19343D0-757C-4172-A950-7DE01D83225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57680" y="3329075"/>
              <a:ext cx="202502" cy="202502"/>
            </a:xfrm>
            <a:prstGeom prst="rect">
              <a:avLst/>
            </a:prstGeom>
          </p:spPr>
        </p:pic>
        <p:pic>
          <p:nvPicPr>
            <p:cNvPr id="79" name="图形 78">
              <a:extLst>
                <a:ext uri="{FF2B5EF4-FFF2-40B4-BE49-F238E27FC236}">
                  <a16:creationId xmlns:a16="http://schemas.microsoft.com/office/drawing/2014/main" id="{BAD7A8B5-2AF4-4A7E-A11B-C320790564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57680" y="3574248"/>
              <a:ext cx="202502" cy="202502"/>
            </a:xfrm>
            <a:prstGeom prst="rect">
              <a:avLst/>
            </a:prstGeom>
          </p:spPr>
        </p:pic>
        <p:pic>
          <p:nvPicPr>
            <p:cNvPr id="80" name="图形 79">
              <a:extLst>
                <a:ext uri="{FF2B5EF4-FFF2-40B4-BE49-F238E27FC236}">
                  <a16:creationId xmlns:a16="http://schemas.microsoft.com/office/drawing/2014/main" id="{882573C2-F009-4034-BD69-6BEFBA93B41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72506" y="3329075"/>
              <a:ext cx="202502" cy="202502"/>
            </a:xfrm>
            <a:prstGeom prst="rect">
              <a:avLst/>
            </a:prstGeom>
          </p:spPr>
        </p:pic>
        <p:pic>
          <p:nvPicPr>
            <p:cNvPr id="107" name="图形 106">
              <a:extLst>
                <a:ext uri="{FF2B5EF4-FFF2-40B4-BE49-F238E27FC236}">
                  <a16:creationId xmlns:a16="http://schemas.microsoft.com/office/drawing/2014/main" id="{42170A4A-0DDC-405C-8727-9A022B4F1AE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79334" y="2877685"/>
              <a:ext cx="202502" cy="202502"/>
            </a:xfrm>
            <a:prstGeom prst="rect">
              <a:avLst/>
            </a:prstGeom>
          </p:spPr>
        </p:pic>
        <p:pic>
          <p:nvPicPr>
            <p:cNvPr id="108" name="图形 107">
              <a:extLst>
                <a:ext uri="{FF2B5EF4-FFF2-40B4-BE49-F238E27FC236}">
                  <a16:creationId xmlns:a16="http://schemas.microsoft.com/office/drawing/2014/main" id="{9E93DBFF-18AE-453A-8877-A4D91230507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79334" y="3100633"/>
              <a:ext cx="202502" cy="202502"/>
            </a:xfrm>
            <a:prstGeom prst="rect">
              <a:avLst/>
            </a:prstGeom>
          </p:spPr>
        </p:pic>
        <p:pic>
          <p:nvPicPr>
            <p:cNvPr id="109" name="图形 108">
              <a:extLst>
                <a:ext uri="{FF2B5EF4-FFF2-40B4-BE49-F238E27FC236}">
                  <a16:creationId xmlns:a16="http://schemas.microsoft.com/office/drawing/2014/main" id="{7096225E-6F72-47A0-8864-2EA9DAE5D02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90161" y="2877685"/>
              <a:ext cx="202502" cy="202502"/>
            </a:xfrm>
            <a:prstGeom prst="rect">
              <a:avLst/>
            </a:prstGeom>
          </p:spPr>
        </p:pic>
        <p:pic>
          <p:nvPicPr>
            <p:cNvPr id="110" name="图形 109">
              <a:extLst>
                <a:ext uri="{FF2B5EF4-FFF2-40B4-BE49-F238E27FC236}">
                  <a16:creationId xmlns:a16="http://schemas.microsoft.com/office/drawing/2014/main" id="{FEE1B537-D334-4087-876A-BF7CB68B877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90161" y="3100633"/>
              <a:ext cx="202502" cy="202502"/>
            </a:xfrm>
            <a:prstGeom prst="rect">
              <a:avLst/>
            </a:prstGeom>
          </p:spPr>
        </p:pic>
        <p:pic>
          <p:nvPicPr>
            <p:cNvPr id="112" name="图形 111">
              <a:extLst>
                <a:ext uri="{FF2B5EF4-FFF2-40B4-BE49-F238E27FC236}">
                  <a16:creationId xmlns:a16="http://schemas.microsoft.com/office/drawing/2014/main" id="{9E921EF8-648B-4AE7-AE81-65D63A0C0ED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87332" y="3329073"/>
              <a:ext cx="202502" cy="202502"/>
            </a:xfrm>
            <a:prstGeom prst="rect">
              <a:avLst/>
            </a:prstGeom>
          </p:spPr>
        </p:pic>
        <p:pic>
          <p:nvPicPr>
            <p:cNvPr id="114" name="图形 113">
              <a:extLst>
                <a:ext uri="{FF2B5EF4-FFF2-40B4-BE49-F238E27FC236}">
                  <a16:creationId xmlns:a16="http://schemas.microsoft.com/office/drawing/2014/main" id="{846FBE97-F312-4031-A2A2-18E3CB433F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02158" y="3329073"/>
              <a:ext cx="202502" cy="202502"/>
            </a:xfrm>
            <a:prstGeom prst="rect">
              <a:avLst/>
            </a:prstGeom>
          </p:spPr>
        </p:pic>
      </p:grpSp>
      <p:sp>
        <p:nvSpPr>
          <p:cNvPr id="6" name="加号 5">
            <a:extLst>
              <a:ext uri="{FF2B5EF4-FFF2-40B4-BE49-F238E27FC236}">
                <a16:creationId xmlns:a16="http://schemas.microsoft.com/office/drawing/2014/main" id="{E3F68BAF-B48D-431F-A71D-59829EBEFE96}"/>
              </a:ext>
            </a:extLst>
          </p:cNvPr>
          <p:cNvSpPr/>
          <p:nvPr/>
        </p:nvSpPr>
        <p:spPr>
          <a:xfrm>
            <a:off x="3642471" y="3183756"/>
            <a:ext cx="293182" cy="293182"/>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DEFEB5C3-1741-4B84-AFCF-724C64CDE170}"/>
              </a:ext>
            </a:extLst>
          </p:cNvPr>
          <p:cNvGrpSpPr/>
          <p:nvPr/>
        </p:nvGrpSpPr>
        <p:grpSpPr>
          <a:xfrm>
            <a:off x="3970753" y="2877685"/>
            <a:ext cx="846980" cy="905325"/>
            <a:chOff x="3970753" y="2877685"/>
            <a:chExt cx="846980" cy="905325"/>
          </a:xfrm>
        </p:grpSpPr>
        <p:pic>
          <p:nvPicPr>
            <p:cNvPr id="116" name="图形 115">
              <a:extLst>
                <a:ext uri="{FF2B5EF4-FFF2-40B4-BE49-F238E27FC236}">
                  <a16:creationId xmlns:a16="http://schemas.microsoft.com/office/drawing/2014/main" id="{700E6537-71D0-45C5-8A74-58058B1E113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70753" y="2880421"/>
              <a:ext cx="202502" cy="202502"/>
            </a:xfrm>
            <a:prstGeom prst="rect">
              <a:avLst/>
            </a:prstGeom>
          </p:spPr>
        </p:pic>
        <p:pic>
          <p:nvPicPr>
            <p:cNvPr id="117" name="图形 116">
              <a:extLst>
                <a:ext uri="{FF2B5EF4-FFF2-40B4-BE49-F238E27FC236}">
                  <a16:creationId xmlns:a16="http://schemas.microsoft.com/office/drawing/2014/main" id="{936C0E75-4E49-4FFE-B222-A47304B58A7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70753" y="3103369"/>
              <a:ext cx="202502" cy="202502"/>
            </a:xfrm>
            <a:prstGeom prst="rect">
              <a:avLst/>
            </a:prstGeom>
          </p:spPr>
        </p:pic>
        <p:pic>
          <p:nvPicPr>
            <p:cNvPr id="118" name="图形 117">
              <a:extLst>
                <a:ext uri="{FF2B5EF4-FFF2-40B4-BE49-F238E27FC236}">
                  <a16:creationId xmlns:a16="http://schemas.microsoft.com/office/drawing/2014/main" id="{F823E5D7-3059-4F86-A81E-14D7833C743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81580" y="2880421"/>
              <a:ext cx="202502" cy="202502"/>
            </a:xfrm>
            <a:prstGeom prst="rect">
              <a:avLst/>
            </a:prstGeom>
          </p:spPr>
        </p:pic>
        <p:pic>
          <p:nvPicPr>
            <p:cNvPr id="119" name="图形 118">
              <a:extLst>
                <a:ext uri="{FF2B5EF4-FFF2-40B4-BE49-F238E27FC236}">
                  <a16:creationId xmlns:a16="http://schemas.microsoft.com/office/drawing/2014/main" id="{0CEF0234-4B13-4451-A141-A30FDCA4869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81580" y="3103369"/>
              <a:ext cx="202502" cy="202502"/>
            </a:xfrm>
            <a:prstGeom prst="rect">
              <a:avLst/>
            </a:prstGeom>
          </p:spPr>
        </p:pic>
        <p:pic>
          <p:nvPicPr>
            <p:cNvPr id="120" name="图形 119">
              <a:extLst>
                <a:ext uri="{FF2B5EF4-FFF2-40B4-BE49-F238E27FC236}">
                  <a16:creationId xmlns:a16="http://schemas.microsoft.com/office/drawing/2014/main" id="{565DA468-F0BD-49F2-A331-D2FAD87C841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70753" y="3329075"/>
              <a:ext cx="202502" cy="202502"/>
            </a:xfrm>
            <a:prstGeom prst="rect">
              <a:avLst/>
            </a:prstGeom>
          </p:spPr>
        </p:pic>
        <p:pic>
          <p:nvPicPr>
            <p:cNvPr id="121" name="图形 120">
              <a:extLst>
                <a:ext uri="{FF2B5EF4-FFF2-40B4-BE49-F238E27FC236}">
                  <a16:creationId xmlns:a16="http://schemas.microsoft.com/office/drawing/2014/main" id="{1755A634-F3E5-4B2C-BF5C-F90CE891C46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70753" y="3574248"/>
              <a:ext cx="202502" cy="202502"/>
            </a:xfrm>
            <a:prstGeom prst="rect">
              <a:avLst/>
            </a:prstGeom>
          </p:spPr>
        </p:pic>
        <p:pic>
          <p:nvPicPr>
            <p:cNvPr id="122" name="图形 121">
              <a:extLst>
                <a:ext uri="{FF2B5EF4-FFF2-40B4-BE49-F238E27FC236}">
                  <a16:creationId xmlns:a16="http://schemas.microsoft.com/office/drawing/2014/main" id="{9CCC209C-1362-441B-89A2-E837672DE3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85579" y="3329075"/>
              <a:ext cx="202502" cy="202502"/>
            </a:xfrm>
            <a:prstGeom prst="rect">
              <a:avLst/>
            </a:prstGeom>
          </p:spPr>
        </p:pic>
        <p:pic>
          <p:nvPicPr>
            <p:cNvPr id="123" name="图形 122">
              <a:extLst>
                <a:ext uri="{FF2B5EF4-FFF2-40B4-BE49-F238E27FC236}">
                  <a16:creationId xmlns:a16="http://schemas.microsoft.com/office/drawing/2014/main" id="{0E7CE080-CEED-4804-9E90-DC487D9A4DB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392407" y="2877685"/>
              <a:ext cx="202502" cy="202502"/>
            </a:xfrm>
            <a:prstGeom prst="rect">
              <a:avLst/>
            </a:prstGeom>
          </p:spPr>
        </p:pic>
        <p:pic>
          <p:nvPicPr>
            <p:cNvPr id="124" name="图形 123">
              <a:extLst>
                <a:ext uri="{FF2B5EF4-FFF2-40B4-BE49-F238E27FC236}">
                  <a16:creationId xmlns:a16="http://schemas.microsoft.com/office/drawing/2014/main" id="{5DCB430E-FC9B-4493-9744-6365DBCEFD7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392407" y="3100633"/>
              <a:ext cx="202502" cy="202502"/>
            </a:xfrm>
            <a:prstGeom prst="rect">
              <a:avLst/>
            </a:prstGeom>
          </p:spPr>
        </p:pic>
        <p:pic>
          <p:nvPicPr>
            <p:cNvPr id="125" name="图形 124">
              <a:extLst>
                <a:ext uri="{FF2B5EF4-FFF2-40B4-BE49-F238E27FC236}">
                  <a16:creationId xmlns:a16="http://schemas.microsoft.com/office/drawing/2014/main" id="{4D41C301-D9B8-4417-A4EB-47CDD65AD10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03234" y="2877685"/>
              <a:ext cx="202502" cy="202502"/>
            </a:xfrm>
            <a:prstGeom prst="rect">
              <a:avLst/>
            </a:prstGeom>
          </p:spPr>
        </p:pic>
        <p:pic>
          <p:nvPicPr>
            <p:cNvPr id="126" name="图形 125">
              <a:extLst>
                <a:ext uri="{FF2B5EF4-FFF2-40B4-BE49-F238E27FC236}">
                  <a16:creationId xmlns:a16="http://schemas.microsoft.com/office/drawing/2014/main" id="{F64C05BB-422E-408D-A62F-539D947390E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03234" y="3100633"/>
              <a:ext cx="202502" cy="202502"/>
            </a:xfrm>
            <a:prstGeom prst="rect">
              <a:avLst/>
            </a:prstGeom>
          </p:spPr>
        </p:pic>
        <p:pic>
          <p:nvPicPr>
            <p:cNvPr id="127" name="图形 126">
              <a:extLst>
                <a:ext uri="{FF2B5EF4-FFF2-40B4-BE49-F238E27FC236}">
                  <a16:creationId xmlns:a16="http://schemas.microsoft.com/office/drawing/2014/main" id="{1D99747B-39B7-4680-A335-4128896BD4D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0405" y="3329073"/>
              <a:ext cx="202502" cy="202502"/>
            </a:xfrm>
            <a:prstGeom prst="rect">
              <a:avLst/>
            </a:prstGeom>
          </p:spPr>
        </p:pic>
        <p:pic>
          <p:nvPicPr>
            <p:cNvPr id="128" name="图形 127">
              <a:extLst>
                <a:ext uri="{FF2B5EF4-FFF2-40B4-BE49-F238E27FC236}">
                  <a16:creationId xmlns:a16="http://schemas.microsoft.com/office/drawing/2014/main" id="{B262AF34-17CF-4516-9076-9CE645C6248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15231" y="3329073"/>
              <a:ext cx="202502" cy="202502"/>
            </a:xfrm>
            <a:prstGeom prst="rect">
              <a:avLst/>
            </a:prstGeom>
          </p:spPr>
        </p:pic>
        <p:pic>
          <p:nvPicPr>
            <p:cNvPr id="129" name="图形 128">
              <a:extLst>
                <a:ext uri="{FF2B5EF4-FFF2-40B4-BE49-F238E27FC236}">
                  <a16:creationId xmlns:a16="http://schemas.microsoft.com/office/drawing/2014/main" id="{1D18572D-0376-466B-B09E-4B053A4735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89905" y="3580508"/>
              <a:ext cx="202502" cy="202502"/>
            </a:xfrm>
            <a:prstGeom prst="rect">
              <a:avLst/>
            </a:prstGeom>
          </p:spPr>
        </p:pic>
        <p:pic>
          <p:nvPicPr>
            <p:cNvPr id="130" name="图形 129">
              <a:extLst>
                <a:ext uri="{FF2B5EF4-FFF2-40B4-BE49-F238E27FC236}">
                  <a16:creationId xmlns:a16="http://schemas.microsoft.com/office/drawing/2014/main" id="{C3D1D9E9-DA38-4975-A873-A68CCEA3899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0405" y="3580508"/>
              <a:ext cx="202502" cy="202502"/>
            </a:xfrm>
            <a:prstGeom prst="rect">
              <a:avLst/>
            </a:prstGeom>
          </p:spPr>
        </p:pic>
      </p:grpSp>
      <p:pic>
        <p:nvPicPr>
          <p:cNvPr id="105" name="图形 104">
            <a:extLst>
              <a:ext uri="{FF2B5EF4-FFF2-40B4-BE49-F238E27FC236}">
                <a16:creationId xmlns:a16="http://schemas.microsoft.com/office/drawing/2014/main" id="{17D56D80-B489-483E-A3C8-E281F258B9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9012" y="5520923"/>
            <a:ext cx="257176" cy="257176"/>
          </a:xfrm>
          <a:prstGeom prst="rect">
            <a:avLst/>
          </a:prstGeom>
        </p:spPr>
      </p:pic>
      <p:pic>
        <p:nvPicPr>
          <p:cNvPr id="106" name="图形 105">
            <a:extLst>
              <a:ext uri="{FF2B5EF4-FFF2-40B4-BE49-F238E27FC236}">
                <a16:creationId xmlns:a16="http://schemas.microsoft.com/office/drawing/2014/main" id="{85964FB3-3B2A-466A-A49A-CF97F7F448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9012" y="5091713"/>
            <a:ext cx="257176" cy="257176"/>
          </a:xfrm>
          <a:prstGeom prst="rect">
            <a:avLst/>
          </a:prstGeom>
        </p:spPr>
      </p:pic>
      <p:cxnSp>
        <p:nvCxnSpPr>
          <p:cNvPr id="132" name="直接箭头连接符 6">
            <a:extLst>
              <a:ext uri="{FF2B5EF4-FFF2-40B4-BE49-F238E27FC236}">
                <a16:creationId xmlns:a16="http://schemas.microsoft.com/office/drawing/2014/main" id="{31043FBE-3E3C-4441-86D2-3B91EA42C127}"/>
              </a:ext>
            </a:extLst>
          </p:cNvPr>
          <p:cNvCxnSpPr>
            <a:cxnSpLocks/>
            <a:stCxn id="142" idx="2"/>
            <a:endCxn id="146" idx="2"/>
          </p:cNvCxnSpPr>
          <p:nvPr/>
        </p:nvCxnSpPr>
        <p:spPr>
          <a:xfrm rot="10800000" flipV="1">
            <a:off x="7969725" y="4596471"/>
            <a:ext cx="12700" cy="851110"/>
          </a:xfrm>
          <a:prstGeom prst="curvedConnector3">
            <a:avLst>
              <a:gd name="adj1" fmla="val 1800000"/>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0" name="矩形 139">
            <a:extLst>
              <a:ext uri="{FF2B5EF4-FFF2-40B4-BE49-F238E27FC236}">
                <a16:creationId xmlns:a16="http://schemas.microsoft.com/office/drawing/2014/main" id="{2057A571-B172-4A45-BF89-BA9B9D557BFC}"/>
              </a:ext>
            </a:extLst>
          </p:cNvPr>
          <p:cNvSpPr/>
          <p:nvPr/>
        </p:nvSpPr>
        <p:spPr>
          <a:xfrm>
            <a:off x="7615216" y="4284376"/>
            <a:ext cx="1709737" cy="1877353"/>
          </a:xfrm>
          <a:prstGeom prst="rect">
            <a:avLst/>
          </a:prstGeom>
          <a:noFill/>
          <a:ln w="381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42" name="椭圆 141">
            <a:extLst>
              <a:ext uri="{FF2B5EF4-FFF2-40B4-BE49-F238E27FC236}">
                <a16:creationId xmlns:a16="http://schemas.microsoft.com/office/drawing/2014/main" id="{B6889262-6948-4DB0-9FAE-DADF03510B62}"/>
              </a:ext>
            </a:extLst>
          </p:cNvPr>
          <p:cNvSpPr/>
          <p:nvPr/>
        </p:nvSpPr>
        <p:spPr>
          <a:xfrm>
            <a:off x="7969725" y="4488471"/>
            <a:ext cx="216000" cy="216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145" name="椭圆 144">
            <a:extLst>
              <a:ext uri="{FF2B5EF4-FFF2-40B4-BE49-F238E27FC236}">
                <a16:creationId xmlns:a16="http://schemas.microsoft.com/office/drawing/2014/main" id="{25B57240-1035-4A37-A571-856B7C4D6905}"/>
              </a:ext>
            </a:extLst>
          </p:cNvPr>
          <p:cNvSpPr/>
          <p:nvPr/>
        </p:nvSpPr>
        <p:spPr>
          <a:xfrm>
            <a:off x="7969725" y="4914026"/>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146" name="椭圆 145">
            <a:extLst>
              <a:ext uri="{FF2B5EF4-FFF2-40B4-BE49-F238E27FC236}">
                <a16:creationId xmlns:a16="http://schemas.microsoft.com/office/drawing/2014/main" id="{680EF61D-F7B4-4B71-ABE5-B508EB0FF152}"/>
              </a:ext>
            </a:extLst>
          </p:cNvPr>
          <p:cNvSpPr/>
          <p:nvPr/>
        </p:nvSpPr>
        <p:spPr>
          <a:xfrm>
            <a:off x="7969725" y="5339581"/>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147" name="椭圆 146">
            <a:extLst>
              <a:ext uri="{FF2B5EF4-FFF2-40B4-BE49-F238E27FC236}">
                <a16:creationId xmlns:a16="http://schemas.microsoft.com/office/drawing/2014/main" id="{2030EED3-E020-4E5B-BE8C-C70A21A1FC7B}"/>
              </a:ext>
            </a:extLst>
          </p:cNvPr>
          <p:cNvSpPr/>
          <p:nvPr/>
        </p:nvSpPr>
        <p:spPr>
          <a:xfrm>
            <a:off x="8729343" y="4489760"/>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148" name="椭圆 147">
            <a:extLst>
              <a:ext uri="{FF2B5EF4-FFF2-40B4-BE49-F238E27FC236}">
                <a16:creationId xmlns:a16="http://schemas.microsoft.com/office/drawing/2014/main" id="{2678723C-E812-4805-812C-3DC706B461BC}"/>
              </a:ext>
            </a:extLst>
          </p:cNvPr>
          <p:cNvSpPr/>
          <p:nvPr/>
        </p:nvSpPr>
        <p:spPr>
          <a:xfrm>
            <a:off x="8732715" y="4914026"/>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149" name="椭圆 148">
            <a:extLst>
              <a:ext uri="{FF2B5EF4-FFF2-40B4-BE49-F238E27FC236}">
                <a16:creationId xmlns:a16="http://schemas.microsoft.com/office/drawing/2014/main" id="{7984B06F-1767-4C3B-B148-D73B75C416DB}"/>
              </a:ext>
            </a:extLst>
          </p:cNvPr>
          <p:cNvSpPr/>
          <p:nvPr/>
        </p:nvSpPr>
        <p:spPr>
          <a:xfrm>
            <a:off x="8732715" y="5338292"/>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150" name="椭圆 149">
            <a:extLst>
              <a:ext uri="{FF2B5EF4-FFF2-40B4-BE49-F238E27FC236}">
                <a16:creationId xmlns:a16="http://schemas.microsoft.com/office/drawing/2014/main" id="{D7366F99-1B22-4592-A5DE-08EC5BAC7E97}"/>
              </a:ext>
            </a:extLst>
          </p:cNvPr>
          <p:cNvSpPr/>
          <p:nvPr/>
        </p:nvSpPr>
        <p:spPr>
          <a:xfrm>
            <a:off x="8732715" y="5762559"/>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151" name="矩形 150">
            <a:extLst>
              <a:ext uri="{FF2B5EF4-FFF2-40B4-BE49-F238E27FC236}">
                <a16:creationId xmlns:a16="http://schemas.microsoft.com/office/drawing/2014/main" id="{F41B9043-25FF-474C-A5F2-FE86BE449896}"/>
              </a:ext>
            </a:extLst>
          </p:cNvPr>
          <p:cNvSpPr/>
          <p:nvPr/>
        </p:nvSpPr>
        <p:spPr>
          <a:xfrm>
            <a:off x="8077725" y="4559020"/>
            <a:ext cx="61913" cy="714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52" name="矩形 151">
            <a:extLst>
              <a:ext uri="{FF2B5EF4-FFF2-40B4-BE49-F238E27FC236}">
                <a16:creationId xmlns:a16="http://schemas.microsoft.com/office/drawing/2014/main" id="{496CA7F9-09E7-4D51-A34E-D4A683BFF500}"/>
              </a:ext>
            </a:extLst>
          </p:cNvPr>
          <p:cNvSpPr/>
          <p:nvPr/>
        </p:nvSpPr>
        <p:spPr>
          <a:xfrm>
            <a:off x="8077725" y="4986307"/>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53" name="矩形 152">
            <a:extLst>
              <a:ext uri="{FF2B5EF4-FFF2-40B4-BE49-F238E27FC236}">
                <a16:creationId xmlns:a16="http://schemas.microsoft.com/office/drawing/2014/main" id="{40BE56F1-E5F0-4F8B-95C3-3C6535E80C5C}"/>
              </a:ext>
            </a:extLst>
          </p:cNvPr>
          <p:cNvSpPr/>
          <p:nvPr/>
        </p:nvSpPr>
        <p:spPr>
          <a:xfrm>
            <a:off x="8077725" y="5410573"/>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54" name="矩形 153">
            <a:extLst>
              <a:ext uri="{FF2B5EF4-FFF2-40B4-BE49-F238E27FC236}">
                <a16:creationId xmlns:a16="http://schemas.microsoft.com/office/drawing/2014/main" id="{2F79BC56-4D47-4F2D-A813-23FE39A1B951}"/>
              </a:ext>
            </a:extLst>
          </p:cNvPr>
          <p:cNvSpPr/>
          <p:nvPr/>
        </p:nvSpPr>
        <p:spPr>
          <a:xfrm>
            <a:off x="8839474" y="4559463"/>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55" name="矩形 154">
            <a:extLst>
              <a:ext uri="{FF2B5EF4-FFF2-40B4-BE49-F238E27FC236}">
                <a16:creationId xmlns:a16="http://schemas.microsoft.com/office/drawing/2014/main" id="{93B50D81-7150-47E6-B1D4-BDAFEE8FA91E}"/>
              </a:ext>
            </a:extLst>
          </p:cNvPr>
          <p:cNvSpPr/>
          <p:nvPr/>
        </p:nvSpPr>
        <p:spPr>
          <a:xfrm>
            <a:off x="8837343" y="4986307"/>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56" name="矩形 155">
            <a:extLst>
              <a:ext uri="{FF2B5EF4-FFF2-40B4-BE49-F238E27FC236}">
                <a16:creationId xmlns:a16="http://schemas.microsoft.com/office/drawing/2014/main" id="{3E3B8827-5E83-4D46-BBA3-87F9371ED4BE}"/>
              </a:ext>
            </a:extLst>
          </p:cNvPr>
          <p:cNvSpPr/>
          <p:nvPr/>
        </p:nvSpPr>
        <p:spPr>
          <a:xfrm>
            <a:off x="8837343" y="5410573"/>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57" name="矩形 156">
            <a:extLst>
              <a:ext uri="{FF2B5EF4-FFF2-40B4-BE49-F238E27FC236}">
                <a16:creationId xmlns:a16="http://schemas.microsoft.com/office/drawing/2014/main" id="{4027F542-1577-4133-9F2F-3E26C0391827}"/>
              </a:ext>
            </a:extLst>
          </p:cNvPr>
          <p:cNvSpPr/>
          <p:nvPr/>
        </p:nvSpPr>
        <p:spPr>
          <a:xfrm>
            <a:off x="8839474" y="5834840"/>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cxnSp>
        <p:nvCxnSpPr>
          <p:cNvPr id="158" name="直接箭头连接符 6">
            <a:extLst>
              <a:ext uri="{FF2B5EF4-FFF2-40B4-BE49-F238E27FC236}">
                <a16:creationId xmlns:a16="http://schemas.microsoft.com/office/drawing/2014/main" id="{61DF4A6B-4CD4-4FA0-BFAD-19E1180D040A}"/>
              </a:ext>
            </a:extLst>
          </p:cNvPr>
          <p:cNvCxnSpPr>
            <a:cxnSpLocks/>
            <a:stCxn id="151" idx="1"/>
            <a:endCxn id="155" idx="1"/>
          </p:cNvCxnSpPr>
          <p:nvPr/>
        </p:nvCxnSpPr>
        <p:spPr>
          <a:xfrm>
            <a:off x="8077725" y="4594739"/>
            <a:ext cx="759618" cy="427287"/>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59" name="直接箭头连接符 6">
            <a:extLst>
              <a:ext uri="{FF2B5EF4-FFF2-40B4-BE49-F238E27FC236}">
                <a16:creationId xmlns:a16="http://schemas.microsoft.com/office/drawing/2014/main" id="{E9A58BBA-3BD6-4FA9-91FE-A4686E9BF36D}"/>
              </a:ext>
            </a:extLst>
          </p:cNvPr>
          <p:cNvCxnSpPr>
            <a:cxnSpLocks/>
            <a:stCxn id="152" idx="1"/>
            <a:endCxn id="155" idx="1"/>
          </p:cNvCxnSpPr>
          <p:nvPr/>
        </p:nvCxnSpPr>
        <p:spPr>
          <a:xfrm>
            <a:off x="8077725" y="5022026"/>
            <a:ext cx="759618" cy="0"/>
          </a:xfrm>
          <a:prstGeom prst="straightConnector1">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60" name="直接箭头连接符 6">
            <a:extLst>
              <a:ext uri="{FF2B5EF4-FFF2-40B4-BE49-F238E27FC236}">
                <a16:creationId xmlns:a16="http://schemas.microsoft.com/office/drawing/2014/main" id="{032AD22D-430F-4A8A-918E-59B6C4386C92}"/>
              </a:ext>
            </a:extLst>
          </p:cNvPr>
          <p:cNvCxnSpPr>
            <a:cxnSpLocks/>
            <a:stCxn id="153" idx="1"/>
            <a:endCxn id="155" idx="1"/>
          </p:cNvCxnSpPr>
          <p:nvPr/>
        </p:nvCxnSpPr>
        <p:spPr>
          <a:xfrm flipV="1">
            <a:off x="8077725" y="5022026"/>
            <a:ext cx="759618" cy="424266"/>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61" name="直接箭头连接符 6">
            <a:extLst>
              <a:ext uri="{FF2B5EF4-FFF2-40B4-BE49-F238E27FC236}">
                <a16:creationId xmlns:a16="http://schemas.microsoft.com/office/drawing/2014/main" id="{8B067223-4A3B-4B65-8C3B-230EAF7C1970}"/>
              </a:ext>
            </a:extLst>
          </p:cNvPr>
          <p:cNvCxnSpPr>
            <a:cxnSpLocks/>
            <a:stCxn id="151" idx="1"/>
            <a:endCxn id="156" idx="1"/>
          </p:cNvCxnSpPr>
          <p:nvPr/>
        </p:nvCxnSpPr>
        <p:spPr>
          <a:xfrm>
            <a:off x="8077725" y="4594739"/>
            <a:ext cx="759618" cy="851553"/>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62" name="直接箭头连接符 6">
            <a:extLst>
              <a:ext uri="{FF2B5EF4-FFF2-40B4-BE49-F238E27FC236}">
                <a16:creationId xmlns:a16="http://schemas.microsoft.com/office/drawing/2014/main" id="{A27A91B6-8682-4544-ACED-68D062E52A04}"/>
              </a:ext>
            </a:extLst>
          </p:cNvPr>
          <p:cNvCxnSpPr>
            <a:cxnSpLocks/>
            <a:stCxn id="152" idx="1"/>
            <a:endCxn id="156" idx="1"/>
          </p:cNvCxnSpPr>
          <p:nvPr/>
        </p:nvCxnSpPr>
        <p:spPr>
          <a:xfrm>
            <a:off x="8077725" y="5022026"/>
            <a:ext cx="759618" cy="424266"/>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63" name="直接箭头连接符 6">
            <a:extLst>
              <a:ext uri="{FF2B5EF4-FFF2-40B4-BE49-F238E27FC236}">
                <a16:creationId xmlns:a16="http://schemas.microsoft.com/office/drawing/2014/main" id="{399DFF0B-5F42-47D7-A715-1300433015A5}"/>
              </a:ext>
            </a:extLst>
          </p:cNvPr>
          <p:cNvCxnSpPr>
            <a:cxnSpLocks/>
            <a:stCxn id="153" idx="1"/>
            <a:endCxn id="156" idx="1"/>
          </p:cNvCxnSpPr>
          <p:nvPr/>
        </p:nvCxnSpPr>
        <p:spPr>
          <a:xfrm>
            <a:off x="8077725" y="5446292"/>
            <a:ext cx="759618" cy="0"/>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64" name="直接箭头连接符 6">
            <a:extLst>
              <a:ext uri="{FF2B5EF4-FFF2-40B4-BE49-F238E27FC236}">
                <a16:creationId xmlns:a16="http://schemas.microsoft.com/office/drawing/2014/main" id="{7008A3ED-7E0E-47FC-BCCC-C939D2FAA5FD}"/>
              </a:ext>
            </a:extLst>
          </p:cNvPr>
          <p:cNvCxnSpPr>
            <a:cxnSpLocks/>
            <a:stCxn id="153" idx="1"/>
            <a:endCxn id="157" idx="1"/>
          </p:cNvCxnSpPr>
          <p:nvPr/>
        </p:nvCxnSpPr>
        <p:spPr>
          <a:xfrm>
            <a:off x="8077725" y="5446292"/>
            <a:ext cx="761749" cy="424267"/>
          </a:xfrm>
          <a:prstGeom prst="straightConnector1">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65" name="直接箭头连接符 6">
            <a:extLst>
              <a:ext uri="{FF2B5EF4-FFF2-40B4-BE49-F238E27FC236}">
                <a16:creationId xmlns:a16="http://schemas.microsoft.com/office/drawing/2014/main" id="{C224B1F4-7846-4232-AC70-487BEE10C783}"/>
              </a:ext>
            </a:extLst>
          </p:cNvPr>
          <p:cNvCxnSpPr>
            <a:cxnSpLocks/>
            <a:stCxn id="152" idx="1"/>
            <a:endCxn id="157" idx="1"/>
          </p:cNvCxnSpPr>
          <p:nvPr/>
        </p:nvCxnSpPr>
        <p:spPr>
          <a:xfrm>
            <a:off x="8077725" y="5022026"/>
            <a:ext cx="761749" cy="848533"/>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66" name="直接箭头连接符 6">
            <a:extLst>
              <a:ext uri="{FF2B5EF4-FFF2-40B4-BE49-F238E27FC236}">
                <a16:creationId xmlns:a16="http://schemas.microsoft.com/office/drawing/2014/main" id="{6942CFDA-0212-4C4E-AC1F-21AC0EF99870}"/>
              </a:ext>
            </a:extLst>
          </p:cNvPr>
          <p:cNvCxnSpPr>
            <a:cxnSpLocks/>
            <a:stCxn id="151" idx="1"/>
            <a:endCxn id="157" idx="1"/>
          </p:cNvCxnSpPr>
          <p:nvPr/>
        </p:nvCxnSpPr>
        <p:spPr>
          <a:xfrm>
            <a:off x="8077725" y="4594739"/>
            <a:ext cx="761749" cy="1275820"/>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67" name="直接箭头连接符 6">
            <a:extLst>
              <a:ext uri="{FF2B5EF4-FFF2-40B4-BE49-F238E27FC236}">
                <a16:creationId xmlns:a16="http://schemas.microsoft.com/office/drawing/2014/main" id="{DD46E1AD-CA91-4A43-A52E-AC0408911136}"/>
              </a:ext>
            </a:extLst>
          </p:cNvPr>
          <p:cNvCxnSpPr>
            <a:cxnSpLocks/>
            <a:stCxn id="153" idx="1"/>
            <a:endCxn id="154" idx="1"/>
          </p:cNvCxnSpPr>
          <p:nvPr/>
        </p:nvCxnSpPr>
        <p:spPr>
          <a:xfrm flipV="1">
            <a:off x="8077725" y="4595182"/>
            <a:ext cx="761749" cy="851110"/>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68" name="直接箭头连接符 6">
            <a:extLst>
              <a:ext uri="{FF2B5EF4-FFF2-40B4-BE49-F238E27FC236}">
                <a16:creationId xmlns:a16="http://schemas.microsoft.com/office/drawing/2014/main" id="{EAD68C94-0433-497E-89D3-436D85552BE6}"/>
              </a:ext>
            </a:extLst>
          </p:cNvPr>
          <p:cNvCxnSpPr>
            <a:cxnSpLocks/>
            <a:stCxn id="152" idx="1"/>
            <a:endCxn id="154" idx="1"/>
          </p:cNvCxnSpPr>
          <p:nvPr/>
        </p:nvCxnSpPr>
        <p:spPr>
          <a:xfrm flipV="1">
            <a:off x="8077725" y="4595182"/>
            <a:ext cx="761749" cy="426844"/>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69" name="直接箭头连接符 6">
            <a:extLst>
              <a:ext uri="{FF2B5EF4-FFF2-40B4-BE49-F238E27FC236}">
                <a16:creationId xmlns:a16="http://schemas.microsoft.com/office/drawing/2014/main" id="{460E2921-D9D4-43EE-86EF-57A952EB10C1}"/>
              </a:ext>
            </a:extLst>
          </p:cNvPr>
          <p:cNvCxnSpPr>
            <a:cxnSpLocks/>
            <a:stCxn id="151" idx="1"/>
            <a:endCxn id="154" idx="1"/>
          </p:cNvCxnSpPr>
          <p:nvPr/>
        </p:nvCxnSpPr>
        <p:spPr>
          <a:xfrm>
            <a:off x="8077725" y="4594739"/>
            <a:ext cx="761749" cy="443"/>
          </a:xfrm>
          <a:prstGeom prst="straightConnector1">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71" name="直接箭头连接符 6">
            <a:extLst>
              <a:ext uri="{FF2B5EF4-FFF2-40B4-BE49-F238E27FC236}">
                <a16:creationId xmlns:a16="http://schemas.microsoft.com/office/drawing/2014/main" id="{37BDB64E-37F2-4DA4-AA0D-8EE827D7561C}"/>
              </a:ext>
            </a:extLst>
          </p:cNvPr>
          <p:cNvCxnSpPr>
            <a:cxnSpLocks/>
            <a:stCxn id="147" idx="4"/>
            <a:endCxn id="148" idx="0"/>
          </p:cNvCxnSpPr>
          <p:nvPr/>
        </p:nvCxnSpPr>
        <p:spPr>
          <a:xfrm>
            <a:off x="8837343" y="4705760"/>
            <a:ext cx="3372" cy="208266"/>
          </a:xfrm>
          <a:prstGeom prst="straightConnector1">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72" name="直接箭头连接符 6">
            <a:extLst>
              <a:ext uri="{FF2B5EF4-FFF2-40B4-BE49-F238E27FC236}">
                <a16:creationId xmlns:a16="http://schemas.microsoft.com/office/drawing/2014/main" id="{2C2E97D2-984F-4BEC-800F-87A2ECC1C1B2}"/>
              </a:ext>
            </a:extLst>
          </p:cNvPr>
          <p:cNvCxnSpPr>
            <a:cxnSpLocks/>
            <a:stCxn id="148" idx="4"/>
            <a:endCxn id="149" idx="0"/>
          </p:cNvCxnSpPr>
          <p:nvPr/>
        </p:nvCxnSpPr>
        <p:spPr>
          <a:xfrm>
            <a:off x="8840715" y="5130026"/>
            <a:ext cx="0" cy="208266"/>
          </a:xfrm>
          <a:prstGeom prst="straightConnector1">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73" name="直接箭头连接符 6">
            <a:extLst>
              <a:ext uri="{FF2B5EF4-FFF2-40B4-BE49-F238E27FC236}">
                <a16:creationId xmlns:a16="http://schemas.microsoft.com/office/drawing/2014/main" id="{7DA14941-4FCB-4729-B7A5-C1698C31D3D1}"/>
              </a:ext>
            </a:extLst>
          </p:cNvPr>
          <p:cNvCxnSpPr>
            <a:cxnSpLocks/>
            <a:stCxn id="149" idx="4"/>
            <a:endCxn id="150" idx="0"/>
          </p:cNvCxnSpPr>
          <p:nvPr/>
        </p:nvCxnSpPr>
        <p:spPr>
          <a:xfrm>
            <a:off x="8840715" y="5554292"/>
            <a:ext cx="0" cy="208267"/>
          </a:xfrm>
          <a:prstGeom prst="straightConnector1">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74" name="直接箭头连接符 6">
            <a:extLst>
              <a:ext uri="{FF2B5EF4-FFF2-40B4-BE49-F238E27FC236}">
                <a16:creationId xmlns:a16="http://schemas.microsoft.com/office/drawing/2014/main" id="{916547A2-27D8-47D9-A240-CFB946F6DAF9}"/>
              </a:ext>
            </a:extLst>
          </p:cNvPr>
          <p:cNvCxnSpPr>
            <a:cxnSpLocks/>
            <a:stCxn id="148" idx="6"/>
            <a:endCxn id="150" idx="6"/>
          </p:cNvCxnSpPr>
          <p:nvPr/>
        </p:nvCxnSpPr>
        <p:spPr>
          <a:xfrm>
            <a:off x="8948715" y="5022026"/>
            <a:ext cx="12700" cy="848533"/>
          </a:xfrm>
          <a:prstGeom prst="curvedConnector3">
            <a:avLst>
              <a:gd name="adj1" fmla="val 1800000"/>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75" name="直接箭头连接符 6">
            <a:extLst>
              <a:ext uri="{FF2B5EF4-FFF2-40B4-BE49-F238E27FC236}">
                <a16:creationId xmlns:a16="http://schemas.microsoft.com/office/drawing/2014/main" id="{A510B591-C7A2-48C7-8DDB-3E586DCDE7EE}"/>
              </a:ext>
            </a:extLst>
          </p:cNvPr>
          <p:cNvCxnSpPr>
            <a:cxnSpLocks/>
            <a:stCxn id="147" idx="6"/>
            <a:endCxn id="149" idx="6"/>
          </p:cNvCxnSpPr>
          <p:nvPr/>
        </p:nvCxnSpPr>
        <p:spPr>
          <a:xfrm>
            <a:off x="8945343" y="4597760"/>
            <a:ext cx="3372" cy="848532"/>
          </a:xfrm>
          <a:prstGeom prst="curvedConnector3">
            <a:avLst>
              <a:gd name="adj1" fmla="val 6879359"/>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76" name="直接箭头连接符 6">
            <a:extLst>
              <a:ext uri="{FF2B5EF4-FFF2-40B4-BE49-F238E27FC236}">
                <a16:creationId xmlns:a16="http://schemas.microsoft.com/office/drawing/2014/main" id="{050BADE2-1C0F-481E-9849-CBF54EEEA0E1}"/>
              </a:ext>
            </a:extLst>
          </p:cNvPr>
          <p:cNvCxnSpPr>
            <a:cxnSpLocks/>
            <a:stCxn id="147" idx="6"/>
            <a:endCxn id="150" idx="6"/>
          </p:cNvCxnSpPr>
          <p:nvPr/>
        </p:nvCxnSpPr>
        <p:spPr>
          <a:xfrm>
            <a:off x="8945343" y="4597760"/>
            <a:ext cx="3372" cy="1272799"/>
          </a:xfrm>
          <a:prstGeom prst="curvedConnector3">
            <a:avLst>
              <a:gd name="adj1" fmla="val 9845314"/>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77" name="直接箭头连接符 6">
            <a:extLst>
              <a:ext uri="{FF2B5EF4-FFF2-40B4-BE49-F238E27FC236}">
                <a16:creationId xmlns:a16="http://schemas.microsoft.com/office/drawing/2014/main" id="{47DC7F81-05AA-452F-8F0F-C107AC015694}"/>
              </a:ext>
            </a:extLst>
          </p:cNvPr>
          <p:cNvCxnSpPr>
            <a:cxnSpLocks/>
            <a:stCxn id="142" idx="4"/>
            <a:endCxn id="145" idx="0"/>
          </p:cNvCxnSpPr>
          <p:nvPr/>
        </p:nvCxnSpPr>
        <p:spPr>
          <a:xfrm>
            <a:off x="8077725" y="4704471"/>
            <a:ext cx="0" cy="209555"/>
          </a:xfrm>
          <a:prstGeom prst="straightConnector1">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78" name="直接箭头连接符 6">
            <a:extLst>
              <a:ext uri="{FF2B5EF4-FFF2-40B4-BE49-F238E27FC236}">
                <a16:creationId xmlns:a16="http://schemas.microsoft.com/office/drawing/2014/main" id="{6F89846F-9C3A-40A2-8B07-CD5AB613A226}"/>
              </a:ext>
            </a:extLst>
          </p:cNvPr>
          <p:cNvCxnSpPr>
            <a:cxnSpLocks/>
            <a:stCxn id="145" idx="4"/>
            <a:endCxn id="146" idx="0"/>
          </p:cNvCxnSpPr>
          <p:nvPr/>
        </p:nvCxnSpPr>
        <p:spPr>
          <a:xfrm>
            <a:off x="8077725" y="5130026"/>
            <a:ext cx="0" cy="209555"/>
          </a:xfrm>
          <a:prstGeom prst="straightConnector1">
            <a:avLst/>
          </a:prstGeom>
          <a:ln w="12700">
            <a:solidFill>
              <a:schemeClr val="accent3"/>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9" name="文本框 178">
                <a:extLst>
                  <a:ext uri="{FF2B5EF4-FFF2-40B4-BE49-F238E27FC236}">
                    <a16:creationId xmlns:a16="http://schemas.microsoft.com/office/drawing/2014/main" id="{8A297847-F9C4-45B1-8F5B-27F95590BA13}"/>
                  </a:ext>
                </a:extLst>
              </p:cNvPr>
              <p:cNvSpPr txBox="1"/>
              <p:nvPr/>
            </p:nvSpPr>
            <p:spPr>
              <a:xfrm>
                <a:off x="7003270" y="6165736"/>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79" name="文本框 178">
                <a:extLst>
                  <a:ext uri="{FF2B5EF4-FFF2-40B4-BE49-F238E27FC236}">
                    <a16:creationId xmlns:a16="http://schemas.microsoft.com/office/drawing/2014/main" id="{8A297847-F9C4-45B1-8F5B-27F95590BA13}"/>
                  </a:ext>
                </a:extLst>
              </p:cNvPr>
              <p:cNvSpPr txBox="1">
                <a:spLocks noRot="1" noChangeAspect="1" noMove="1" noResize="1" noEditPoints="1" noAdjustHandles="1" noChangeArrowheads="1" noChangeShapeType="1" noTextEdit="1"/>
              </p:cNvSpPr>
              <p:nvPr/>
            </p:nvSpPr>
            <p:spPr>
              <a:xfrm>
                <a:off x="7003270" y="6165736"/>
                <a:ext cx="3033712" cy="461665"/>
              </a:xfrm>
              <a:prstGeom prst="rect">
                <a:avLst/>
              </a:prstGeom>
              <a:blipFill>
                <a:blip r:embed="rId12"/>
                <a:stretch>
                  <a:fillRect t="-10526" b="-28947"/>
                </a:stretch>
              </a:blipFill>
            </p:spPr>
            <p:txBody>
              <a:bodyPr/>
              <a:lstStyle/>
              <a:p>
                <a:r>
                  <a:rPr lang="zh-CN" altLang="en-US">
                    <a:noFill/>
                  </a:rPr>
                  <a:t> </a:t>
                </a:r>
              </a:p>
            </p:txBody>
          </p:sp>
        </mc:Fallback>
      </mc:AlternateContent>
      <p:sp>
        <p:nvSpPr>
          <p:cNvPr id="180" name="对话气泡: 矩形 179">
            <a:extLst>
              <a:ext uri="{FF2B5EF4-FFF2-40B4-BE49-F238E27FC236}">
                <a16:creationId xmlns:a16="http://schemas.microsoft.com/office/drawing/2014/main" id="{F8329814-CCDC-4339-97CE-FE447B288582}"/>
              </a:ext>
            </a:extLst>
          </p:cNvPr>
          <p:cNvSpPr/>
          <p:nvPr/>
        </p:nvSpPr>
        <p:spPr>
          <a:xfrm>
            <a:off x="7290456" y="2745907"/>
            <a:ext cx="2334549" cy="1153279"/>
          </a:xfrm>
          <a:prstGeom prst="wedgeRectCallout">
            <a:avLst>
              <a:gd name="adj1" fmla="val 15748"/>
              <a:gd name="adj2" fmla="val 97251"/>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1" name="图形 180">
            <a:extLst>
              <a:ext uri="{FF2B5EF4-FFF2-40B4-BE49-F238E27FC236}">
                <a16:creationId xmlns:a16="http://schemas.microsoft.com/office/drawing/2014/main" id="{68892C76-2B77-4A6D-AE58-A1D4566BC5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63992" y="2985091"/>
            <a:ext cx="690512" cy="690512"/>
          </a:xfrm>
          <a:prstGeom prst="rect">
            <a:avLst/>
          </a:prstGeom>
        </p:spPr>
      </p:pic>
      <p:sp>
        <p:nvSpPr>
          <p:cNvPr id="182" name="箭头: 右 181">
            <a:extLst>
              <a:ext uri="{FF2B5EF4-FFF2-40B4-BE49-F238E27FC236}">
                <a16:creationId xmlns:a16="http://schemas.microsoft.com/office/drawing/2014/main" id="{EB3675EF-2AD9-4FB1-9A3D-473D8C0F40F7}"/>
              </a:ext>
            </a:extLst>
          </p:cNvPr>
          <p:cNvSpPr/>
          <p:nvPr/>
        </p:nvSpPr>
        <p:spPr>
          <a:xfrm>
            <a:off x="8479408" y="3183756"/>
            <a:ext cx="426754" cy="293183"/>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3" name="组合 182">
            <a:extLst>
              <a:ext uri="{FF2B5EF4-FFF2-40B4-BE49-F238E27FC236}">
                <a16:creationId xmlns:a16="http://schemas.microsoft.com/office/drawing/2014/main" id="{98462267-EDF5-4244-9291-D1F3D7851697}"/>
              </a:ext>
            </a:extLst>
          </p:cNvPr>
          <p:cNvGrpSpPr/>
          <p:nvPr/>
        </p:nvGrpSpPr>
        <p:grpSpPr>
          <a:xfrm>
            <a:off x="7552166" y="2880815"/>
            <a:ext cx="846980" cy="899065"/>
            <a:chOff x="2757680" y="2877685"/>
            <a:chExt cx="846980" cy="899065"/>
          </a:xfrm>
        </p:grpSpPr>
        <p:pic>
          <p:nvPicPr>
            <p:cNvPr id="184" name="图形 183">
              <a:extLst>
                <a:ext uri="{FF2B5EF4-FFF2-40B4-BE49-F238E27FC236}">
                  <a16:creationId xmlns:a16="http://schemas.microsoft.com/office/drawing/2014/main" id="{64AA283F-4E99-4DEA-A3DD-0A265849361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57680" y="2880421"/>
              <a:ext cx="202502" cy="202502"/>
            </a:xfrm>
            <a:prstGeom prst="rect">
              <a:avLst/>
            </a:prstGeom>
          </p:spPr>
        </p:pic>
        <p:pic>
          <p:nvPicPr>
            <p:cNvPr id="185" name="图形 184">
              <a:extLst>
                <a:ext uri="{FF2B5EF4-FFF2-40B4-BE49-F238E27FC236}">
                  <a16:creationId xmlns:a16="http://schemas.microsoft.com/office/drawing/2014/main" id="{8331BB03-7D5C-4131-B700-EAF8479EF0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57680" y="3103369"/>
              <a:ext cx="202502" cy="202502"/>
            </a:xfrm>
            <a:prstGeom prst="rect">
              <a:avLst/>
            </a:prstGeom>
          </p:spPr>
        </p:pic>
        <p:pic>
          <p:nvPicPr>
            <p:cNvPr id="186" name="图形 185">
              <a:extLst>
                <a:ext uri="{FF2B5EF4-FFF2-40B4-BE49-F238E27FC236}">
                  <a16:creationId xmlns:a16="http://schemas.microsoft.com/office/drawing/2014/main" id="{ADADEC44-DD05-42E1-BAF9-20D9DBB42F2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68507" y="2880421"/>
              <a:ext cx="202502" cy="202502"/>
            </a:xfrm>
            <a:prstGeom prst="rect">
              <a:avLst/>
            </a:prstGeom>
          </p:spPr>
        </p:pic>
        <p:pic>
          <p:nvPicPr>
            <p:cNvPr id="187" name="图形 186">
              <a:extLst>
                <a:ext uri="{FF2B5EF4-FFF2-40B4-BE49-F238E27FC236}">
                  <a16:creationId xmlns:a16="http://schemas.microsoft.com/office/drawing/2014/main" id="{7E584545-03BE-409D-84EE-CF6997DAD7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968507" y="3103369"/>
              <a:ext cx="202502" cy="202502"/>
            </a:xfrm>
            <a:prstGeom prst="rect">
              <a:avLst/>
            </a:prstGeom>
          </p:spPr>
        </p:pic>
        <p:pic>
          <p:nvPicPr>
            <p:cNvPr id="188" name="图形 187">
              <a:extLst>
                <a:ext uri="{FF2B5EF4-FFF2-40B4-BE49-F238E27FC236}">
                  <a16:creationId xmlns:a16="http://schemas.microsoft.com/office/drawing/2014/main" id="{085BC2D7-EC09-4A2F-8B08-AE448104E62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57680" y="3329075"/>
              <a:ext cx="202502" cy="202502"/>
            </a:xfrm>
            <a:prstGeom prst="rect">
              <a:avLst/>
            </a:prstGeom>
          </p:spPr>
        </p:pic>
        <p:pic>
          <p:nvPicPr>
            <p:cNvPr id="189" name="图形 188">
              <a:extLst>
                <a:ext uri="{FF2B5EF4-FFF2-40B4-BE49-F238E27FC236}">
                  <a16:creationId xmlns:a16="http://schemas.microsoft.com/office/drawing/2014/main" id="{A6C4F29B-61DD-4C72-9C14-355482BF2DD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57680" y="3574248"/>
              <a:ext cx="202502" cy="202502"/>
            </a:xfrm>
            <a:prstGeom prst="rect">
              <a:avLst/>
            </a:prstGeom>
          </p:spPr>
        </p:pic>
        <p:pic>
          <p:nvPicPr>
            <p:cNvPr id="190" name="图形 189">
              <a:extLst>
                <a:ext uri="{FF2B5EF4-FFF2-40B4-BE49-F238E27FC236}">
                  <a16:creationId xmlns:a16="http://schemas.microsoft.com/office/drawing/2014/main" id="{173F022D-1D82-4D32-B18A-B711EC75C5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972506" y="3329075"/>
              <a:ext cx="202502" cy="202502"/>
            </a:xfrm>
            <a:prstGeom prst="rect">
              <a:avLst/>
            </a:prstGeom>
          </p:spPr>
        </p:pic>
        <p:pic>
          <p:nvPicPr>
            <p:cNvPr id="191" name="图形 190">
              <a:extLst>
                <a:ext uri="{FF2B5EF4-FFF2-40B4-BE49-F238E27FC236}">
                  <a16:creationId xmlns:a16="http://schemas.microsoft.com/office/drawing/2014/main" id="{E0B660F0-EDB2-4E5E-9BA6-84C13EEAC0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79334" y="2877685"/>
              <a:ext cx="202502" cy="202502"/>
            </a:xfrm>
            <a:prstGeom prst="rect">
              <a:avLst/>
            </a:prstGeom>
          </p:spPr>
        </p:pic>
        <p:pic>
          <p:nvPicPr>
            <p:cNvPr id="192" name="图形 191">
              <a:extLst>
                <a:ext uri="{FF2B5EF4-FFF2-40B4-BE49-F238E27FC236}">
                  <a16:creationId xmlns:a16="http://schemas.microsoft.com/office/drawing/2014/main" id="{47819645-023E-4ECD-A033-BDBBC00E6A3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79334" y="3100633"/>
              <a:ext cx="202502" cy="202502"/>
            </a:xfrm>
            <a:prstGeom prst="rect">
              <a:avLst/>
            </a:prstGeom>
          </p:spPr>
        </p:pic>
        <p:pic>
          <p:nvPicPr>
            <p:cNvPr id="193" name="图形 192">
              <a:extLst>
                <a:ext uri="{FF2B5EF4-FFF2-40B4-BE49-F238E27FC236}">
                  <a16:creationId xmlns:a16="http://schemas.microsoft.com/office/drawing/2014/main" id="{4677A81C-F537-493A-B829-8EB83568961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90161" y="2877685"/>
              <a:ext cx="202502" cy="202502"/>
            </a:xfrm>
            <a:prstGeom prst="rect">
              <a:avLst/>
            </a:prstGeom>
          </p:spPr>
        </p:pic>
        <p:pic>
          <p:nvPicPr>
            <p:cNvPr id="194" name="图形 193">
              <a:extLst>
                <a:ext uri="{FF2B5EF4-FFF2-40B4-BE49-F238E27FC236}">
                  <a16:creationId xmlns:a16="http://schemas.microsoft.com/office/drawing/2014/main" id="{35CAB107-A708-42AE-B911-720B2B673E6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90161" y="3100633"/>
              <a:ext cx="202502" cy="202502"/>
            </a:xfrm>
            <a:prstGeom prst="rect">
              <a:avLst/>
            </a:prstGeom>
          </p:spPr>
        </p:pic>
        <p:pic>
          <p:nvPicPr>
            <p:cNvPr id="195" name="图形 194">
              <a:extLst>
                <a:ext uri="{FF2B5EF4-FFF2-40B4-BE49-F238E27FC236}">
                  <a16:creationId xmlns:a16="http://schemas.microsoft.com/office/drawing/2014/main" id="{30DEE364-A8C5-4E0E-A03C-29DB73ED74D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87332" y="3329073"/>
              <a:ext cx="202502" cy="202502"/>
            </a:xfrm>
            <a:prstGeom prst="rect">
              <a:avLst/>
            </a:prstGeom>
          </p:spPr>
        </p:pic>
        <p:pic>
          <p:nvPicPr>
            <p:cNvPr id="196" name="图形 195">
              <a:extLst>
                <a:ext uri="{FF2B5EF4-FFF2-40B4-BE49-F238E27FC236}">
                  <a16:creationId xmlns:a16="http://schemas.microsoft.com/office/drawing/2014/main" id="{2EE0243B-BCC6-4BF8-96AA-6FAE87A318B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02158" y="3329073"/>
              <a:ext cx="202502" cy="202502"/>
            </a:xfrm>
            <a:prstGeom prst="rect">
              <a:avLst/>
            </a:prstGeom>
          </p:spPr>
        </p:pic>
      </p:grpSp>
      <p:sp>
        <p:nvSpPr>
          <p:cNvPr id="9" name="灯片编号占位符 8">
            <a:extLst>
              <a:ext uri="{FF2B5EF4-FFF2-40B4-BE49-F238E27FC236}">
                <a16:creationId xmlns:a16="http://schemas.microsoft.com/office/drawing/2014/main" id="{805C946A-6707-400C-AB9C-320ACD71D1E7}"/>
              </a:ext>
            </a:extLst>
          </p:cNvPr>
          <p:cNvSpPr>
            <a:spLocks noGrp="1"/>
          </p:cNvSpPr>
          <p:nvPr>
            <p:ph type="sldNum" sz="quarter" idx="12"/>
          </p:nvPr>
        </p:nvSpPr>
        <p:spPr/>
        <p:txBody>
          <a:bodyPr/>
          <a:lstStyle/>
          <a:p>
            <a:fld id="{67A30710-B177-4468-8261-72019EDF17CF}" type="slidenum">
              <a:rPr lang="zh-CN" altLang="en-US" smtClean="0"/>
              <a:t>20</a:t>
            </a:fld>
            <a:endParaRPr lang="zh-CN" altLang="en-US"/>
          </a:p>
        </p:txBody>
      </p:sp>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1E45292F-FC10-40A0-9992-28F9E906638B}"/>
                  </a:ext>
                </a:extLst>
              </p:cNvPr>
              <p:cNvSpPr txBox="1"/>
              <p:nvPr/>
            </p:nvSpPr>
            <p:spPr>
              <a:xfrm>
                <a:off x="6553989" y="5551315"/>
                <a:ext cx="1663337" cy="646331"/>
              </a:xfrm>
              <a:prstGeom prst="rect">
                <a:avLst/>
              </a:prstGeom>
              <a:noFill/>
            </p:spPr>
            <p:txBody>
              <a:bodyPr wrap="square" rtlCol="0">
                <a:spAutoFit/>
              </a:bodyPr>
              <a:lstStyle/>
              <a:p>
                <a:pPr algn="ctr"/>
                <a:r>
                  <a:rPr lang="en-US" altLang="zh-CN" b="1" dirty="0">
                    <a:solidFill>
                      <a:srgbClr val="FF0000"/>
                    </a:solidFill>
                    <a:latin typeface="Calibri" panose="020F0502020204030204" pitchFamily="34" charset="0"/>
                    <a:ea typeface="Calibri" panose="020F0502020204030204" pitchFamily="34" charset="0"/>
                    <a:cs typeface="Calibri" panose="020F0502020204030204" pitchFamily="34" charset="0"/>
                  </a:rPr>
                  <a:t>Local broadcast in group </a:t>
                </a:r>
                <a14:m>
                  <m:oMath xmlns:m="http://schemas.openxmlformats.org/officeDocument/2006/math">
                    <m:sSub>
                      <m:sSubPr>
                        <m:ctrlPr>
                          <a:rPr lang="en-US" altLang="zh-CN" b="1" i="1" smtClean="0">
                            <a:solidFill>
                              <a:srgbClr val="FF0000"/>
                            </a:solidFill>
                            <a:latin typeface="Cambria Math" panose="02040503050406030204" pitchFamily="18" charset="0"/>
                            <a:ea typeface="Calibri" panose="020F0502020204030204" pitchFamily="34" charset="0"/>
                            <a:cs typeface="Calibri" panose="020F0502020204030204" pitchFamily="34" charset="0"/>
                          </a:rPr>
                        </m:ctrlPr>
                      </m:sSubPr>
                      <m:e>
                        <m:r>
                          <a:rPr lang="en-US" altLang="zh-CN" b="1"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𝑮</m:t>
                        </m:r>
                      </m:e>
                      <m:sub>
                        <m:r>
                          <a:rPr lang="en-US" altLang="zh-CN" b="1"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𝟐</m:t>
                        </m:r>
                      </m:sub>
                    </m:sSub>
                  </m:oMath>
                </a14:m>
                <a:endParaRPr lang="zh-CN" altLang="en-US" b="1" dirty="0">
                  <a:solidFill>
                    <a:srgbClr val="FF0000"/>
                  </a:solidFill>
                  <a:latin typeface="Calibri" panose="020F0502020204030204" pitchFamily="34" charset="0"/>
                  <a:cs typeface="Calibri" panose="020F0502020204030204" pitchFamily="34" charset="0"/>
                </a:endParaRPr>
              </a:p>
            </p:txBody>
          </p:sp>
        </mc:Choice>
        <mc:Fallback xmlns="">
          <p:sp>
            <p:nvSpPr>
              <p:cNvPr id="111" name="文本框 110">
                <a:extLst>
                  <a:ext uri="{FF2B5EF4-FFF2-40B4-BE49-F238E27FC236}">
                    <a16:creationId xmlns:a16="http://schemas.microsoft.com/office/drawing/2014/main" id="{1E45292F-FC10-40A0-9992-28F9E906638B}"/>
                  </a:ext>
                </a:extLst>
              </p:cNvPr>
              <p:cNvSpPr txBox="1">
                <a:spLocks noRot="1" noChangeAspect="1" noMove="1" noResize="1" noEditPoints="1" noAdjustHandles="1" noChangeArrowheads="1" noChangeShapeType="1" noTextEdit="1"/>
              </p:cNvSpPr>
              <p:nvPr/>
            </p:nvSpPr>
            <p:spPr>
              <a:xfrm>
                <a:off x="6553989" y="5551315"/>
                <a:ext cx="1663337" cy="646331"/>
              </a:xfrm>
              <a:prstGeom prst="rect">
                <a:avLst/>
              </a:prstGeom>
              <a:blipFill>
                <a:blip r:embed="rId13"/>
                <a:stretch>
                  <a:fillRect l="-2930" t="-5660" r="-5495"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3" name="文本框 112">
                <a:extLst>
                  <a:ext uri="{FF2B5EF4-FFF2-40B4-BE49-F238E27FC236}">
                    <a16:creationId xmlns:a16="http://schemas.microsoft.com/office/drawing/2014/main" id="{F87C8AFE-2C7E-41EC-8A07-2993783A5080}"/>
                  </a:ext>
                </a:extLst>
              </p:cNvPr>
              <p:cNvSpPr txBox="1"/>
              <p:nvPr/>
            </p:nvSpPr>
            <p:spPr>
              <a:xfrm>
                <a:off x="218080" y="4572245"/>
                <a:ext cx="3192772" cy="1477328"/>
              </a:xfrm>
              <a:prstGeom prst="rect">
                <a:avLst/>
              </a:prstGeom>
              <a:noFill/>
            </p:spPr>
            <p:txBody>
              <a:bodyPr wrap="square" rtlCol="0">
                <a:spAutoFit/>
              </a:bodyPr>
              <a:lstStyle/>
              <a:p>
                <a:r>
                  <a:rPr lang="en-US" altLang="zh-CN" dirty="0">
                    <a:solidFill>
                      <a:schemeClr val="tx1"/>
                    </a:solidFill>
                    <a:latin typeface="Calibri" panose="020F0502020204030204" pitchFamily="34" charset="0"/>
                    <a:ea typeface="Calibri" panose="020F0502020204030204" pitchFamily="34" charset="0"/>
                    <a:cs typeface="Calibri" panose="020F0502020204030204" pitchFamily="34" charset="0"/>
                  </a:rPr>
                  <a:t>Total chunks: </a:t>
                </a:r>
                <a14:m>
                  <m:oMath xmlns:m="http://schemas.openxmlformats.org/officeDocument/2006/math">
                    <m:r>
                      <a:rPr lang="en-US" altLang="zh-CN" b="0" i="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4</m:t>
                    </m:r>
                    <m:r>
                      <a:rPr lang="en-US" altLang="zh-CN"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×7=28</m:t>
                    </m:r>
                  </m:oMath>
                </a14:m>
                <a:endParaRPr lang="en-US" altLang="zh-CN" dirty="0">
                  <a:solidFill>
                    <a:schemeClr val="tx1"/>
                  </a:solidFill>
                  <a:latin typeface="Calibri" panose="020F0502020204030204" pitchFamily="34" charset="0"/>
                  <a:ea typeface="Cambria Math" panose="02040503050406030204" pitchFamily="18" charset="0"/>
                  <a:cs typeface="Calibri" panose="020F0502020204030204" pitchFamily="34" charset="0"/>
                </a:endParaRPr>
              </a:p>
              <a:p>
                <a14:m>
                  <m:oMath xmlns:m="http://schemas.openxmlformats.org/officeDocument/2006/math">
                    <m:sSub>
                      <m:sSubPr>
                        <m:ctrlPr>
                          <a:rPr lang="en-US" altLang="zh-CN" i="1" smtClean="0">
                            <a:solidFill>
                              <a:schemeClr val="tx1"/>
                            </a:solidFill>
                            <a:latin typeface="Cambria Math" panose="02040503050406030204" pitchFamily="18" charset="0"/>
                            <a:cs typeface="Calibri" panose="020F0502020204030204" pitchFamily="34" charset="0"/>
                          </a:rPr>
                        </m:ctrlPr>
                      </m:sSubPr>
                      <m:e>
                        <m:r>
                          <a:rPr lang="en-US" altLang="zh-CN" b="0" i="1" smtClean="0">
                            <a:solidFill>
                              <a:schemeClr val="tx1"/>
                            </a:solidFill>
                            <a:latin typeface="Cambria Math" panose="02040503050406030204" pitchFamily="18" charset="0"/>
                            <a:cs typeface="Calibri" panose="020F0502020204030204" pitchFamily="34" charset="0"/>
                          </a:rPr>
                          <m:t>𝐺</m:t>
                        </m:r>
                      </m:e>
                      <m:sub>
                        <m:r>
                          <a:rPr lang="en-US" altLang="zh-CN" b="0" i="1" smtClean="0">
                            <a:solidFill>
                              <a:schemeClr val="tx1"/>
                            </a:solidFill>
                            <a:latin typeface="Cambria Math" panose="02040503050406030204" pitchFamily="18" charset="0"/>
                            <a:cs typeface="Calibri" panose="020F0502020204030204" pitchFamily="34" charset="0"/>
                          </a:rPr>
                          <m:t>1</m:t>
                        </m:r>
                      </m:sub>
                    </m:sSub>
                  </m:oMath>
                </a14:m>
                <a:r>
                  <a:rPr lang="en-US" altLang="zh-CN" dirty="0">
                    <a:solidFill>
                      <a:schemeClr val="tx1"/>
                    </a:solidFill>
                    <a:latin typeface="Calibri" panose="020F0502020204030204" pitchFamily="34" charset="0"/>
                    <a:cs typeface="Calibri" panose="020F0502020204030204" pitchFamily="34" charset="0"/>
                  </a:rPr>
                  <a:t> lost: </a:t>
                </a:r>
                <a14:m>
                  <m:oMath xmlns:m="http://schemas.openxmlformats.org/officeDocument/2006/math">
                    <m:r>
                      <a:rPr lang="en-US" altLang="zh-CN" b="0" i="1" smtClean="0">
                        <a:solidFill>
                          <a:schemeClr val="tx1"/>
                        </a:solidFill>
                        <a:latin typeface="Cambria Math" panose="02040503050406030204" pitchFamily="18" charset="0"/>
                        <a:cs typeface="Calibri" panose="020F0502020204030204" pitchFamily="34" charset="0"/>
                      </a:rPr>
                      <m:t>1</m:t>
                    </m:r>
                    <m:r>
                      <a:rPr lang="en-US" altLang="zh-CN"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×7=7</m:t>
                    </m:r>
                  </m:oMath>
                </a14:m>
                <a:endParaRPr lang="en-US" altLang="zh-CN"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altLang="zh-CN" i="1" smtClean="0">
                            <a:solidFill>
                              <a:schemeClr val="tx1"/>
                            </a:solidFill>
                            <a:latin typeface="Cambria Math" panose="02040503050406030204" pitchFamily="18" charset="0"/>
                            <a:cs typeface="Calibri" panose="020F0502020204030204" pitchFamily="34" charset="0"/>
                          </a:rPr>
                        </m:ctrlPr>
                      </m:sSubPr>
                      <m:e>
                        <m:r>
                          <a:rPr lang="en-US" altLang="zh-CN" b="0" i="1" smtClean="0">
                            <a:solidFill>
                              <a:schemeClr val="tx1"/>
                            </a:solidFill>
                            <a:latin typeface="Cambria Math" panose="02040503050406030204" pitchFamily="18" charset="0"/>
                            <a:cs typeface="Calibri" panose="020F0502020204030204" pitchFamily="34" charset="0"/>
                          </a:rPr>
                          <m:t>𝐺</m:t>
                        </m:r>
                      </m:e>
                      <m:sub>
                        <m:r>
                          <a:rPr lang="en-US" altLang="zh-CN" b="0" i="1" smtClean="0">
                            <a:solidFill>
                              <a:schemeClr val="tx1"/>
                            </a:solidFill>
                            <a:latin typeface="Cambria Math" panose="02040503050406030204" pitchFamily="18" charset="0"/>
                            <a:cs typeface="Calibri" panose="020F0502020204030204" pitchFamily="34" charset="0"/>
                          </a:rPr>
                          <m:t>2</m:t>
                        </m:r>
                      </m:sub>
                    </m:sSub>
                  </m:oMath>
                </a14:m>
                <a:r>
                  <a:rPr lang="zh-CN" altLang="en-US" dirty="0">
                    <a:solidFill>
                      <a:schemeClr val="tx1"/>
                    </a:solidFill>
                    <a:latin typeface="Calibri" panose="020F0502020204030204" pitchFamily="34" charset="0"/>
                    <a:cs typeface="Calibri" panose="020F0502020204030204" pitchFamily="34" charset="0"/>
                  </a:rPr>
                  <a:t> </a:t>
                </a:r>
                <a:r>
                  <a:rPr lang="en-US" altLang="zh-CN" dirty="0">
                    <a:solidFill>
                      <a:schemeClr val="tx1"/>
                    </a:solidFill>
                    <a:latin typeface="Calibri" panose="020F0502020204030204" pitchFamily="34" charset="0"/>
                    <a:cs typeface="Calibri" panose="020F0502020204030204" pitchFamily="34" charset="0"/>
                  </a:rPr>
                  <a:t>lost: </a:t>
                </a:r>
                <a14:m>
                  <m:oMath xmlns:m="http://schemas.openxmlformats.org/officeDocument/2006/math">
                    <m:r>
                      <a:rPr lang="en-US" altLang="zh-CN" b="0" i="1" smtClean="0">
                        <a:solidFill>
                          <a:schemeClr val="tx1"/>
                        </a:solidFill>
                        <a:latin typeface="Cambria Math" panose="02040503050406030204" pitchFamily="18" charset="0"/>
                        <a:cs typeface="Calibri" panose="020F0502020204030204" pitchFamily="34" charset="0"/>
                      </a:rPr>
                      <m:t>2</m:t>
                    </m:r>
                    <m:r>
                      <a:rPr lang="en-US" altLang="zh-CN"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×4=8</m:t>
                    </m:r>
                  </m:oMath>
                </a14:m>
                <a:endParaRPr lang="en-US" altLang="zh-CN" dirty="0">
                  <a:solidFill>
                    <a:schemeClr val="tx1"/>
                  </a:solidFill>
                  <a:latin typeface="Calibri" panose="020F0502020204030204" pitchFamily="34" charset="0"/>
                  <a:cs typeface="Calibri" panose="020F0502020204030204" pitchFamily="34" charset="0"/>
                </a:endParaRPr>
              </a:p>
              <a:p>
                <a:r>
                  <a:rPr lang="en-US" altLang="zh-CN" dirty="0">
                    <a:solidFill>
                      <a:schemeClr val="tx1"/>
                    </a:solidFill>
                    <a:latin typeface="Calibri" panose="020F0502020204030204" pitchFamily="34" charset="0"/>
                    <a:cs typeface="Calibri" panose="020F0502020204030204" pitchFamily="34" charset="0"/>
                  </a:rPr>
                  <a:t>Data chunks: </a:t>
                </a:r>
                <a14:m>
                  <m:oMath xmlns:m="http://schemas.openxmlformats.org/officeDocument/2006/math">
                    <m:r>
                      <a:rPr lang="en-US" altLang="zh-CN" b="0" i="1" smtClean="0">
                        <a:solidFill>
                          <a:schemeClr val="tx1"/>
                        </a:solidFill>
                        <a:latin typeface="Cambria Math" panose="02040503050406030204" pitchFamily="18" charset="0"/>
                        <a:cs typeface="Calibri" panose="020F0502020204030204" pitchFamily="34" charset="0"/>
                      </a:rPr>
                      <m:t>28−7−8=13</m:t>
                    </m:r>
                  </m:oMath>
                </a14:m>
                <a:endParaRPr lang="en-US" altLang="zh-CN" dirty="0">
                  <a:solidFill>
                    <a:schemeClr val="tx1"/>
                  </a:solidFill>
                  <a:latin typeface="Calibri" panose="020F0502020204030204" pitchFamily="34" charset="0"/>
                  <a:cs typeface="Calibri" panose="020F0502020204030204" pitchFamily="34" charset="0"/>
                </a:endParaRPr>
              </a:p>
              <a:p>
                <a:r>
                  <a:rPr lang="en-US" altLang="zh-CN" dirty="0">
                    <a:solidFill>
                      <a:schemeClr val="tx1"/>
                    </a:solidFill>
                    <a:latin typeface="Calibri" panose="020F0502020204030204" pitchFamily="34" charset="0"/>
                    <a:cs typeface="Calibri" panose="020F0502020204030204" pitchFamily="34" charset="0"/>
                  </a:rPr>
                  <a:t>Parity chunks: </a:t>
                </a:r>
                <a14:m>
                  <m:oMath xmlns:m="http://schemas.openxmlformats.org/officeDocument/2006/math">
                    <m:r>
                      <a:rPr lang="en-US" altLang="zh-CN" b="0" i="1" smtClean="0">
                        <a:solidFill>
                          <a:schemeClr val="tx1"/>
                        </a:solidFill>
                        <a:latin typeface="Cambria Math" panose="02040503050406030204" pitchFamily="18" charset="0"/>
                        <a:cs typeface="Calibri" panose="020F0502020204030204" pitchFamily="34" charset="0"/>
                      </a:rPr>
                      <m:t>7+8=15</m:t>
                    </m:r>
                  </m:oMath>
                </a14:m>
                <a:endParaRPr lang="zh-CN" altLang="en-US" dirty="0">
                  <a:solidFill>
                    <a:schemeClr val="tx1"/>
                  </a:solidFill>
                  <a:latin typeface="Calibri" panose="020F0502020204030204" pitchFamily="34" charset="0"/>
                  <a:cs typeface="Calibri" panose="020F0502020204030204" pitchFamily="34" charset="0"/>
                </a:endParaRPr>
              </a:p>
            </p:txBody>
          </p:sp>
        </mc:Choice>
        <mc:Fallback xmlns="">
          <p:sp>
            <p:nvSpPr>
              <p:cNvPr id="113" name="文本框 112">
                <a:extLst>
                  <a:ext uri="{FF2B5EF4-FFF2-40B4-BE49-F238E27FC236}">
                    <a16:creationId xmlns:a16="http://schemas.microsoft.com/office/drawing/2014/main" id="{F87C8AFE-2C7E-41EC-8A07-2993783A5080}"/>
                  </a:ext>
                </a:extLst>
              </p:cNvPr>
              <p:cNvSpPr txBox="1">
                <a:spLocks noRot="1" noChangeAspect="1" noMove="1" noResize="1" noEditPoints="1" noAdjustHandles="1" noChangeArrowheads="1" noChangeShapeType="1" noTextEdit="1"/>
              </p:cNvSpPr>
              <p:nvPr/>
            </p:nvSpPr>
            <p:spPr>
              <a:xfrm>
                <a:off x="218080" y="4572245"/>
                <a:ext cx="3192772" cy="1477328"/>
              </a:xfrm>
              <a:prstGeom prst="rect">
                <a:avLst/>
              </a:prstGeom>
              <a:blipFill>
                <a:blip r:embed="rId14"/>
                <a:stretch>
                  <a:fillRect l="-1718" t="-2066" b="-57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6482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Encoded Bijective Log Replication</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a:xfrm>
            <a:off x="838200" y="1825625"/>
            <a:ext cx="10515600" cy="1957385"/>
          </a:xfrm>
        </p:spPr>
        <p:txBody>
          <a:bodyPr>
            <a:normAutofit/>
          </a:bodyPr>
          <a:lstStyle/>
          <a:p>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Aggregate the bandwidth of all nodes in a group.</a:t>
            </a:r>
          </a:p>
          <a:p>
            <a:pPr lvl="1"/>
            <a:r>
              <a:rPr lang="en-US" altLang="zh-CN" sz="2800" dirty="0">
                <a:solidFill>
                  <a:srgbClr val="262626"/>
                </a:solidFill>
                <a:latin typeface="Calibri" panose="020F0502020204030204" pitchFamily="34" charset="0"/>
                <a:ea typeface="Calibri" panose="020F0502020204030204" pitchFamily="34" charset="0"/>
                <a:cs typeface="Calibri" panose="020F0502020204030204" pitchFamily="34" charset="0"/>
              </a:rPr>
              <a:t>Groups with </a:t>
            </a:r>
            <a:r>
              <a:rPr lang="en-US" altLang="zh-CN" sz="2800" b="1" dirty="0">
                <a:latin typeface="Calibri" panose="020F0502020204030204" pitchFamily="34" charset="0"/>
                <a:ea typeface="Calibri" panose="020F0502020204030204" pitchFamily="34" charset="0"/>
                <a:cs typeface="Calibri" panose="020F0502020204030204" pitchFamily="34" charset="0"/>
              </a:rPr>
              <a:t>more nodes </a:t>
            </a:r>
            <a:r>
              <a:rPr lang="en-US" altLang="zh-CN" sz="2800" dirty="0">
                <a:solidFill>
                  <a:srgbClr val="262626"/>
                </a:solidFill>
                <a:latin typeface="Calibri" panose="020F0502020204030204" pitchFamily="34" charset="0"/>
                <a:ea typeface="Calibri" panose="020F0502020204030204" pitchFamily="34" charset="0"/>
                <a:cs typeface="Calibri" panose="020F0502020204030204" pitchFamily="34" charset="0"/>
              </a:rPr>
              <a:t>propose entries </a:t>
            </a:r>
            <a:r>
              <a:rPr lang="en-US" altLang="zh-CN" sz="2800" b="1" dirty="0">
                <a:solidFill>
                  <a:srgbClr val="262626"/>
                </a:solidFill>
                <a:latin typeface="Calibri" panose="020F0502020204030204" pitchFamily="34" charset="0"/>
                <a:ea typeface="Calibri" panose="020F0502020204030204" pitchFamily="34" charset="0"/>
                <a:cs typeface="Calibri" panose="020F0502020204030204" pitchFamily="34" charset="0"/>
              </a:rPr>
              <a:t>faster</a:t>
            </a:r>
            <a:r>
              <a:rPr lang="en-US" altLang="zh-CN" sz="2800" dirty="0">
                <a:solidFill>
                  <a:srgbClr val="262626"/>
                </a:solidFill>
                <a:latin typeface="Calibri" panose="020F0502020204030204" pitchFamily="34" charset="0"/>
                <a:ea typeface="Calibri" panose="020F0502020204030204" pitchFamily="34" charset="0"/>
                <a:cs typeface="Calibri" panose="020F0502020204030204" pitchFamily="34" charset="0"/>
              </a:rPr>
              <a:t>.</a:t>
            </a: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灯片编号占位符 9">
            <a:extLst>
              <a:ext uri="{FF2B5EF4-FFF2-40B4-BE49-F238E27FC236}">
                <a16:creationId xmlns:a16="http://schemas.microsoft.com/office/drawing/2014/main" id="{FD4B9D7A-464D-4D69-A145-68E55AB3E29B}"/>
              </a:ext>
            </a:extLst>
          </p:cNvPr>
          <p:cNvSpPr>
            <a:spLocks noGrp="1"/>
          </p:cNvSpPr>
          <p:nvPr>
            <p:ph type="sldNum" sz="quarter" idx="12"/>
          </p:nvPr>
        </p:nvSpPr>
        <p:spPr/>
        <p:txBody>
          <a:bodyPr/>
          <a:lstStyle/>
          <a:p>
            <a:fld id="{67A30710-B177-4468-8261-72019EDF17CF}" type="slidenum">
              <a:rPr lang="zh-CN" altLang="en-US" smtClean="0"/>
              <a:t>21</a:t>
            </a:fld>
            <a:endParaRPr lang="zh-CN" altLang="en-US"/>
          </a:p>
        </p:txBody>
      </p:sp>
      <p:sp>
        <p:nvSpPr>
          <p:cNvPr id="6" name="矩形 5">
            <a:extLst>
              <a:ext uri="{FF2B5EF4-FFF2-40B4-BE49-F238E27FC236}">
                <a16:creationId xmlns:a16="http://schemas.microsoft.com/office/drawing/2014/main" id="{DC2A13E6-64CA-4A7C-9610-CF32348DF56F}"/>
              </a:ext>
            </a:extLst>
          </p:cNvPr>
          <p:cNvSpPr/>
          <p:nvPr/>
        </p:nvSpPr>
        <p:spPr>
          <a:xfrm>
            <a:off x="1950701" y="3725706"/>
            <a:ext cx="2236489" cy="1044030"/>
          </a:xfrm>
          <a:prstGeom prst="rect">
            <a:avLst/>
          </a:prstGeom>
          <a:noFill/>
          <a:ln w="38100">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91DE83A-E80B-4AEC-A7D3-97512918D3F6}"/>
                  </a:ext>
                </a:extLst>
              </p:cNvPr>
              <p:cNvSpPr txBox="1"/>
              <p:nvPr/>
            </p:nvSpPr>
            <p:spPr>
              <a:xfrm>
                <a:off x="2111882" y="4872278"/>
                <a:ext cx="1914125"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7" name="文本框 6">
                <a:extLst>
                  <a:ext uri="{FF2B5EF4-FFF2-40B4-BE49-F238E27FC236}">
                    <a16:creationId xmlns:a16="http://schemas.microsoft.com/office/drawing/2014/main" id="{391DE83A-E80B-4AEC-A7D3-97512918D3F6}"/>
                  </a:ext>
                </a:extLst>
              </p:cNvPr>
              <p:cNvSpPr txBox="1">
                <a:spLocks noRot="1" noChangeAspect="1" noMove="1" noResize="1" noEditPoints="1" noAdjustHandles="1" noChangeArrowheads="1" noChangeShapeType="1" noTextEdit="1"/>
              </p:cNvSpPr>
              <p:nvPr/>
            </p:nvSpPr>
            <p:spPr>
              <a:xfrm>
                <a:off x="2111882" y="4872278"/>
                <a:ext cx="1914125" cy="461665"/>
              </a:xfrm>
              <a:prstGeom prst="rect">
                <a:avLst/>
              </a:prstGeom>
              <a:blipFill>
                <a:blip r:embed="rId3"/>
                <a:stretch>
                  <a:fillRect t="-10526" b="-28947"/>
                </a:stretch>
              </a:blipFill>
            </p:spPr>
            <p:txBody>
              <a:bodyPr/>
              <a:lstStyle/>
              <a:p>
                <a:r>
                  <a:rPr lang="zh-CN" altLang="en-US">
                    <a:noFill/>
                  </a:rPr>
                  <a:t> </a:t>
                </a:r>
              </a:p>
            </p:txBody>
          </p:sp>
        </mc:Fallback>
      </mc:AlternateContent>
      <p:sp>
        <p:nvSpPr>
          <p:cNvPr id="8" name="椭圆 7">
            <a:extLst>
              <a:ext uri="{FF2B5EF4-FFF2-40B4-BE49-F238E27FC236}">
                <a16:creationId xmlns:a16="http://schemas.microsoft.com/office/drawing/2014/main" id="{C024E0E7-73C7-412E-9081-3D13917901A7}"/>
              </a:ext>
            </a:extLst>
          </p:cNvPr>
          <p:cNvSpPr/>
          <p:nvPr/>
        </p:nvSpPr>
        <p:spPr>
          <a:xfrm>
            <a:off x="2312679" y="3922831"/>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a:extLst>
              <a:ext uri="{FF2B5EF4-FFF2-40B4-BE49-F238E27FC236}">
                <a16:creationId xmlns:a16="http://schemas.microsoft.com/office/drawing/2014/main" id="{62832041-24D3-4295-8C87-607BBB9A4159}"/>
              </a:ext>
            </a:extLst>
          </p:cNvPr>
          <p:cNvSpPr/>
          <p:nvPr/>
        </p:nvSpPr>
        <p:spPr>
          <a:xfrm>
            <a:off x="2729767" y="3922831"/>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a:extLst>
              <a:ext uri="{FF2B5EF4-FFF2-40B4-BE49-F238E27FC236}">
                <a16:creationId xmlns:a16="http://schemas.microsoft.com/office/drawing/2014/main" id="{5A1E9B28-C10F-44E8-986D-8B31B91B8033}"/>
              </a:ext>
            </a:extLst>
          </p:cNvPr>
          <p:cNvSpPr/>
          <p:nvPr/>
        </p:nvSpPr>
        <p:spPr>
          <a:xfrm>
            <a:off x="3146855" y="3922831"/>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a:extLst>
              <a:ext uri="{FF2B5EF4-FFF2-40B4-BE49-F238E27FC236}">
                <a16:creationId xmlns:a16="http://schemas.microsoft.com/office/drawing/2014/main" id="{FCE8D0E5-F154-4C31-BB03-B4FAE183AE02}"/>
              </a:ext>
            </a:extLst>
          </p:cNvPr>
          <p:cNvSpPr/>
          <p:nvPr/>
        </p:nvSpPr>
        <p:spPr>
          <a:xfrm>
            <a:off x="3563942" y="3922831"/>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BB3F3AC5-B881-4ED4-9EDA-BAFBBA3CCF0C}"/>
              </a:ext>
            </a:extLst>
          </p:cNvPr>
          <p:cNvSpPr/>
          <p:nvPr/>
        </p:nvSpPr>
        <p:spPr>
          <a:xfrm>
            <a:off x="5204264" y="3725706"/>
            <a:ext cx="2236489" cy="1044030"/>
          </a:xfrm>
          <a:prstGeom prst="rect">
            <a:avLst/>
          </a:prstGeom>
          <a:noFill/>
          <a:ln w="381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39964ED-1162-4FB2-ADEA-FC702897B0B6}"/>
                  </a:ext>
                </a:extLst>
              </p:cNvPr>
              <p:cNvSpPr txBox="1"/>
              <p:nvPr/>
            </p:nvSpPr>
            <p:spPr>
              <a:xfrm>
                <a:off x="5365445" y="4872278"/>
                <a:ext cx="1914125"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4" name="文本框 13">
                <a:extLst>
                  <a:ext uri="{FF2B5EF4-FFF2-40B4-BE49-F238E27FC236}">
                    <a16:creationId xmlns:a16="http://schemas.microsoft.com/office/drawing/2014/main" id="{439964ED-1162-4FB2-ADEA-FC702897B0B6}"/>
                  </a:ext>
                </a:extLst>
              </p:cNvPr>
              <p:cNvSpPr txBox="1">
                <a:spLocks noRot="1" noChangeAspect="1" noMove="1" noResize="1" noEditPoints="1" noAdjustHandles="1" noChangeArrowheads="1" noChangeShapeType="1" noTextEdit="1"/>
              </p:cNvSpPr>
              <p:nvPr/>
            </p:nvSpPr>
            <p:spPr>
              <a:xfrm>
                <a:off x="5365445" y="4872278"/>
                <a:ext cx="1914125" cy="461665"/>
              </a:xfrm>
              <a:prstGeom prst="rect">
                <a:avLst/>
              </a:prstGeom>
              <a:blipFill>
                <a:blip r:embed="rId4"/>
                <a:stretch>
                  <a:fillRect t="-10526" b="-28947"/>
                </a:stretch>
              </a:blipFill>
            </p:spPr>
            <p:txBody>
              <a:bodyPr/>
              <a:lstStyle/>
              <a:p>
                <a:r>
                  <a:rPr lang="zh-CN" altLang="en-US">
                    <a:noFill/>
                  </a:rPr>
                  <a:t> </a:t>
                </a:r>
              </a:p>
            </p:txBody>
          </p:sp>
        </mc:Fallback>
      </mc:AlternateContent>
      <p:sp>
        <p:nvSpPr>
          <p:cNvPr id="15" name="椭圆 14">
            <a:extLst>
              <a:ext uri="{FF2B5EF4-FFF2-40B4-BE49-F238E27FC236}">
                <a16:creationId xmlns:a16="http://schemas.microsoft.com/office/drawing/2014/main" id="{1AA1B293-F899-42FE-97D9-C20BB21AA08B}"/>
              </a:ext>
            </a:extLst>
          </p:cNvPr>
          <p:cNvSpPr/>
          <p:nvPr/>
        </p:nvSpPr>
        <p:spPr>
          <a:xfrm>
            <a:off x="5566242" y="4359228"/>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a:extLst>
              <a:ext uri="{FF2B5EF4-FFF2-40B4-BE49-F238E27FC236}">
                <a16:creationId xmlns:a16="http://schemas.microsoft.com/office/drawing/2014/main" id="{2CAB921D-11D7-4ED9-AC28-7D310B4DD30A}"/>
              </a:ext>
            </a:extLst>
          </p:cNvPr>
          <p:cNvSpPr/>
          <p:nvPr/>
        </p:nvSpPr>
        <p:spPr>
          <a:xfrm>
            <a:off x="5566242" y="3922831"/>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a:extLst>
              <a:ext uri="{FF2B5EF4-FFF2-40B4-BE49-F238E27FC236}">
                <a16:creationId xmlns:a16="http://schemas.microsoft.com/office/drawing/2014/main" id="{6AAE34AD-33D2-43F0-88A5-03DBF1D6888A}"/>
              </a:ext>
            </a:extLst>
          </p:cNvPr>
          <p:cNvSpPr/>
          <p:nvPr/>
        </p:nvSpPr>
        <p:spPr>
          <a:xfrm>
            <a:off x="5983330" y="3922831"/>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a:extLst>
              <a:ext uri="{FF2B5EF4-FFF2-40B4-BE49-F238E27FC236}">
                <a16:creationId xmlns:a16="http://schemas.microsoft.com/office/drawing/2014/main" id="{36060BBE-94C2-4606-83EF-582EF49A337B}"/>
              </a:ext>
            </a:extLst>
          </p:cNvPr>
          <p:cNvSpPr/>
          <p:nvPr/>
        </p:nvSpPr>
        <p:spPr>
          <a:xfrm>
            <a:off x="5983330" y="4359228"/>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a:extLst>
              <a:ext uri="{FF2B5EF4-FFF2-40B4-BE49-F238E27FC236}">
                <a16:creationId xmlns:a16="http://schemas.microsoft.com/office/drawing/2014/main" id="{3F36660C-AAB9-4DCD-A9CA-6D3606AD69B3}"/>
              </a:ext>
            </a:extLst>
          </p:cNvPr>
          <p:cNvSpPr/>
          <p:nvPr/>
        </p:nvSpPr>
        <p:spPr>
          <a:xfrm>
            <a:off x="6400418" y="4359228"/>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a:extLst>
              <a:ext uri="{FF2B5EF4-FFF2-40B4-BE49-F238E27FC236}">
                <a16:creationId xmlns:a16="http://schemas.microsoft.com/office/drawing/2014/main" id="{EC052C67-4E40-416D-810E-8A39A78810E6}"/>
              </a:ext>
            </a:extLst>
          </p:cNvPr>
          <p:cNvSpPr/>
          <p:nvPr/>
        </p:nvSpPr>
        <p:spPr>
          <a:xfrm>
            <a:off x="6400418" y="3922831"/>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a:extLst>
              <a:ext uri="{FF2B5EF4-FFF2-40B4-BE49-F238E27FC236}">
                <a16:creationId xmlns:a16="http://schemas.microsoft.com/office/drawing/2014/main" id="{66DCB42E-4157-4C24-A59D-7DF5B164AF8E}"/>
              </a:ext>
            </a:extLst>
          </p:cNvPr>
          <p:cNvSpPr/>
          <p:nvPr/>
        </p:nvSpPr>
        <p:spPr>
          <a:xfrm>
            <a:off x="6817505" y="3922831"/>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E99C056D-AD76-4D4F-AE90-9C652517D7F5}"/>
              </a:ext>
            </a:extLst>
          </p:cNvPr>
          <p:cNvSpPr/>
          <p:nvPr/>
        </p:nvSpPr>
        <p:spPr>
          <a:xfrm>
            <a:off x="8457827" y="3725706"/>
            <a:ext cx="2236489" cy="1044030"/>
          </a:xfrm>
          <a:prstGeom prst="rect">
            <a:avLst/>
          </a:prstGeom>
          <a:noFill/>
          <a:ln w="38100">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AE27AECB-9346-49D5-ADB4-CFE83AE9C9CF}"/>
                  </a:ext>
                </a:extLst>
              </p:cNvPr>
              <p:cNvSpPr txBox="1"/>
              <p:nvPr/>
            </p:nvSpPr>
            <p:spPr>
              <a:xfrm>
                <a:off x="8619008" y="4872278"/>
                <a:ext cx="1914125"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3</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23" name="文本框 22">
                <a:extLst>
                  <a:ext uri="{FF2B5EF4-FFF2-40B4-BE49-F238E27FC236}">
                    <a16:creationId xmlns:a16="http://schemas.microsoft.com/office/drawing/2014/main" id="{AE27AECB-9346-49D5-ADB4-CFE83AE9C9CF}"/>
                  </a:ext>
                </a:extLst>
              </p:cNvPr>
              <p:cNvSpPr txBox="1">
                <a:spLocks noRot="1" noChangeAspect="1" noMove="1" noResize="1" noEditPoints="1" noAdjustHandles="1" noChangeArrowheads="1" noChangeShapeType="1" noTextEdit="1"/>
              </p:cNvSpPr>
              <p:nvPr/>
            </p:nvSpPr>
            <p:spPr>
              <a:xfrm>
                <a:off x="8619008" y="4872278"/>
                <a:ext cx="1914125" cy="461665"/>
              </a:xfrm>
              <a:prstGeom prst="rect">
                <a:avLst/>
              </a:prstGeom>
              <a:blipFill>
                <a:blip r:embed="rId5"/>
                <a:stretch>
                  <a:fillRect t="-10526" b="-28947"/>
                </a:stretch>
              </a:blipFill>
            </p:spPr>
            <p:txBody>
              <a:bodyPr/>
              <a:lstStyle/>
              <a:p>
                <a:r>
                  <a:rPr lang="zh-CN" altLang="en-US">
                    <a:noFill/>
                  </a:rPr>
                  <a:t> </a:t>
                </a:r>
              </a:p>
            </p:txBody>
          </p:sp>
        </mc:Fallback>
      </mc:AlternateContent>
      <p:sp>
        <p:nvSpPr>
          <p:cNvPr id="24" name="椭圆 23">
            <a:extLst>
              <a:ext uri="{FF2B5EF4-FFF2-40B4-BE49-F238E27FC236}">
                <a16:creationId xmlns:a16="http://schemas.microsoft.com/office/drawing/2014/main" id="{6BD0273D-9D2A-41AD-9815-A393230BA46B}"/>
              </a:ext>
            </a:extLst>
          </p:cNvPr>
          <p:cNvSpPr/>
          <p:nvPr/>
        </p:nvSpPr>
        <p:spPr>
          <a:xfrm>
            <a:off x="8819805" y="4359228"/>
            <a:ext cx="216000" cy="216000"/>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a:extLst>
              <a:ext uri="{FF2B5EF4-FFF2-40B4-BE49-F238E27FC236}">
                <a16:creationId xmlns:a16="http://schemas.microsoft.com/office/drawing/2014/main" id="{8E83D85C-252C-497F-8F1C-54CB4433266A}"/>
              </a:ext>
            </a:extLst>
          </p:cNvPr>
          <p:cNvSpPr/>
          <p:nvPr/>
        </p:nvSpPr>
        <p:spPr>
          <a:xfrm>
            <a:off x="8819805" y="3922831"/>
            <a:ext cx="216000" cy="216000"/>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a:extLst>
              <a:ext uri="{FF2B5EF4-FFF2-40B4-BE49-F238E27FC236}">
                <a16:creationId xmlns:a16="http://schemas.microsoft.com/office/drawing/2014/main" id="{CA89E7AE-B081-46F1-8BE9-262211E04352}"/>
              </a:ext>
            </a:extLst>
          </p:cNvPr>
          <p:cNvSpPr/>
          <p:nvPr/>
        </p:nvSpPr>
        <p:spPr>
          <a:xfrm>
            <a:off x="9236893" y="3922831"/>
            <a:ext cx="216000" cy="216000"/>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a:extLst>
              <a:ext uri="{FF2B5EF4-FFF2-40B4-BE49-F238E27FC236}">
                <a16:creationId xmlns:a16="http://schemas.microsoft.com/office/drawing/2014/main" id="{671CB3C3-A01C-4960-B991-1239F3EF64B5}"/>
              </a:ext>
            </a:extLst>
          </p:cNvPr>
          <p:cNvSpPr/>
          <p:nvPr/>
        </p:nvSpPr>
        <p:spPr>
          <a:xfrm>
            <a:off x="9236893" y="4359228"/>
            <a:ext cx="216000" cy="216000"/>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a:extLst>
              <a:ext uri="{FF2B5EF4-FFF2-40B4-BE49-F238E27FC236}">
                <a16:creationId xmlns:a16="http://schemas.microsoft.com/office/drawing/2014/main" id="{D57E6D6A-B771-4E4F-BDD7-90067EFE6059}"/>
              </a:ext>
            </a:extLst>
          </p:cNvPr>
          <p:cNvSpPr/>
          <p:nvPr/>
        </p:nvSpPr>
        <p:spPr>
          <a:xfrm>
            <a:off x="9653981" y="4359228"/>
            <a:ext cx="216000" cy="216000"/>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a:extLst>
              <a:ext uri="{FF2B5EF4-FFF2-40B4-BE49-F238E27FC236}">
                <a16:creationId xmlns:a16="http://schemas.microsoft.com/office/drawing/2014/main" id="{BBB07D40-40A1-44BB-914D-83F948C7C949}"/>
              </a:ext>
            </a:extLst>
          </p:cNvPr>
          <p:cNvSpPr/>
          <p:nvPr/>
        </p:nvSpPr>
        <p:spPr>
          <a:xfrm>
            <a:off x="9653981" y="3922831"/>
            <a:ext cx="216000" cy="216000"/>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a:extLst>
              <a:ext uri="{FF2B5EF4-FFF2-40B4-BE49-F238E27FC236}">
                <a16:creationId xmlns:a16="http://schemas.microsoft.com/office/drawing/2014/main" id="{23B52EFE-BAC2-486F-8D5C-D9E04B4AA721}"/>
              </a:ext>
            </a:extLst>
          </p:cNvPr>
          <p:cNvSpPr/>
          <p:nvPr/>
        </p:nvSpPr>
        <p:spPr>
          <a:xfrm>
            <a:off x="10071068" y="3922831"/>
            <a:ext cx="216000" cy="216000"/>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文本框 30">
            <a:extLst>
              <a:ext uri="{FF2B5EF4-FFF2-40B4-BE49-F238E27FC236}">
                <a16:creationId xmlns:a16="http://schemas.microsoft.com/office/drawing/2014/main" id="{D911BD2A-BAC8-45F3-8897-699B50C4343D}"/>
              </a:ext>
            </a:extLst>
          </p:cNvPr>
          <p:cNvSpPr txBox="1"/>
          <p:nvPr/>
        </p:nvSpPr>
        <p:spPr>
          <a:xfrm>
            <a:off x="1690959" y="5436485"/>
            <a:ext cx="2911791"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 20 entries/s</a:t>
            </a:r>
            <a:endParaRPr lang="zh-CN" altLang="en-US" b="1" dirty="0">
              <a:latin typeface="Calibri" panose="020F0502020204030204" pitchFamily="34" charset="0"/>
              <a:cs typeface="Calibri" panose="020F0502020204030204" pitchFamily="34" charset="0"/>
            </a:endParaRPr>
          </a:p>
        </p:txBody>
      </p:sp>
      <p:sp>
        <p:nvSpPr>
          <p:cNvPr id="32" name="文本框 31">
            <a:extLst>
              <a:ext uri="{FF2B5EF4-FFF2-40B4-BE49-F238E27FC236}">
                <a16:creationId xmlns:a16="http://schemas.microsoft.com/office/drawing/2014/main" id="{C623AF77-E1DF-47AB-A5F0-DB76C5CDD9E9}"/>
              </a:ext>
            </a:extLst>
          </p:cNvPr>
          <p:cNvSpPr txBox="1"/>
          <p:nvPr/>
        </p:nvSpPr>
        <p:spPr>
          <a:xfrm>
            <a:off x="4866611" y="5436485"/>
            <a:ext cx="2911791"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 35 entries/s</a:t>
            </a:r>
            <a:endParaRPr lang="zh-CN" altLang="en-US" b="1" dirty="0">
              <a:latin typeface="Calibri" panose="020F0502020204030204" pitchFamily="34" charset="0"/>
              <a:cs typeface="Calibri" panose="020F0502020204030204" pitchFamily="34" charset="0"/>
            </a:endParaRPr>
          </a:p>
        </p:txBody>
      </p:sp>
      <p:sp>
        <p:nvSpPr>
          <p:cNvPr id="33" name="文本框 32">
            <a:extLst>
              <a:ext uri="{FF2B5EF4-FFF2-40B4-BE49-F238E27FC236}">
                <a16:creationId xmlns:a16="http://schemas.microsoft.com/office/drawing/2014/main" id="{D738B9F0-A77B-4C3C-9FD9-3B66FBACF015}"/>
              </a:ext>
            </a:extLst>
          </p:cNvPr>
          <p:cNvSpPr txBox="1"/>
          <p:nvPr/>
        </p:nvSpPr>
        <p:spPr>
          <a:xfrm>
            <a:off x="8120174" y="5436485"/>
            <a:ext cx="2911791"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 35 entries/s</a:t>
            </a:r>
            <a:endParaRPr lang="zh-CN" alt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7093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Encoded Bijective Log Replication</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a:xfrm>
            <a:off x="838200" y="1825625"/>
            <a:ext cx="10515600" cy="1957385"/>
          </a:xfrm>
        </p:spPr>
        <p:txBody>
          <a:bodyPr>
            <a:normAutofit/>
          </a:bodyPr>
          <a:lstStyle/>
          <a:p>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Aggregate the bandwidth of all nodes in a group.</a:t>
            </a:r>
          </a:p>
          <a:p>
            <a:pPr lvl="1"/>
            <a:r>
              <a:rPr lang="en-US" altLang="zh-CN" sz="2800" dirty="0">
                <a:solidFill>
                  <a:srgbClr val="262626"/>
                </a:solidFill>
                <a:latin typeface="Calibri" panose="020F0502020204030204" pitchFamily="34" charset="0"/>
                <a:ea typeface="Calibri" panose="020F0502020204030204" pitchFamily="34" charset="0"/>
                <a:cs typeface="Calibri" panose="020F0502020204030204" pitchFamily="34" charset="0"/>
              </a:rPr>
              <a:t>Groups with </a:t>
            </a:r>
            <a:r>
              <a:rPr lang="en-US" altLang="zh-CN" sz="2800" b="1" dirty="0">
                <a:latin typeface="Calibri" panose="020F0502020204030204" pitchFamily="34" charset="0"/>
                <a:ea typeface="Calibri" panose="020F0502020204030204" pitchFamily="34" charset="0"/>
                <a:cs typeface="Calibri" panose="020F0502020204030204" pitchFamily="34" charset="0"/>
              </a:rPr>
              <a:t>more nodes </a:t>
            </a:r>
            <a:r>
              <a:rPr lang="en-US" altLang="zh-CN" sz="2800" dirty="0">
                <a:solidFill>
                  <a:srgbClr val="262626"/>
                </a:solidFill>
                <a:latin typeface="Calibri" panose="020F0502020204030204" pitchFamily="34" charset="0"/>
                <a:ea typeface="Calibri" panose="020F0502020204030204" pitchFamily="34" charset="0"/>
                <a:cs typeface="Calibri" panose="020F0502020204030204" pitchFamily="34" charset="0"/>
              </a:rPr>
              <a:t>propose entries </a:t>
            </a:r>
            <a:r>
              <a:rPr lang="en-US" altLang="zh-CN" sz="2800" b="1" dirty="0">
                <a:solidFill>
                  <a:srgbClr val="262626"/>
                </a:solidFill>
                <a:latin typeface="Calibri" panose="020F0502020204030204" pitchFamily="34" charset="0"/>
                <a:ea typeface="Calibri" panose="020F0502020204030204" pitchFamily="34" charset="0"/>
                <a:cs typeface="Calibri" panose="020F0502020204030204" pitchFamily="34" charset="0"/>
              </a:rPr>
              <a:t>faster</a:t>
            </a:r>
            <a:r>
              <a:rPr lang="en-US" altLang="zh-CN" sz="2800" dirty="0">
                <a:solidFill>
                  <a:srgbClr val="262626"/>
                </a:solidFill>
                <a:latin typeface="Calibri" panose="020F0502020204030204" pitchFamily="34" charset="0"/>
                <a:ea typeface="Calibri" panose="020F0502020204030204" pitchFamily="34" charset="0"/>
                <a:cs typeface="Calibri" panose="020F0502020204030204" pitchFamily="34" charset="0"/>
              </a:rPr>
              <a:t>.</a:t>
            </a:r>
          </a:p>
          <a:p>
            <a:pPr>
              <a:lnSpc>
                <a:spcPct val="150000"/>
              </a:lnSpc>
            </a:pPr>
            <a:r>
              <a:rPr lang="en-US" altLang="zh-CN" dirty="0">
                <a:solidFill>
                  <a:srgbClr val="262626"/>
                </a:solidFill>
                <a:latin typeface="Calibri" panose="020F0502020204030204" pitchFamily="34" charset="0"/>
                <a:ea typeface="Calibri" panose="020F0502020204030204" pitchFamily="34" charset="0"/>
                <a:cs typeface="Calibri" panose="020F0502020204030204" pitchFamily="34" charset="0"/>
              </a:rPr>
              <a:t>When all groups propose entries concurrently:</a:t>
            </a:r>
            <a:endPar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6FCD68DF-A180-4B2C-9AF3-50DE276568EA}"/>
              </a:ext>
            </a:extLst>
          </p:cNvPr>
          <p:cNvSpPr/>
          <p:nvPr/>
        </p:nvSpPr>
        <p:spPr>
          <a:xfrm>
            <a:off x="1950701" y="3725706"/>
            <a:ext cx="2236489" cy="1044030"/>
          </a:xfrm>
          <a:prstGeom prst="rect">
            <a:avLst/>
          </a:prstGeom>
          <a:noFill/>
          <a:ln w="38100">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0863F5DD-CD50-43BD-9B60-00FB46847AC0}"/>
                  </a:ext>
                </a:extLst>
              </p:cNvPr>
              <p:cNvSpPr txBox="1"/>
              <p:nvPr/>
            </p:nvSpPr>
            <p:spPr>
              <a:xfrm>
                <a:off x="2111882" y="4872278"/>
                <a:ext cx="1914125"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50" name="文本框 49">
                <a:extLst>
                  <a:ext uri="{FF2B5EF4-FFF2-40B4-BE49-F238E27FC236}">
                    <a16:creationId xmlns:a16="http://schemas.microsoft.com/office/drawing/2014/main" id="{0863F5DD-CD50-43BD-9B60-00FB46847AC0}"/>
                  </a:ext>
                </a:extLst>
              </p:cNvPr>
              <p:cNvSpPr txBox="1">
                <a:spLocks noRot="1" noChangeAspect="1" noMove="1" noResize="1" noEditPoints="1" noAdjustHandles="1" noChangeArrowheads="1" noChangeShapeType="1" noTextEdit="1"/>
              </p:cNvSpPr>
              <p:nvPr/>
            </p:nvSpPr>
            <p:spPr>
              <a:xfrm>
                <a:off x="2111882" y="4872278"/>
                <a:ext cx="1914125" cy="461665"/>
              </a:xfrm>
              <a:prstGeom prst="rect">
                <a:avLst/>
              </a:prstGeom>
              <a:blipFill>
                <a:blip r:embed="rId3"/>
                <a:stretch>
                  <a:fillRect t="-10526" b="-28947"/>
                </a:stretch>
              </a:blipFill>
            </p:spPr>
            <p:txBody>
              <a:bodyPr/>
              <a:lstStyle/>
              <a:p>
                <a:r>
                  <a:rPr lang="zh-CN" altLang="en-US">
                    <a:noFill/>
                  </a:rPr>
                  <a:t> </a:t>
                </a:r>
              </a:p>
            </p:txBody>
          </p:sp>
        </mc:Fallback>
      </mc:AlternateContent>
      <p:sp>
        <p:nvSpPr>
          <p:cNvPr id="53" name="椭圆 52">
            <a:extLst>
              <a:ext uri="{FF2B5EF4-FFF2-40B4-BE49-F238E27FC236}">
                <a16:creationId xmlns:a16="http://schemas.microsoft.com/office/drawing/2014/main" id="{AE5EA782-ECC0-4145-AAB7-9ABD9CAE79B3}"/>
              </a:ext>
            </a:extLst>
          </p:cNvPr>
          <p:cNvSpPr/>
          <p:nvPr/>
        </p:nvSpPr>
        <p:spPr>
          <a:xfrm>
            <a:off x="2312679" y="3922831"/>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a:extLst>
              <a:ext uri="{FF2B5EF4-FFF2-40B4-BE49-F238E27FC236}">
                <a16:creationId xmlns:a16="http://schemas.microsoft.com/office/drawing/2014/main" id="{F5EE6224-8DB6-43A2-89DE-9FB4A523C863}"/>
              </a:ext>
            </a:extLst>
          </p:cNvPr>
          <p:cNvSpPr/>
          <p:nvPr/>
        </p:nvSpPr>
        <p:spPr>
          <a:xfrm>
            <a:off x="2729767" y="3922831"/>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5" name="椭圆 114">
            <a:extLst>
              <a:ext uri="{FF2B5EF4-FFF2-40B4-BE49-F238E27FC236}">
                <a16:creationId xmlns:a16="http://schemas.microsoft.com/office/drawing/2014/main" id="{14AB2333-BEBD-48D2-9602-4DD87D2085D2}"/>
              </a:ext>
            </a:extLst>
          </p:cNvPr>
          <p:cNvSpPr/>
          <p:nvPr/>
        </p:nvSpPr>
        <p:spPr>
          <a:xfrm>
            <a:off x="3146855" y="3922831"/>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1" name="椭圆 130">
            <a:extLst>
              <a:ext uri="{FF2B5EF4-FFF2-40B4-BE49-F238E27FC236}">
                <a16:creationId xmlns:a16="http://schemas.microsoft.com/office/drawing/2014/main" id="{4A58B579-7494-4A5E-860A-6C601CE1B9FB}"/>
              </a:ext>
            </a:extLst>
          </p:cNvPr>
          <p:cNvSpPr/>
          <p:nvPr/>
        </p:nvSpPr>
        <p:spPr>
          <a:xfrm>
            <a:off x="3563942" y="3922831"/>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4" name="矩形 133">
            <a:extLst>
              <a:ext uri="{FF2B5EF4-FFF2-40B4-BE49-F238E27FC236}">
                <a16:creationId xmlns:a16="http://schemas.microsoft.com/office/drawing/2014/main" id="{FA837EF9-04A3-4A1E-9D5F-3F68A902EF3F}"/>
              </a:ext>
            </a:extLst>
          </p:cNvPr>
          <p:cNvSpPr/>
          <p:nvPr/>
        </p:nvSpPr>
        <p:spPr>
          <a:xfrm>
            <a:off x="5204264" y="3725706"/>
            <a:ext cx="2236489" cy="1044030"/>
          </a:xfrm>
          <a:prstGeom prst="rect">
            <a:avLst/>
          </a:prstGeom>
          <a:noFill/>
          <a:ln w="381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5" name="文本框 134">
                <a:extLst>
                  <a:ext uri="{FF2B5EF4-FFF2-40B4-BE49-F238E27FC236}">
                    <a16:creationId xmlns:a16="http://schemas.microsoft.com/office/drawing/2014/main" id="{E7BA290D-02A9-47DF-BBF3-13496B284B85}"/>
                  </a:ext>
                </a:extLst>
              </p:cNvPr>
              <p:cNvSpPr txBox="1"/>
              <p:nvPr/>
            </p:nvSpPr>
            <p:spPr>
              <a:xfrm>
                <a:off x="5365445" y="4872278"/>
                <a:ext cx="1914125"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35" name="文本框 134">
                <a:extLst>
                  <a:ext uri="{FF2B5EF4-FFF2-40B4-BE49-F238E27FC236}">
                    <a16:creationId xmlns:a16="http://schemas.microsoft.com/office/drawing/2014/main" id="{E7BA290D-02A9-47DF-BBF3-13496B284B85}"/>
                  </a:ext>
                </a:extLst>
              </p:cNvPr>
              <p:cNvSpPr txBox="1">
                <a:spLocks noRot="1" noChangeAspect="1" noMove="1" noResize="1" noEditPoints="1" noAdjustHandles="1" noChangeArrowheads="1" noChangeShapeType="1" noTextEdit="1"/>
              </p:cNvSpPr>
              <p:nvPr/>
            </p:nvSpPr>
            <p:spPr>
              <a:xfrm>
                <a:off x="5365445" y="4872278"/>
                <a:ext cx="1914125" cy="461665"/>
              </a:xfrm>
              <a:prstGeom prst="rect">
                <a:avLst/>
              </a:prstGeom>
              <a:blipFill>
                <a:blip r:embed="rId4"/>
                <a:stretch>
                  <a:fillRect t="-10526" b="-28947"/>
                </a:stretch>
              </a:blipFill>
            </p:spPr>
            <p:txBody>
              <a:bodyPr/>
              <a:lstStyle/>
              <a:p>
                <a:r>
                  <a:rPr lang="zh-CN" altLang="en-US">
                    <a:noFill/>
                  </a:rPr>
                  <a:t> </a:t>
                </a:r>
              </a:p>
            </p:txBody>
          </p:sp>
        </mc:Fallback>
      </mc:AlternateContent>
      <p:sp>
        <p:nvSpPr>
          <p:cNvPr id="136" name="椭圆 135">
            <a:extLst>
              <a:ext uri="{FF2B5EF4-FFF2-40B4-BE49-F238E27FC236}">
                <a16:creationId xmlns:a16="http://schemas.microsoft.com/office/drawing/2014/main" id="{08242517-AA8E-4516-A04A-4FE71946A08D}"/>
              </a:ext>
            </a:extLst>
          </p:cNvPr>
          <p:cNvSpPr/>
          <p:nvPr/>
        </p:nvSpPr>
        <p:spPr>
          <a:xfrm>
            <a:off x="5566242" y="4359228"/>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椭圆 136">
            <a:extLst>
              <a:ext uri="{FF2B5EF4-FFF2-40B4-BE49-F238E27FC236}">
                <a16:creationId xmlns:a16="http://schemas.microsoft.com/office/drawing/2014/main" id="{7DCA500B-E8FA-49EF-8767-D32AA39EE1F0}"/>
              </a:ext>
            </a:extLst>
          </p:cNvPr>
          <p:cNvSpPr/>
          <p:nvPr/>
        </p:nvSpPr>
        <p:spPr>
          <a:xfrm>
            <a:off x="5566242" y="3922831"/>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椭圆 137">
            <a:extLst>
              <a:ext uri="{FF2B5EF4-FFF2-40B4-BE49-F238E27FC236}">
                <a16:creationId xmlns:a16="http://schemas.microsoft.com/office/drawing/2014/main" id="{B86C3797-C033-4663-A9BE-886A5238DBB7}"/>
              </a:ext>
            </a:extLst>
          </p:cNvPr>
          <p:cNvSpPr/>
          <p:nvPr/>
        </p:nvSpPr>
        <p:spPr>
          <a:xfrm>
            <a:off x="5983330" y="3922831"/>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9" name="椭圆 138">
            <a:extLst>
              <a:ext uri="{FF2B5EF4-FFF2-40B4-BE49-F238E27FC236}">
                <a16:creationId xmlns:a16="http://schemas.microsoft.com/office/drawing/2014/main" id="{7FE7B73A-7E95-4B84-B4E7-CE2C8C1F420F}"/>
              </a:ext>
            </a:extLst>
          </p:cNvPr>
          <p:cNvSpPr/>
          <p:nvPr/>
        </p:nvSpPr>
        <p:spPr>
          <a:xfrm>
            <a:off x="5983330" y="4359228"/>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1" name="椭圆 140">
            <a:extLst>
              <a:ext uri="{FF2B5EF4-FFF2-40B4-BE49-F238E27FC236}">
                <a16:creationId xmlns:a16="http://schemas.microsoft.com/office/drawing/2014/main" id="{6CFC1D4D-70C1-4AFB-9347-CB1C3FC58E40}"/>
              </a:ext>
            </a:extLst>
          </p:cNvPr>
          <p:cNvSpPr/>
          <p:nvPr/>
        </p:nvSpPr>
        <p:spPr>
          <a:xfrm>
            <a:off x="6400418" y="4359228"/>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3" name="椭圆 142">
            <a:extLst>
              <a:ext uri="{FF2B5EF4-FFF2-40B4-BE49-F238E27FC236}">
                <a16:creationId xmlns:a16="http://schemas.microsoft.com/office/drawing/2014/main" id="{E1328DF0-5161-488E-A2F3-E14F309F888F}"/>
              </a:ext>
            </a:extLst>
          </p:cNvPr>
          <p:cNvSpPr/>
          <p:nvPr/>
        </p:nvSpPr>
        <p:spPr>
          <a:xfrm>
            <a:off x="6400418" y="3922831"/>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4" name="椭圆 143">
            <a:extLst>
              <a:ext uri="{FF2B5EF4-FFF2-40B4-BE49-F238E27FC236}">
                <a16:creationId xmlns:a16="http://schemas.microsoft.com/office/drawing/2014/main" id="{D0B8E5EB-F9EB-481F-93D4-416ADBF6D58A}"/>
              </a:ext>
            </a:extLst>
          </p:cNvPr>
          <p:cNvSpPr/>
          <p:nvPr/>
        </p:nvSpPr>
        <p:spPr>
          <a:xfrm>
            <a:off x="6817505" y="3922831"/>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7" name="矩形 196">
            <a:extLst>
              <a:ext uri="{FF2B5EF4-FFF2-40B4-BE49-F238E27FC236}">
                <a16:creationId xmlns:a16="http://schemas.microsoft.com/office/drawing/2014/main" id="{E2B4DBB7-DC9F-4315-87F3-7C43772BC694}"/>
              </a:ext>
            </a:extLst>
          </p:cNvPr>
          <p:cNvSpPr/>
          <p:nvPr/>
        </p:nvSpPr>
        <p:spPr>
          <a:xfrm>
            <a:off x="8457827" y="3725706"/>
            <a:ext cx="2236489" cy="1044030"/>
          </a:xfrm>
          <a:prstGeom prst="rect">
            <a:avLst/>
          </a:prstGeom>
          <a:noFill/>
          <a:ln w="38100">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8" name="文本框 197">
                <a:extLst>
                  <a:ext uri="{FF2B5EF4-FFF2-40B4-BE49-F238E27FC236}">
                    <a16:creationId xmlns:a16="http://schemas.microsoft.com/office/drawing/2014/main" id="{CAB20D79-64C7-4DE4-A954-491006B382C8}"/>
                  </a:ext>
                </a:extLst>
              </p:cNvPr>
              <p:cNvSpPr txBox="1"/>
              <p:nvPr/>
            </p:nvSpPr>
            <p:spPr>
              <a:xfrm>
                <a:off x="8619008" y="4872278"/>
                <a:ext cx="1914125"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3</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98" name="文本框 197">
                <a:extLst>
                  <a:ext uri="{FF2B5EF4-FFF2-40B4-BE49-F238E27FC236}">
                    <a16:creationId xmlns:a16="http://schemas.microsoft.com/office/drawing/2014/main" id="{CAB20D79-64C7-4DE4-A954-491006B382C8}"/>
                  </a:ext>
                </a:extLst>
              </p:cNvPr>
              <p:cNvSpPr txBox="1">
                <a:spLocks noRot="1" noChangeAspect="1" noMove="1" noResize="1" noEditPoints="1" noAdjustHandles="1" noChangeArrowheads="1" noChangeShapeType="1" noTextEdit="1"/>
              </p:cNvSpPr>
              <p:nvPr/>
            </p:nvSpPr>
            <p:spPr>
              <a:xfrm>
                <a:off x="8619008" y="4872278"/>
                <a:ext cx="1914125" cy="461665"/>
              </a:xfrm>
              <a:prstGeom prst="rect">
                <a:avLst/>
              </a:prstGeom>
              <a:blipFill>
                <a:blip r:embed="rId5"/>
                <a:stretch>
                  <a:fillRect t="-10526" b="-28947"/>
                </a:stretch>
              </a:blipFill>
            </p:spPr>
            <p:txBody>
              <a:bodyPr/>
              <a:lstStyle/>
              <a:p>
                <a:r>
                  <a:rPr lang="zh-CN" altLang="en-US">
                    <a:noFill/>
                  </a:rPr>
                  <a:t> </a:t>
                </a:r>
              </a:p>
            </p:txBody>
          </p:sp>
        </mc:Fallback>
      </mc:AlternateContent>
      <p:sp>
        <p:nvSpPr>
          <p:cNvPr id="199" name="椭圆 198">
            <a:extLst>
              <a:ext uri="{FF2B5EF4-FFF2-40B4-BE49-F238E27FC236}">
                <a16:creationId xmlns:a16="http://schemas.microsoft.com/office/drawing/2014/main" id="{D7881700-2CF1-4D05-8670-9983F8B33920}"/>
              </a:ext>
            </a:extLst>
          </p:cNvPr>
          <p:cNvSpPr/>
          <p:nvPr/>
        </p:nvSpPr>
        <p:spPr>
          <a:xfrm>
            <a:off x="8819805" y="4359228"/>
            <a:ext cx="216000" cy="216000"/>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0" name="椭圆 199">
            <a:extLst>
              <a:ext uri="{FF2B5EF4-FFF2-40B4-BE49-F238E27FC236}">
                <a16:creationId xmlns:a16="http://schemas.microsoft.com/office/drawing/2014/main" id="{AD6C902D-0967-45BD-9855-D25C6107C980}"/>
              </a:ext>
            </a:extLst>
          </p:cNvPr>
          <p:cNvSpPr/>
          <p:nvPr/>
        </p:nvSpPr>
        <p:spPr>
          <a:xfrm>
            <a:off x="8819805" y="3922831"/>
            <a:ext cx="216000" cy="216000"/>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1" name="椭圆 200">
            <a:extLst>
              <a:ext uri="{FF2B5EF4-FFF2-40B4-BE49-F238E27FC236}">
                <a16:creationId xmlns:a16="http://schemas.microsoft.com/office/drawing/2014/main" id="{71BBE53B-AC7C-470A-84BE-B3B88693DF91}"/>
              </a:ext>
            </a:extLst>
          </p:cNvPr>
          <p:cNvSpPr/>
          <p:nvPr/>
        </p:nvSpPr>
        <p:spPr>
          <a:xfrm>
            <a:off x="9236893" y="3922831"/>
            <a:ext cx="216000" cy="216000"/>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2" name="椭圆 201">
            <a:extLst>
              <a:ext uri="{FF2B5EF4-FFF2-40B4-BE49-F238E27FC236}">
                <a16:creationId xmlns:a16="http://schemas.microsoft.com/office/drawing/2014/main" id="{D3A2B3FD-E537-4C95-90D0-F2E2F5B75D53}"/>
              </a:ext>
            </a:extLst>
          </p:cNvPr>
          <p:cNvSpPr/>
          <p:nvPr/>
        </p:nvSpPr>
        <p:spPr>
          <a:xfrm>
            <a:off x="9236893" y="4359228"/>
            <a:ext cx="216000" cy="216000"/>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3" name="椭圆 202">
            <a:extLst>
              <a:ext uri="{FF2B5EF4-FFF2-40B4-BE49-F238E27FC236}">
                <a16:creationId xmlns:a16="http://schemas.microsoft.com/office/drawing/2014/main" id="{40C6B4A9-D40B-4FD1-97C2-19F266570032}"/>
              </a:ext>
            </a:extLst>
          </p:cNvPr>
          <p:cNvSpPr/>
          <p:nvPr/>
        </p:nvSpPr>
        <p:spPr>
          <a:xfrm>
            <a:off x="9653981" y="4359228"/>
            <a:ext cx="216000" cy="216000"/>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4" name="椭圆 203">
            <a:extLst>
              <a:ext uri="{FF2B5EF4-FFF2-40B4-BE49-F238E27FC236}">
                <a16:creationId xmlns:a16="http://schemas.microsoft.com/office/drawing/2014/main" id="{9665C4C9-CAB6-4668-972A-22379B3C8530}"/>
              </a:ext>
            </a:extLst>
          </p:cNvPr>
          <p:cNvSpPr/>
          <p:nvPr/>
        </p:nvSpPr>
        <p:spPr>
          <a:xfrm>
            <a:off x="9653981" y="3922831"/>
            <a:ext cx="216000" cy="216000"/>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5" name="椭圆 204">
            <a:extLst>
              <a:ext uri="{FF2B5EF4-FFF2-40B4-BE49-F238E27FC236}">
                <a16:creationId xmlns:a16="http://schemas.microsoft.com/office/drawing/2014/main" id="{96C13571-CE5E-46A9-AFAA-066AE0EC6AD4}"/>
              </a:ext>
            </a:extLst>
          </p:cNvPr>
          <p:cNvSpPr/>
          <p:nvPr/>
        </p:nvSpPr>
        <p:spPr>
          <a:xfrm>
            <a:off x="10071068" y="3922831"/>
            <a:ext cx="216000" cy="216000"/>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7" name="文本框 206">
            <a:extLst>
              <a:ext uri="{FF2B5EF4-FFF2-40B4-BE49-F238E27FC236}">
                <a16:creationId xmlns:a16="http://schemas.microsoft.com/office/drawing/2014/main" id="{EA43F5DE-00E5-4043-9E8F-B6E371FC75CD}"/>
              </a:ext>
            </a:extLst>
          </p:cNvPr>
          <p:cNvSpPr txBox="1"/>
          <p:nvPr/>
        </p:nvSpPr>
        <p:spPr>
          <a:xfrm>
            <a:off x="1690959" y="5436485"/>
            <a:ext cx="2911791" cy="369332"/>
          </a:xfrm>
          <a:prstGeom prst="rect">
            <a:avLst/>
          </a:prstGeom>
          <a:noFill/>
        </p:spPr>
        <p:txBody>
          <a:bodyPr wrap="square" rtlCol="0">
            <a:spAutoFit/>
          </a:bodyPr>
          <a:lstStyle/>
          <a:p>
            <a:pPr algn="ctr"/>
            <a:r>
              <a:rPr lang="en-US" altLang="zh-CN" b="1" dirty="0">
                <a:solidFill>
                  <a:srgbClr val="FF0000"/>
                </a:solidFill>
                <a:latin typeface="Calibri" panose="020F0502020204030204" pitchFamily="34" charset="0"/>
                <a:ea typeface="Calibri" panose="020F0502020204030204" pitchFamily="34" charset="0"/>
                <a:cs typeface="Calibri" panose="020F0502020204030204" pitchFamily="34" charset="0"/>
              </a:rPr>
              <a:t>≈ 20 entries/s</a:t>
            </a:r>
            <a:endParaRPr lang="zh-CN" altLang="en-US" b="1" dirty="0">
              <a:solidFill>
                <a:srgbClr val="FF0000"/>
              </a:solidFill>
              <a:latin typeface="Calibri" panose="020F0502020204030204" pitchFamily="34" charset="0"/>
              <a:cs typeface="Calibri" panose="020F0502020204030204" pitchFamily="34" charset="0"/>
            </a:endParaRPr>
          </a:p>
        </p:txBody>
      </p:sp>
      <p:sp>
        <p:nvSpPr>
          <p:cNvPr id="208" name="文本框 207">
            <a:extLst>
              <a:ext uri="{FF2B5EF4-FFF2-40B4-BE49-F238E27FC236}">
                <a16:creationId xmlns:a16="http://schemas.microsoft.com/office/drawing/2014/main" id="{ED4CE155-8F5B-4947-AD9C-BB0F7E4881A3}"/>
              </a:ext>
            </a:extLst>
          </p:cNvPr>
          <p:cNvSpPr txBox="1"/>
          <p:nvPr/>
        </p:nvSpPr>
        <p:spPr>
          <a:xfrm>
            <a:off x="4866611" y="5436485"/>
            <a:ext cx="2911791"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 35 entries/s</a:t>
            </a:r>
            <a:endParaRPr lang="zh-CN" altLang="en-US" b="1" dirty="0">
              <a:latin typeface="Calibri" panose="020F0502020204030204" pitchFamily="34" charset="0"/>
              <a:cs typeface="Calibri" panose="020F0502020204030204" pitchFamily="34" charset="0"/>
            </a:endParaRPr>
          </a:p>
        </p:txBody>
      </p:sp>
      <p:sp>
        <p:nvSpPr>
          <p:cNvPr id="209" name="文本框 208">
            <a:extLst>
              <a:ext uri="{FF2B5EF4-FFF2-40B4-BE49-F238E27FC236}">
                <a16:creationId xmlns:a16="http://schemas.microsoft.com/office/drawing/2014/main" id="{59B0DF62-9210-422A-B36E-393F8BC23375}"/>
              </a:ext>
            </a:extLst>
          </p:cNvPr>
          <p:cNvSpPr txBox="1"/>
          <p:nvPr/>
        </p:nvSpPr>
        <p:spPr>
          <a:xfrm>
            <a:off x="8120174" y="5436485"/>
            <a:ext cx="2911791"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 35 entries/s</a:t>
            </a:r>
            <a:endParaRPr lang="zh-CN" altLang="en-US" b="1" dirty="0">
              <a:latin typeface="Calibri" panose="020F0502020204030204" pitchFamily="34" charset="0"/>
              <a:cs typeface="Calibri" panose="020F0502020204030204" pitchFamily="34" charset="0"/>
            </a:endParaRPr>
          </a:p>
        </p:txBody>
      </p:sp>
      <p:sp>
        <p:nvSpPr>
          <p:cNvPr id="210" name="文本框 209">
            <a:extLst>
              <a:ext uri="{FF2B5EF4-FFF2-40B4-BE49-F238E27FC236}">
                <a16:creationId xmlns:a16="http://schemas.microsoft.com/office/drawing/2014/main" id="{9ACD606B-A077-40A3-B21F-628842AA6FD5}"/>
              </a:ext>
            </a:extLst>
          </p:cNvPr>
          <p:cNvSpPr txBox="1"/>
          <p:nvPr/>
        </p:nvSpPr>
        <p:spPr>
          <a:xfrm>
            <a:off x="2024173" y="6092760"/>
            <a:ext cx="8773189" cy="523220"/>
          </a:xfrm>
          <a:prstGeom prst="rect">
            <a:avLst/>
          </a:prstGeom>
          <a:noFill/>
        </p:spPr>
        <p:txBody>
          <a:bodyPr wrap="square">
            <a:spAutoFit/>
          </a:bodyPr>
          <a:lstStyle/>
          <a:p>
            <a:pPr algn="ctr"/>
            <a:r>
              <a:rPr lang="en-US" altLang="zh-CN" sz="2800" b="1" dirty="0">
                <a:solidFill>
                  <a:srgbClr val="FF0000"/>
                </a:solidFill>
                <a:latin typeface="Calibri" panose="020F0502020204030204" pitchFamily="34" charset="0"/>
                <a:ea typeface="Calibri" panose="020F0502020204030204" pitchFamily="34" charset="0"/>
                <a:cs typeface="Calibri" panose="020F0502020204030204" pitchFamily="34" charset="0"/>
              </a:rPr>
              <a:t>How to establish a global order of these entries?</a:t>
            </a:r>
          </a:p>
        </p:txBody>
      </p:sp>
      <p:sp>
        <p:nvSpPr>
          <p:cNvPr id="10" name="灯片编号占位符 9">
            <a:extLst>
              <a:ext uri="{FF2B5EF4-FFF2-40B4-BE49-F238E27FC236}">
                <a16:creationId xmlns:a16="http://schemas.microsoft.com/office/drawing/2014/main" id="{FD4B9D7A-464D-4D69-A145-68E55AB3E29B}"/>
              </a:ext>
            </a:extLst>
          </p:cNvPr>
          <p:cNvSpPr>
            <a:spLocks noGrp="1"/>
          </p:cNvSpPr>
          <p:nvPr>
            <p:ph type="sldNum" sz="quarter" idx="12"/>
          </p:nvPr>
        </p:nvSpPr>
        <p:spPr/>
        <p:txBody>
          <a:bodyPr/>
          <a:lstStyle/>
          <a:p>
            <a:fld id="{67A30710-B177-4468-8261-72019EDF17CF}" type="slidenum">
              <a:rPr lang="zh-CN" altLang="en-US" smtClean="0"/>
              <a:t>22</a:t>
            </a:fld>
            <a:endParaRPr lang="zh-CN" altLang="en-US"/>
          </a:p>
        </p:txBody>
      </p:sp>
    </p:spTree>
    <p:extLst>
      <p:ext uri="{BB962C8B-B14F-4D97-AF65-F5344CB8AC3E}">
        <p14:creationId xmlns:p14="http://schemas.microsoft.com/office/powerpoint/2010/main" val="1812271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Log Ordering Bottleneck</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a:xfrm>
            <a:off x="390525" y="1825624"/>
            <a:ext cx="11410950" cy="554103"/>
          </a:xfrm>
        </p:spPr>
        <p:txBody>
          <a:bodyPr>
            <a:normAutofit/>
          </a:bodyPr>
          <a:lstStyle/>
          <a:p>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Existing systems (e.g., </a:t>
            </a:r>
            <a:r>
              <a:rPr lang="en-US" altLang="zh-CN" i="0" dirty="0" err="1">
                <a:solidFill>
                  <a:srgbClr val="262626"/>
                </a:solidFill>
                <a:effectLst/>
                <a:latin typeface="Calibri" panose="020F0502020204030204" pitchFamily="34" charset="0"/>
                <a:ea typeface="Calibri" panose="020F0502020204030204" pitchFamily="34" charset="0"/>
                <a:cs typeface="Calibri" panose="020F0502020204030204" pitchFamily="34" charset="0"/>
              </a:rPr>
              <a:t>GeoBFT</a:t>
            </a: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[VLDB 2020]) </a:t>
            </a:r>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predefined the order of entries</a:t>
            </a: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t>
            </a: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C860BF7D-35C0-46E6-95CC-FFA5B0048D38}"/>
              </a:ext>
            </a:extLst>
          </p:cNvPr>
          <p:cNvGrpSpPr/>
          <p:nvPr/>
        </p:nvGrpSpPr>
        <p:grpSpPr>
          <a:xfrm>
            <a:off x="575478" y="3172045"/>
            <a:ext cx="1519136" cy="1166718"/>
            <a:chOff x="564846" y="2651051"/>
            <a:chExt cx="1519136" cy="1166718"/>
          </a:xfrm>
        </p:grpSpPr>
        <p:pic>
          <p:nvPicPr>
            <p:cNvPr id="9" name="图形 8">
              <a:extLst>
                <a:ext uri="{FF2B5EF4-FFF2-40B4-BE49-F238E27FC236}">
                  <a16:creationId xmlns:a16="http://schemas.microsoft.com/office/drawing/2014/main" id="{36F005D8-AF96-410B-A199-F09DAEB275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9A0C0848-2CA4-49E5-B8E3-0E6CAD9B6549}"/>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11" name="文本框 110">
                  <a:extLst>
                    <a:ext uri="{FF2B5EF4-FFF2-40B4-BE49-F238E27FC236}">
                      <a16:creationId xmlns:a16="http://schemas.microsoft.com/office/drawing/2014/main" id="{9A0C0848-2CA4-49E5-B8E3-0E6CAD9B6549}"/>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5"/>
                  <a:stretch>
                    <a:fillRect l="-400" t="-10526" b="-28947"/>
                  </a:stretch>
                </a:blipFill>
              </p:spPr>
              <p:txBody>
                <a:bodyPr/>
                <a:lstStyle/>
                <a:p>
                  <a:r>
                    <a:rPr lang="zh-CN" altLang="en-US">
                      <a:noFill/>
                    </a:rPr>
                    <a:t> </a:t>
                  </a:r>
                </a:p>
              </p:txBody>
            </p:sp>
          </mc:Fallback>
        </mc:AlternateContent>
      </p:grpSp>
      <p:grpSp>
        <p:nvGrpSpPr>
          <p:cNvPr id="113" name="组合 112">
            <a:extLst>
              <a:ext uri="{FF2B5EF4-FFF2-40B4-BE49-F238E27FC236}">
                <a16:creationId xmlns:a16="http://schemas.microsoft.com/office/drawing/2014/main" id="{6323E428-6FCA-4A9A-83AE-F3BEA4C45C58}"/>
              </a:ext>
            </a:extLst>
          </p:cNvPr>
          <p:cNvGrpSpPr/>
          <p:nvPr/>
        </p:nvGrpSpPr>
        <p:grpSpPr>
          <a:xfrm>
            <a:off x="575478" y="4373524"/>
            <a:ext cx="1519136" cy="1166718"/>
            <a:chOff x="564846" y="2651051"/>
            <a:chExt cx="1519136" cy="1166718"/>
          </a:xfrm>
        </p:grpSpPr>
        <p:pic>
          <p:nvPicPr>
            <p:cNvPr id="115" name="图形 114">
              <a:extLst>
                <a:ext uri="{FF2B5EF4-FFF2-40B4-BE49-F238E27FC236}">
                  <a16:creationId xmlns:a16="http://schemas.microsoft.com/office/drawing/2014/main" id="{102E8EFD-76C1-46AA-9BF3-31D6AE7861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31" name="文本框 130">
                  <a:extLst>
                    <a:ext uri="{FF2B5EF4-FFF2-40B4-BE49-F238E27FC236}">
                      <a16:creationId xmlns:a16="http://schemas.microsoft.com/office/drawing/2014/main" id="{F0996821-97F3-42F0-8785-CDF57FF87CCB}"/>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31" name="文本框 130">
                  <a:extLst>
                    <a:ext uri="{FF2B5EF4-FFF2-40B4-BE49-F238E27FC236}">
                      <a16:creationId xmlns:a16="http://schemas.microsoft.com/office/drawing/2014/main" id="{F0996821-97F3-42F0-8785-CDF57FF87CCB}"/>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8"/>
                  <a:stretch>
                    <a:fillRect l="-400" t="-10526" b="-28947"/>
                  </a:stretch>
                </a:blipFill>
              </p:spPr>
              <p:txBody>
                <a:bodyPr/>
                <a:lstStyle/>
                <a:p>
                  <a:r>
                    <a:rPr lang="zh-CN" altLang="en-US">
                      <a:noFill/>
                    </a:rPr>
                    <a:t> </a:t>
                  </a:r>
                </a:p>
              </p:txBody>
            </p:sp>
          </mc:Fallback>
        </mc:AlternateContent>
      </p:grpSp>
      <p:grpSp>
        <p:nvGrpSpPr>
          <p:cNvPr id="133" name="组合 132">
            <a:extLst>
              <a:ext uri="{FF2B5EF4-FFF2-40B4-BE49-F238E27FC236}">
                <a16:creationId xmlns:a16="http://schemas.microsoft.com/office/drawing/2014/main" id="{C083CB80-F487-4EE4-A24E-B3B876AFC0D3}"/>
              </a:ext>
            </a:extLst>
          </p:cNvPr>
          <p:cNvGrpSpPr/>
          <p:nvPr/>
        </p:nvGrpSpPr>
        <p:grpSpPr>
          <a:xfrm>
            <a:off x="575478" y="5575003"/>
            <a:ext cx="1519136" cy="1166718"/>
            <a:chOff x="564846" y="2651051"/>
            <a:chExt cx="1519136" cy="1166718"/>
          </a:xfrm>
        </p:grpSpPr>
        <p:pic>
          <p:nvPicPr>
            <p:cNvPr id="134" name="图形 133">
              <a:extLst>
                <a:ext uri="{FF2B5EF4-FFF2-40B4-BE49-F238E27FC236}">
                  <a16:creationId xmlns:a16="http://schemas.microsoft.com/office/drawing/2014/main" id="{B3888651-DC03-401E-BB90-422F0E7C991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35" name="文本框 134">
                  <a:extLst>
                    <a:ext uri="{FF2B5EF4-FFF2-40B4-BE49-F238E27FC236}">
                      <a16:creationId xmlns:a16="http://schemas.microsoft.com/office/drawing/2014/main" id="{26949986-9A34-477C-99B7-D04147A62592}"/>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3</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35" name="文本框 134">
                  <a:extLst>
                    <a:ext uri="{FF2B5EF4-FFF2-40B4-BE49-F238E27FC236}">
                      <a16:creationId xmlns:a16="http://schemas.microsoft.com/office/drawing/2014/main" id="{26949986-9A34-477C-99B7-D04147A62592}"/>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11"/>
                  <a:stretch>
                    <a:fillRect l="-400" t="-10526" b="-28947"/>
                  </a:stretch>
                </a:blipFill>
              </p:spPr>
              <p:txBody>
                <a:bodyPr/>
                <a:lstStyle/>
                <a:p>
                  <a:r>
                    <a:rPr lang="zh-CN" altLang="en-US">
                      <a:noFill/>
                    </a:rPr>
                    <a:t> </a:t>
                  </a:r>
                </a:p>
              </p:txBody>
            </p:sp>
          </mc:Fallback>
        </mc:AlternateContent>
      </p:grpSp>
      <p:sp>
        <p:nvSpPr>
          <p:cNvPr id="136" name="文本框 135">
            <a:extLst>
              <a:ext uri="{FF2B5EF4-FFF2-40B4-BE49-F238E27FC236}">
                <a16:creationId xmlns:a16="http://schemas.microsoft.com/office/drawing/2014/main" id="{E4280D7E-E75F-481A-BC10-B4861AAE79D0}"/>
              </a:ext>
            </a:extLst>
          </p:cNvPr>
          <p:cNvSpPr txBox="1"/>
          <p:nvPr/>
        </p:nvSpPr>
        <p:spPr>
          <a:xfrm>
            <a:off x="333587" y="2715940"/>
            <a:ext cx="2002917"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Execute order</a:t>
            </a:r>
            <a:endParaRPr lang="zh-CN" altLang="en-US" sz="2400" dirty="0">
              <a:latin typeface="Calibri" panose="020F0502020204030204" pitchFamily="34" charset="0"/>
              <a:cs typeface="Calibri" panose="020F0502020204030204" pitchFamily="34" charset="0"/>
            </a:endParaRPr>
          </a:p>
        </p:txBody>
      </p:sp>
      <p:cxnSp>
        <p:nvCxnSpPr>
          <p:cNvPr id="12" name="直接箭头连接符 11">
            <a:extLst>
              <a:ext uri="{FF2B5EF4-FFF2-40B4-BE49-F238E27FC236}">
                <a16:creationId xmlns:a16="http://schemas.microsoft.com/office/drawing/2014/main" id="{1CE784BD-1B7C-4055-AA9F-4A509969C6EF}"/>
              </a:ext>
            </a:extLst>
          </p:cNvPr>
          <p:cNvCxnSpPr>
            <a:cxnSpLocks/>
          </p:cNvCxnSpPr>
          <p:nvPr/>
        </p:nvCxnSpPr>
        <p:spPr>
          <a:xfrm>
            <a:off x="2027238" y="3177605"/>
            <a:ext cx="9360000" cy="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7" name="文本框 136">
            <a:extLst>
              <a:ext uri="{FF2B5EF4-FFF2-40B4-BE49-F238E27FC236}">
                <a16:creationId xmlns:a16="http://schemas.microsoft.com/office/drawing/2014/main" id="{670A2FE4-2ACA-4776-B9EA-DAA2D74C3508}"/>
              </a:ext>
            </a:extLst>
          </p:cNvPr>
          <p:cNvSpPr txBox="1"/>
          <p:nvPr/>
        </p:nvSpPr>
        <p:spPr>
          <a:xfrm>
            <a:off x="10771233" y="3168693"/>
            <a:ext cx="1087180" cy="400110"/>
          </a:xfrm>
          <a:prstGeom prst="rect">
            <a:avLst/>
          </a:prstGeom>
          <a:noFill/>
        </p:spPr>
        <p:txBody>
          <a:bodyPr wrap="square" rtlCol="0">
            <a:spAutoFit/>
          </a:bodyPr>
          <a:lstStyle/>
          <a:p>
            <a:pPr algn="ctr"/>
            <a:r>
              <a:rPr lang="en-US" altLang="zh-CN" sz="2000" dirty="0">
                <a:solidFill>
                  <a:srgbClr val="FF0000"/>
                </a:solidFill>
                <a:latin typeface="Calibri" panose="020F0502020204030204" pitchFamily="34" charset="0"/>
                <a:ea typeface="Calibri" panose="020F0502020204030204" pitchFamily="34" charset="0"/>
                <a:cs typeface="Calibri" panose="020F0502020204030204" pitchFamily="34" charset="0"/>
              </a:rPr>
              <a:t>time</a:t>
            </a:r>
            <a:endParaRPr lang="zh-CN" altLang="en-US" sz="2000" dirty="0">
              <a:solidFill>
                <a:srgbClr val="FF0000"/>
              </a:solidFill>
              <a:latin typeface="Calibri" panose="020F0502020204030204" pitchFamily="34" charset="0"/>
              <a:cs typeface="Calibri" panose="020F0502020204030204" pitchFamily="34" charset="0"/>
            </a:endParaRPr>
          </a:p>
        </p:txBody>
      </p:sp>
      <p:cxnSp>
        <p:nvCxnSpPr>
          <p:cNvPr id="14" name="直接连接符 13">
            <a:extLst>
              <a:ext uri="{FF2B5EF4-FFF2-40B4-BE49-F238E27FC236}">
                <a16:creationId xmlns:a16="http://schemas.microsoft.com/office/drawing/2014/main" id="{408F41CC-D973-4EFD-856A-77712F23EA64}"/>
              </a:ext>
            </a:extLst>
          </p:cNvPr>
          <p:cNvCxnSpPr/>
          <p:nvPr/>
        </p:nvCxnSpPr>
        <p:spPr>
          <a:xfrm>
            <a:off x="2540000" y="2565400"/>
            <a:ext cx="0" cy="40513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8" name="直接箭头连接符 137">
            <a:extLst>
              <a:ext uri="{FF2B5EF4-FFF2-40B4-BE49-F238E27FC236}">
                <a16:creationId xmlns:a16="http://schemas.microsoft.com/office/drawing/2014/main" id="{9155F906-7324-4A58-AB02-734A6360FF58}"/>
              </a:ext>
            </a:extLst>
          </p:cNvPr>
          <p:cNvCxnSpPr>
            <a:cxnSpLocks/>
          </p:cNvCxnSpPr>
          <p:nvPr/>
        </p:nvCxnSpPr>
        <p:spPr>
          <a:xfrm>
            <a:off x="2027238" y="4116737"/>
            <a:ext cx="9360000" cy="0"/>
          </a:xfrm>
          <a:prstGeom prst="straightConnector1">
            <a:avLst/>
          </a:prstGeom>
          <a:ln w="38100">
            <a:tailEnd type="none"/>
          </a:ln>
        </p:spPr>
        <p:style>
          <a:lnRef idx="1">
            <a:schemeClr val="dk1"/>
          </a:lnRef>
          <a:fillRef idx="0">
            <a:schemeClr val="dk1"/>
          </a:fillRef>
          <a:effectRef idx="0">
            <a:schemeClr val="dk1"/>
          </a:effectRef>
          <a:fontRef idx="minor">
            <a:schemeClr val="tx1"/>
          </a:fontRef>
        </p:style>
      </p:cxnSp>
      <p:cxnSp>
        <p:nvCxnSpPr>
          <p:cNvPr id="139" name="直接箭头连接符 138">
            <a:extLst>
              <a:ext uri="{FF2B5EF4-FFF2-40B4-BE49-F238E27FC236}">
                <a16:creationId xmlns:a16="http://schemas.microsoft.com/office/drawing/2014/main" id="{3EB05CFC-9BD5-4F8E-8078-8B2CD701B6FF}"/>
              </a:ext>
            </a:extLst>
          </p:cNvPr>
          <p:cNvCxnSpPr>
            <a:cxnSpLocks/>
          </p:cNvCxnSpPr>
          <p:nvPr/>
        </p:nvCxnSpPr>
        <p:spPr>
          <a:xfrm>
            <a:off x="2027238" y="5252572"/>
            <a:ext cx="9360000" cy="0"/>
          </a:xfrm>
          <a:prstGeom prst="straightConnector1">
            <a:avLst/>
          </a:prstGeom>
          <a:ln w="38100">
            <a:tailEnd type="none"/>
          </a:ln>
        </p:spPr>
        <p:style>
          <a:lnRef idx="1">
            <a:schemeClr val="dk1"/>
          </a:lnRef>
          <a:fillRef idx="0">
            <a:schemeClr val="dk1"/>
          </a:fillRef>
          <a:effectRef idx="0">
            <a:schemeClr val="dk1"/>
          </a:effectRef>
          <a:fontRef idx="minor">
            <a:schemeClr val="tx1"/>
          </a:fontRef>
        </p:style>
      </p:cxnSp>
      <p:cxnSp>
        <p:nvCxnSpPr>
          <p:cNvPr id="141" name="直接箭头连接符 140">
            <a:extLst>
              <a:ext uri="{FF2B5EF4-FFF2-40B4-BE49-F238E27FC236}">
                <a16:creationId xmlns:a16="http://schemas.microsoft.com/office/drawing/2014/main" id="{7D0A8C42-2528-44E6-921B-3F4A4555E892}"/>
              </a:ext>
            </a:extLst>
          </p:cNvPr>
          <p:cNvCxnSpPr>
            <a:cxnSpLocks/>
          </p:cNvCxnSpPr>
          <p:nvPr/>
        </p:nvCxnSpPr>
        <p:spPr>
          <a:xfrm>
            <a:off x="2027238" y="6388407"/>
            <a:ext cx="9360000" cy="0"/>
          </a:xfrm>
          <a:prstGeom prst="straightConnector1">
            <a:avLst/>
          </a:prstGeom>
          <a:ln w="38100">
            <a:tailEnd type="none"/>
          </a:ln>
        </p:spPr>
        <p:style>
          <a:lnRef idx="1">
            <a:schemeClr val="dk1"/>
          </a:lnRef>
          <a:fillRef idx="0">
            <a:schemeClr val="dk1"/>
          </a:fillRef>
          <a:effectRef idx="0">
            <a:schemeClr val="dk1"/>
          </a:effectRef>
          <a:fontRef idx="minor">
            <a:schemeClr val="tx1"/>
          </a:fontRef>
        </p:style>
      </p:cxnSp>
      <p:pic>
        <p:nvPicPr>
          <p:cNvPr id="143" name="图形 142">
            <a:extLst>
              <a:ext uri="{FF2B5EF4-FFF2-40B4-BE49-F238E27FC236}">
                <a16:creationId xmlns:a16="http://schemas.microsoft.com/office/drawing/2014/main" id="{AAECB7C7-020F-4068-8570-C596949B9FE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905378" y="2535034"/>
            <a:ext cx="554102" cy="554102"/>
          </a:xfrm>
          <a:prstGeom prst="rect">
            <a:avLst/>
          </a:prstGeom>
        </p:spPr>
      </p:pic>
      <p:pic>
        <p:nvPicPr>
          <p:cNvPr id="144" name="图形 143">
            <a:extLst>
              <a:ext uri="{FF2B5EF4-FFF2-40B4-BE49-F238E27FC236}">
                <a16:creationId xmlns:a16="http://schemas.microsoft.com/office/drawing/2014/main" id="{E8AD073C-D0A9-4FB4-A6EC-10FBF65129F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95148" y="2535034"/>
            <a:ext cx="554102" cy="554102"/>
          </a:xfrm>
          <a:prstGeom prst="rect">
            <a:avLst/>
          </a:prstGeom>
        </p:spPr>
      </p:pic>
      <p:pic>
        <p:nvPicPr>
          <p:cNvPr id="170" name="图形 169">
            <a:extLst>
              <a:ext uri="{FF2B5EF4-FFF2-40B4-BE49-F238E27FC236}">
                <a16:creationId xmlns:a16="http://schemas.microsoft.com/office/drawing/2014/main" id="{709ED387-B5F4-43CC-A63B-6ECD9DDF9CD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84918" y="2535034"/>
            <a:ext cx="554102" cy="554102"/>
          </a:xfrm>
          <a:prstGeom prst="rect">
            <a:avLst/>
          </a:prstGeom>
        </p:spPr>
      </p:pic>
      <p:pic>
        <p:nvPicPr>
          <p:cNvPr id="197" name="图形 196">
            <a:extLst>
              <a:ext uri="{FF2B5EF4-FFF2-40B4-BE49-F238E27FC236}">
                <a16:creationId xmlns:a16="http://schemas.microsoft.com/office/drawing/2014/main" id="{5DFB6D30-B0BD-4519-A602-FDBDAB0B9E6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574688" y="2535034"/>
            <a:ext cx="554102" cy="554102"/>
          </a:xfrm>
          <a:prstGeom prst="rect">
            <a:avLst/>
          </a:prstGeom>
        </p:spPr>
      </p:pic>
      <p:pic>
        <p:nvPicPr>
          <p:cNvPr id="198" name="图形 197">
            <a:extLst>
              <a:ext uri="{FF2B5EF4-FFF2-40B4-BE49-F238E27FC236}">
                <a16:creationId xmlns:a16="http://schemas.microsoft.com/office/drawing/2014/main" id="{B7999F1C-08C3-4BFC-916B-E6DE37DE128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464458" y="2535034"/>
            <a:ext cx="554102" cy="554102"/>
          </a:xfrm>
          <a:prstGeom prst="rect">
            <a:avLst/>
          </a:prstGeom>
        </p:spPr>
      </p:pic>
      <p:pic>
        <p:nvPicPr>
          <p:cNvPr id="199" name="图形 198">
            <a:extLst>
              <a:ext uri="{FF2B5EF4-FFF2-40B4-BE49-F238E27FC236}">
                <a16:creationId xmlns:a16="http://schemas.microsoft.com/office/drawing/2014/main" id="{D8CEE3A7-1E05-4951-B37A-6E04DE0DE1A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354228" y="2535034"/>
            <a:ext cx="554102" cy="554102"/>
          </a:xfrm>
          <a:prstGeom prst="rect">
            <a:avLst/>
          </a:prstGeom>
        </p:spPr>
      </p:pic>
      <p:pic>
        <p:nvPicPr>
          <p:cNvPr id="200" name="图形 199">
            <a:extLst>
              <a:ext uri="{FF2B5EF4-FFF2-40B4-BE49-F238E27FC236}">
                <a16:creationId xmlns:a16="http://schemas.microsoft.com/office/drawing/2014/main" id="{9F1AA407-C6EB-4D3E-8C54-7D810BE6021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43998" y="2535034"/>
            <a:ext cx="554102" cy="554102"/>
          </a:xfrm>
          <a:prstGeom prst="rect">
            <a:avLst/>
          </a:prstGeom>
        </p:spPr>
      </p:pic>
      <p:pic>
        <p:nvPicPr>
          <p:cNvPr id="201" name="图形 200">
            <a:extLst>
              <a:ext uri="{FF2B5EF4-FFF2-40B4-BE49-F238E27FC236}">
                <a16:creationId xmlns:a16="http://schemas.microsoft.com/office/drawing/2014/main" id="{7B0CE547-1745-447A-869B-EEE4C753362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133768" y="2535034"/>
            <a:ext cx="554102" cy="554102"/>
          </a:xfrm>
          <a:prstGeom prst="rect">
            <a:avLst/>
          </a:prstGeom>
        </p:spPr>
      </p:pic>
      <p:pic>
        <p:nvPicPr>
          <p:cNvPr id="202" name="图形 201">
            <a:extLst>
              <a:ext uri="{FF2B5EF4-FFF2-40B4-BE49-F238E27FC236}">
                <a16:creationId xmlns:a16="http://schemas.microsoft.com/office/drawing/2014/main" id="{52DB557B-6481-4C46-9093-0B6F8561E51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023537" y="2535034"/>
            <a:ext cx="554102" cy="554102"/>
          </a:xfrm>
          <a:prstGeom prst="rect">
            <a:avLst/>
          </a:prstGeom>
        </p:spPr>
      </p:pic>
      <p:pic>
        <p:nvPicPr>
          <p:cNvPr id="203" name="图形 202">
            <a:extLst>
              <a:ext uri="{FF2B5EF4-FFF2-40B4-BE49-F238E27FC236}">
                <a16:creationId xmlns:a16="http://schemas.microsoft.com/office/drawing/2014/main" id="{1A80D859-2C61-4783-B6F6-E1B8D7F24DC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901693" y="3360019"/>
            <a:ext cx="554102" cy="554102"/>
          </a:xfrm>
          <a:prstGeom prst="rect">
            <a:avLst/>
          </a:prstGeom>
        </p:spPr>
      </p:pic>
      <p:cxnSp>
        <p:nvCxnSpPr>
          <p:cNvPr id="206" name="直线连接符 211">
            <a:extLst>
              <a:ext uri="{FF2B5EF4-FFF2-40B4-BE49-F238E27FC236}">
                <a16:creationId xmlns:a16="http://schemas.microsoft.com/office/drawing/2014/main" id="{C36103D2-EC6B-4B8B-9AFD-CA0EB45203CE}"/>
              </a:ext>
            </a:extLst>
          </p:cNvPr>
          <p:cNvCxnSpPr>
            <a:cxnSpLocks/>
          </p:cNvCxnSpPr>
          <p:nvPr/>
        </p:nvCxnSpPr>
        <p:spPr>
          <a:xfrm>
            <a:off x="3505718" y="2658999"/>
            <a:ext cx="0" cy="14400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灯片编号占位符 19">
            <a:extLst>
              <a:ext uri="{FF2B5EF4-FFF2-40B4-BE49-F238E27FC236}">
                <a16:creationId xmlns:a16="http://schemas.microsoft.com/office/drawing/2014/main" id="{18F7BB8F-2564-4303-9C0D-5F4FBE420564}"/>
              </a:ext>
            </a:extLst>
          </p:cNvPr>
          <p:cNvSpPr>
            <a:spLocks noGrp="1"/>
          </p:cNvSpPr>
          <p:nvPr>
            <p:ph type="sldNum" sz="quarter" idx="12"/>
          </p:nvPr>
        </p:nvSpPr>
        <p:spPr/>
        <p:txBody>
          <a:bodyPr/>
          <a:lstStyle/>
          <a:p>
            <a:fld id="{67A30710-B177-4468-8261-72019EDF17CF}" type="slidenum">
              <a:rPr lang="zh-CN" altLang="en-US" smtClean="0"/>
              <a:t>23</a:t>
            </a:fld>
            <a:endParaRPr lang="zh-CN" altLang="en-US"/>
          </a:p>
        </p:txBody>
      </p:sp>
      <p:grpSp>
        <p:nvGrpSpPr>
          <p:cNvPr id="6" name="组合 5">
            <a:extLst>
              <a:ext uri="{FF2B5EF4-FFF2-40B4-BE49-F238E27FC236}">
                <a16:creationId xmlns:a16="http://schemas.microsoft.com/office/drawing/2014/main" id="{8A29950B-6FD5-4A7A-9A24-5F26E39DF6D9}"/>
              </a:ext>
            </a:extLst>
          </p:cNvPr>
          <p:cNvGrpSpPr/>
          <p:nvPr/>
        </p:nvGrpSpPr>
        <p:grpSpPr>
          <a:xfrm>
            <a:off x="3320613" y="3429943"/>
            <a:ext cx="2520712" cy="417227"/>
            <a:chOff x="9410819" y="1802222"/>
            <a:chExt cx="2520712" cy="417227"/>
          </a:xfrm>
        </p:grpSpPr>
        <p:pic>
          <p:nvPicPr>
            <p:cNvPr id="34" name="图形 33">
              <a:extLst>
                <a:ext uri="{FF2B5EF4-FFF2-40B4-BE49-F238E27FC236}">
                  <a16:creationId xmlns:a16="http://schemas.microsoft.com/office/drawing/2014/main" id="{13EED446-4EB5-4C59-9DC3-D81A5091994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410819" y="1802222"/>
              <a:ext cx="417227" cy="417227"/>
            </a:xfrm>
            <a:prstGeom prst="rect">
              <a:avLst/>
            </a:prstGeom>
          </p:spPr>
        </p:pic>
        <p:sp>
          <p:nvSpPr>
            <p:cNvPr id="5" name="文本框 4">
              <a:extLst>
                <a:ext uri="{FF2B5EF4-FFF2-40B4-BE49-F238E27FC236}">
                  <a16:creationId xmlns:a16="http://schemas.microsoft.com/office/drawing/2014/main" id="{96C4692E-3E0C-4F51-BEF3-C6EFE505AEFB}"/>
                </a:ext>
              </a:extLst>
            </p:cNvPr>
            <p:cNvSpPr txBox="1"/>
            <p:nvPr/>
          </p:nvSpPr>
          <p:spPr>
            <a:xfrm>
              <a:off x="9828046" y="1810780"/>
              <a:ext cx="2103485" cy="400110"/>
            </a:xfrm>
            <a:prstGeom prst="rect">
              <a:avLst/>
            </a:prstGeom>
            <a:noFill/>
          </p:spPr>
          <p:txBody>
            <a:bodyPr wrap="square" rtlCol="0">
              <a:spAutoFit/>
            </a:bodyPr>
            <a:lstStyle/>
            <a:p>
              <a:r>
                <a:rPr lang="en-US" altLang="zh-CN" sz="2000" b="1" dirty="0">
                  <a:latin typeface="Calibri" panose="020F0502020204030204" pitchFamily="34" charset="0"/>
                  <a:ea typeface="Calibri" panose="020F0502020204030204" pitchFamily="34" charset="0"/>
                  <a:cs typeface="Calibri" panose="020F0502020204030204" pitchFamily="34" charset="0"/>
                </a:rPr>
                <a:t>: apply the entry</a:t>
              </a:r>
              <a:endParaRPr lang="zh-CN" altLang="en-US" sz="2000" b="1"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164696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Log Ordering Bottleneck</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a:xfrm>
            <a:off x="838200" y="1825625"/>
            <a:ext cx="10515600" cy="785345"/>
          </a:xfrm>
        </p:spPr>
        <p:txBody>
          <a:bodyPr/>
          <a:lstStyle/>
          <a:p>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Works perfectly when the groups are </a:t>
            </a:r>
            <a:r>
              <a:rPr lang="en-US" altLang="zh-CN" b="1" i="0" dirty="0">
                <a:effectLst/>
                <a:latin typeface="Calibri" panose="020F0502020204030204" pitchFamily="34" charset="0"/>
                <a:ea typeface="Calibri" panose="020F0502020204030204" pitchFamily="34" charset="0"/>
                <a:cs typeface="Calibri" panose="020F0502020204030204" pitchFamily="34" charset="0"/>
              </a:rPr>
              <a:t>of equal size</a:t>
            </a: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t>
            </a: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C860BF7D-35C0-46E6-95CC-FFA5B0048D38}"/>
              </a:ext>
            </a:extLst>
          </p:cNvPr>
          <p:cNvGrpSpPr/>
          <p:nvPr/>
        </p:nvGrpSpPr>
        <p:grpSpPr>
          <a:xfrm>
            <a:off x="575478" y="3172045"/>
            <a:ext cx="1519136" cy="1166718"/>
            <a:chOff x="564846" y="2651051"/>
            <a:chExt cx="1519136" cy="1166718"/>
          </a:xfrm>
        </p:grpSpPr>
        <p:pic>
          <p:nvPicPr>
            <p:cNvPr id="9" name="图形 8">
              <a:extLst>
                <a:ext uri="{FF2B5EF4-FFF2-40B4-BE49-F238E27FC236}">
                  <a16:creationId xmlns:a16="http://schemas.microsoft.com/office/drawing/2014/main" id="{36F005D8-AF96-410B-A199-F09DAEB275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9A0C0848-2CA4-49E5-B8E3-0E6CAD9B6549}"/>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11" name="文本框 110">
                  <a:extLst>
                    <a:ext uri="{FF2B5EF4-FFF2-40B4-BE49-F238E27FC236}">
                      <a16:creationId xmlns:a16="http://schemas.microsoft.com/office/drawing/2014/main" id="{9A0C0848-2CA4-49E5-B8E3-0E6CAD9B6549}"/>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5"/>
                  <a:stretch>
                    <a:fillRect l="-400" t="-10526" b="-28947"/>
                  </a:stretch>
                </a:blipFill>
              </p:spPr>
              <p:txBody>
                <a:bodyPr/>
                <a:lstStyle/>
                <a:p>
                  <a:r>
                    <a:rPr lang="zh-CN" altLang="en-US">
                      <a:noFill/>
                    </a:rPr>
                    <a:t> </a:t>
                  </a:r>
                </a:p>
              </p:txBody>
            </p:sp>
          </mc:Fallback>
        </mc:AlternateContent>
      </p:grpSp>
      <p:grpSp>
        <p:nvGrpSpPr>
          <p:cNvPr id="113" name="组合 112">
            <a:extLst>
              <a:ext uri="{FF2B5EF4-FFF2-40B4-BE49-F238E27FC236}">
                <a16:creationId xmlns:a16="http://schemas.microsoft.com/office/drawing/2014/main" id="{6323E428-6FCA-4A9A-83AE-F3BEA4C45C58}"/>
              </a:ext>
            </a:extLst>
          </p:cNvPr>
          <p:cNvGrpSpPr/>
          <p:nvPr/>
        </p:nvGrpSpPr>
        <p:grpSpPr>
          <a:xfrm>
            <a:off x="575478" y="4373524"/>
            <a:ext cx="1519136" cy="1166718"/>
            <a:chOff x="564846" y="2651051"/>
            <a:chExt cx="1519136" cy="1166718"/>
          </a:xfrm>
        </p:grpSpPr>
        <p:pic>
          <p:nvPicPr>
            <p:cNvPr id="115" name="图形 114">
              <a:extLst>
                <a:ext uri="{FF2B5EF4-FFF2-40B4-BE49-F238E27FC236}">
                  <a16:creationId xmlns:a16="http://schemas.microsoft.com/office/drawing/2014/main" id="{102E8EFD-76C1-46AA-9BF3-31D6AE7861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31" name="文本框 130">
                  <a:extLst>
                    <a:ext uri="{FF2B5EF4-FFF2-40B4-BE49-F238E27FC236}">
                      <a16:creationId xmlns:a16="http://schemas.microsoft.com/office/drawing/2014/main" id="{F0996821-97F3-42F0-8785-CDF57FF87CCB}"/>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31" name="文本框 130">
                  <a:extLst>
                    <a:ext uri="{FF2B5EF4-FFF2-40B4-BE49-F238E27FC236}">
                      <a16:creationId xmlns:a16="http://schemas.microsoft.com/office/drawing/2014/main" id="{F0996821-97F3-42F0-8785-CDF57FF87CCB}"/>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8"/>
                  <a:stretch>
                    <a:fillRect l="-400" t="-10526" b="-28947"/>
                  </a:stretch>
                </a:blipFill>
              </p:spPr>
              <p:txBody>
                <a:bodyPr/>
                <a:lstStyle/>
                <a:p>
                  <a:r>
                    <a:rPr lang="zh-CN" altLang="en-US">
                      <a:noFill/>
                    </a:rPr>
                    <a:t> </a:t>
                  </a:r>
                </a:p>
              </p:txBody>
            </p:sp>
          </mc:Fallback>
        </mc:AlternateContent>
      </p:grpSp>
      <p:grpSp>
        <p:nvGrpSpPr>
          <p:cNvPr id="133" name="组合 132">
            <a:extLst>
              <a:ext uri="{FF2B5EF4-FFF2-40B4-BE49-F238E27FC236}">
                <a16:creationId xmlns:a16="http://schemas.microsoft.com/office/drawing/2014/main" id="{C083CB80-F487-4EE4-A24E-B3B876AFC0D3}"/>
              </a:ext>
            </a:extLst>
          </p:cNvPr>
          <p:cNvGrpSpPr/>
          <p:nvPr/>
        </p:nvGrpSpPr>
        <p:grpSpPr>
          <a:xfrm>
            <a:off x="575478" y="5575003"/>
            <a:ext cx="1519136" cy="1166718"/>
            <a:chOff x="564846" y="2651051"/>
            <a:chExt cx="1519136" cy="1166718"/>
          </a:xfrm>
        </p:grpSpPr>
        <p:pic>
          <p:nvPicPr>
            <p:cNvPr id="134" name="图形 133">
              <a:extLst>
                <a:ext uri="{FF2B5EF4-FFF2-40B4-BE49-F238E27FC236}">
                  <a16:creationId xmlns:a16="http://schemas.microsoft.com/office/drawing/2014/main" id="{B3888651-DC03-401E-BB90-422F0E7C991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35" name="文本框 134">
                  <a:extLst>
                    <a:ext uri="{FF2B5EF4-FFF2-40B4-BE49-F238E27FC236}">
                      <a16:creationId xmlns:a16="http://schemas.microsoft.com/office/drawing/2014/main" id="{26949986-9A34-477C-99B7-D04147A62592}"/>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3</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35" name="文本框 134">
                  <a:extLst>
                    <a:ext uri="{FF2B5EF4-FFF2-40B4-BE49-F238E27FC236}">
                      <a16:creationId xmlns:a16="http://schemas.microsoft.com/office/drawing/2014/main" id="{26949986-9A34-477C-99B7-D04147A62592}"/>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11"/>
                  <a:stretch>
                    <a:fillRect l="-400" t="-10526" b="-28947"/>
                  </a:stretch>
                </a:blipFill>
              </p:spPr>
              <p:txBody>
                <a:bodyPr/>
                <a:lstStyle/>
                <a:p>
                  <a:r>
                    <a:rPr lang="zh-CN" altLang="en-US">
                      <a:noFill/>
                    </a:rPr>
                    <a:t> </a:t>
                  </a:r>
                </a:p>
              </p:txBody>
            </p:sp>
          </mc:Fallback>
        </mc:AlternateContent>
      </p:grpSp>
      <p:sp>
        <p:nvSpPr>
          <p:cNvPr id="136" name="文本框 135">
            <a:extLst>
              <a:ext uri="{FF2B5EF4-FFF2-40B4-BE49-F238E27FC236}">
                <a16:creationId xmlns:a16="http://schemas.microsoft.com/office/drawing/2014/main" id="{E4280D7E-E75F-481A-BC10-B4861AAE79D0}"/>
              </a:ext>
            </a:extLst>
          </p:cNvPr>
          <p:cNvSpPr txBox="1"/>
          <p:nvPr/>
        </p:nvSpPr>
        <p:spPr>
          <a:xfrm>
            <a:off x="333587" y="2715940"/>
            <a:ext cx="2002917"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Execute order</a:t>
            </a:r>
            <a:endParaRPr lang="zh-CN" altLang="en-US" sz="2400" dirty="0">
              <a:latin typeface="Calibri" panose="020F0502020204030204" pitchFamily="34" charset="0"/>
              <a:cs typeface="Calibri" panose="020F0502020204030204" pitchFamily="34" charset="0"/>
            </a:endParaRPr>
          </a:p>
        </p:txBody>
      </p:sp>
      <p:cxnSp>
        <p:nvCxnSpPr>
          <p:cNvPr id="12" name="直接箭头连接符 11">
            <a:extLst>
              <a:ext uri="{FF2B5EF4-FFF2-40B4-BE49-F238E27FC236}">
                <a16:creationId xmlns:a16="http://schemas.microsoft.com/office/drawing/2014/main" id="{1CE784BD-1B7C-4055-AA9F-4A509969C6EF}"/>
              </a:ext>
            </a:extLst>
          </p:cNvPr>
          <p:cNvCxnSpPr>
            <a:cxnSpLocks/>
          </p:cNvCxnSpPr>
          <p:nvPr/>
        </p:nvCxnSpPr>
        <p:spPr>
          <a:xfrm>
            <a:off x="2027238" y="3177605"/>
            <a:ext cx="9360000" cy="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7" name="文本框 136">
            <a:extLst>
              <a:ext uri="{FF2B5EF4-FFF2-40B4-BE49-F238E27FC236}">
                <a16:creationId xmlns:a16="http://schemas.microsoft.com/office/drawing/2014/main" id="{670A2FE4-2ACA-4776-B9EA-DAA2D74C3508}"/>
              </a:ext>
            </a:extLst>
          </p:cNvPr>
          <p:cNvSpPr txBox="1"/>
          <p:nvPr/>
        </p:nvSpPr>
        <p:spPr>
          <a:xfrm>
            <a:off x="10771233" y="3168693"/>
            <a:ext cx="1087180" cy="400110"/>
          </a:xfrm>
          <a:prstGeom prst="rect">
            <a:avLst/>
          </a:prstGeom>
          <a:noFill/>
        </p:spPr>
        <p:txBody>
          <a:bodyPr wrap="square" rtlCol="0">
            <a:spAutoFit/>
          </a:bodyPr>
          <a:lstStyle/>
          <a:p>
            <a:pPr algn="ctr"/>
            <a:r>
              <a:rPr lang="en-US" altLang="zh-CN" sz="2000" dirty="0">
                <a:solidFill>
                  <a:srgbClr val="FF0000"/>
                </a:solidFill>
                <a:latin typeface="Calibri" panose="020F0502020204030204" pitchFamily="34" charset="0"/>
                <a:ea typeface="Calibri" panose="020F0502020204030204" pitchFamily="34" charset="0"/>
                <a:cs typeface="Calibri" panose="020F0502020204030204" pitchFamily="34" charset="0"/>
              </a:rPr>
              <a:t>time</a:t>
            </a:r>
            <a:endParaRPr lang="zh-CN" altLang="en-US" sz="2000" dirty="0">
              <a:solidFill>
                <a:srgbClr val="FF0000"/>
              </a:solidFill>
              <a:latin typeface="Calibri" panose="020F0502020204030204" pitchFamily="34" charset="0"/>
              <a:cs typeface="Calibri" panose="020F0502020204030204" pitchFamily="34" charset="0"/>
            </a:endParaRPr>
          </a:p>
        </p:txBody>
      </p:sp>
      <p:cxnSp>
        <p:nvCxnSpPr>
          <p:cNvPr id="14" name="直接连接符 13">
            <a:extLst>
              <a:ext uri="{FF2B5EF4-FFF2-40B4-BE49-F238E27FC236}">
                <a16:creationId xmlns:a16="http://schemas.microsoft.com/office/drawing/2014/main" id="{408F41CC-D973-4EFD-856A-77712F23EA64}"/>
              </a:ext>
            </a:extLst>
          </p:cNvPr>
          <p:cNvCxnSpPr/>
          <p:nvPr/>
        </p:nvCxnSpPr>
        <p:spPr>
          <a:xfrm>
            <a:off x="2540000" y="2565400"/>
            <a:ext cx="0" cy="40513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8" name="直接箭头连接符 137">
            <a:extLst>
              <a:ext uri="{FF2B5EF4-FFF2-40B4-BE49-F238E27FC236}">
                <a16:creationId xmlns:a16="http://schemas.microsoft.com/office/drawing/2014/main" id="{9155F906-7324-4A58-AB02-734A6360FF58}"/>
              </a:ext>
            </a:extLst>
          </p:cNvPr>
          <p:cNvCxnSpPr>
            <a:cxnSpLocks/>
          </p:cNvCxnSpPr>
          <p:nvPr/>
        </p:nvCxnSpPr>
        <p:spPr>
          <a:xfrm>
            <a:off x="2027238" y="4116737"/>
            <a:ext cx="9360000" cy="0"/>
          </a:xfrm>
          <a:prstGeom prst="straightConnector1">
            <a:avLst/>
          </a:prstGeom>
          <a:ln w="38100">
            <a:tailEnd type="none"/>
          </a:ln>
        </p:spPr>
        <p:style>
          <a:lnRef idx="1">
            <a:schemeClr val="dk1"/>
          </a:lnRef>
          <a:fillRef idx="0">
            <a:schemeClr val="dk1"/>
          </a:fillRef>
          <a:effectRef idx="0">
            <a:schemeClr val="dk1"/>
          </a:effectRef>
          <a:fontRef idx="minor">
            <a:schemeClr val="tx1"/>
          </a:fontRef>
        </p:style>
      </p:cxnSp>
      <p:cxnSp>
        <p:nvCxnSpPr>
          <p:cNvPr id="139" name="直接箭头连接符 138">
            <a:extLst>
              <a:ext uri="{FF2B5EF4-FFF2-40B4-BE49-F238E27FC236}">
                <a16:creationId xmlns:a16="http://schemas.microsoft.com/office/drawing/2014/main" id="{3EB05CFC-9BD5-4F8E-8078-8B2CD701B6FF}"/>
              </a:ext>
            </a:extLst>
          </p:cNvPr>
          <p:cNvCxnSpPr>
            <a:cxnSpLocks/>
          </p:cNvCxnSpPr>
          <p:nvPr/>
        </p:nvCxnSpPr>
        <p:spPr>
          <a:xfrm>
            <a:off x="2027238" y="5252572"/>
            <a:ext cx="9360000" cy="0"/>
          </a:xfrm>
          <a:prstGeom prst="straightConnector1">
            <a:avLst/>
          </a:prstGeom>
          <a:ln w="38100">
            <a:tailEnd type="none"/>
          </a:ln>
        </p:spPr>
        <p:style>
          <a:lnRef idx="1">
            <a:schemeClr val="dk1"/>
          </a:lnRef>
          <a:fillRef idx="0">
            <a:schemeClr val="dk1"/>
          </a:fillRef>
          <a:effectRef idx="0">
            <a:schemeClr val="dk1"/>
          </a:effectRef>
          <a:fontRef idx="minor">
            <a:schemeClr val="tx1"/>
          </a:fontRef>
        </p:style>
      </p:cxnSp>
      <p:cxnSp>
        <p:nvCxnSpPr>
          <p:cNvPr id="141" name="直接箭头连接符 140">
            <a:extLst>
              <a:ext uri="{FF2B5EF4-FFF2-40B4-BE49-F238E27FC236}">
                <a16:creationId xmlns:a16="http://schemas.microsoft.com/office/drawing/2014/main" id="{7D0A8C42-2528-44E6-921B-3F4A4555E892}"/>
              </a:ext>
            </a:extLst>
          </p:cNvPr>
          <p:cNvCxnSpPr>
            <a:cxnSpLocks/>
          </p:cNvCxnSpPr>
          <p:nvPr/>
        </p:nvCxnSpPr>
        <p:spPr>
          <a:xfrm>
            <a:off x="2027238" y="6388407"/>
            <a:ext cx="9360000" cy="0"/>
          </a:xfrm>
          <a:prstGeom prst="straightConnector1">
            <a:avLst/>
          </a:prstGeom>
          <a:ln w="38100">
            <a:tailEnd type="none"/>
          </a:ln>
        </p:spPr>
        <p:style>
          <a:lnRef idx="1">
            <a:schemeClr val="dk1"/>
          </a:lnRef>
          <a:fillRef idx="0">
            <a:schemeClr val="dk1"/>
          </a:fillRef>
          <a:effectRef idx="0">
            <a:schemeClr val="dk1"/>
          </a:effectRef>
          <a:fontRef idx="minor">
            <a:schemeClr val="tx1"/>
          </a:fontRef>
        </p:style>
      </p:cxnSp>
      <p:pic>
        <p:nvPicPr>
          <p:cNvPr id="143" name="图形 142">
            <a:extLst>
              <a:ext uri="{FF2B5EF4-FFF2-40B4-BE49-F238E27FC236}">
                <a16:creationId xmlns:a16="http://schemas.microsoft.com/office/drawing/2014/main" id="{AAECB7C7-020F-4068-8570-C596949B9FE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905378" y="2535034"/>
            <a:ext cx="554102" cy="554102"/>
          </a:xfrm>
          <a:prstGeom prst="rect">
            <a:avLst/>
          </a:prstGeom>
        </p:spPr>
      </p:pic>
      <p:pic>
        <p:nvPicPr>
          <p:cNvPr id="144" name="图形 143">
            <a:extLst>
              <a:ext uri="{FF2B5EF4-FFF2-40B4-BE49-F238E27FC236}">
                <a16:creationId xmlns:a16="http://schemas.microsoft.com/office/drawing/2014/main" id="{E8AD073C-D0A9-4FB4-A6EC-10FBF65129F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95148" y="2535034"/>
            <a:ext cx="554102" cy="554102"/>
          </a:xfrm>
          <a:prstGeom prst="rect">
            <a:avLst/>
          </a:prstGeom>
        </p:spPr>
      </p:pic>
      <p:pic>
        <p:nvPicPr>
          <p:cNvPr id="170" name="图形 169">
            <a:extLst>
              <a:ext uri="{FF2B5EF4-FFF2-40B4-BE49-F238E27FC236}">
                <a16:creationId xmlns:a16="http://schemas.microsoft.com/office/drawing/2014/main" id="{709ED387-B5F4-43CC-A63B-6ECD9DDF9CD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84918" y="2535034"/>
            <a:ext cx="554102" cy="554102"/>
          </a:xfrm>
          <a:prstGeom prst="rect">
            <a:avLst/>
          </a:prstGeom>
        </p:spPr>
      </p:pic>
      <p:pic>
        <p:nvPicPr>
          <p:cNvPr id="197" name="图形 196">
            <a:extLst>
              <a:ext uri="{FF2B5EF4-FFF2-40B4-BE49-F238E27FC236}">
                <a16:creationId xmlns:a16="http://schemas.microsoft.com/office/drawing/2014/main" id="{5DFB6D30-B0BD-4519-A602-FDBDAB0B9E6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574688" y="2535034"/>
            <a:ext cx="554102" cy="554102"/>
          </a:xfrm>
          <a:prstGeom prst="rect">
            <a:avLst/>
          </a:prstGeom>
        </p:spPr>
      </p:pic>
      <p:pic>
        <p:nvPicPr>
          <p:cNvPr id="198" name="图形 197">
            <a:extLst>
              <a:ext uri="{FF2B5EF4-FFF2-40B4-BE49-F238E27FC236}">
                <a16:creationId xmlns:a16="http://schemas.microsoft.com/office/drawing/2014/main" id="{B7999F1C-08C3-4BFC-916B-E6DE37DE128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464458" y="2535034"/>
            <a:ext cx="554102" cy="554102"/>
          </a:xfrm>
          <a:prstGeom prst="rect">
            <a:avLst/>
          </a:prstGeom>
        </p:spPr>
      </p:pic>
      <p:pic>
        <p:nvPicPr>
          <p:cNvPr id="199" name="图形 198">
            <a:extLst>
              <a:ext uri="{FF2B5EF4-FFF2-40B4-BE49-F238E27FC236}">
                <a16:creationId xmlns:a16="http://schemas.microsoft.com/office/drawing/2014/main" id="{D8CEE3A7-1E05-4951-B37A-6E04DE0DE1A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354228" y="2535034"/>
            <a:ext cx="554102" cy="554102"/>
          </a:xfrm>
          <a:prstGeom prst="rect">
            <a:avLst/>
          </a:prstGeom>
        </p:spPr>
      </p:pic>
      <p:pic>
        <p:nvPicPr>
          <p:cNvPr id="200" name="图形 199">
            <a:extLst>
              <a:ext uri="{FF2B5EF4-FFF2-40B4-BE49-F238E27FC236}">
                <a16:creationId xmlns:a16="http://schemas.microsoft.com/office/drawing/2014/main" id="{9F1AA407-C6EB-4D3E-8C54-7D810BE6021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43998" y="2535034"/>
            <a:ext cx="554102" cy="554102"/>
          </a:xfrm>
          <a:prstGeom prst="rect">
            <a:avLst/>
          </a:prstGeom>
        </p:spPr>
      </p:pic>
      <p:pic>
        <p:nvPicPr>
          <p:cNvPr id="201" name="图形 200">
            <a:extLst>
              <a:ext uri="{FF2B5EF4-FFF2-40B4-BE49-F238E27FC236}">
                <a16:creationId xmlns:a16="http://schemas.microsoft.com/office/drawing/2014/main" id="{7B0CE547-1745-447A-869B-EEE4C753362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133768" y="2535034"/>
            <a:ext cx="554102" cy="554102"/>
          </a:xfrm>
          <a:prstGeom prst="rect">
            <a:avLst/>
          </a:prstGeom>
        </p:spPr>
      </p:pic>
      <p:pic>
        <p:nvPicPr>
          <p:cNvPr id="202" name="图形 201">
            <a:extLst>
              <a:ext uri="{FF2B5EF4-FFF2-40B4-BE49-F238E27FC236}">
                <a16:creationId xmlns:a16="http://schemas.microsoft.com/office/drawing/2014/main" id="{52DB557B-6481-4C46-9093-0B6F8561E51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023537" y="2535034"/>
            <a:ext cx="554102" cy="554102"/>
          </a:xfrm>
          <a:prstGeom prst="rect">
            <a:avLst/>
          </a:prstGeom>
        </p:spPr>
      </p:pic>
      <p:pic>
        <p:nvPicPr>
          <p:cNvPr id="203" name="图形 202">
            <a:extLst>
              <a:ext uri="{FF2B5EF4-FFF2-40B4-BE49-F238E27FC236}">
                <a16:creationId xmlns:a16="http://schemas.microsoft.com/office/drawing/2014/main" id="{1A80D859-2C61-4783-B6F6-E1B8D7F24DC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901693" y="3360019"/>
            <a:ext cx="554102" cy="554102"/>
          </a:xfrm>
          <a:prstGeom prst="rect">
            <a:avLst/>
          </a:prstGeom>
        </p:spPr>
      </p:pic>
      <p:cxnSp>
        <p:nvCxnSpPr>
          <p:cNvPr id="206" name="直线连接符 211">
            <a:extLst>
              <a:ext uri="{FF2B5EF4-FFF2-40B4-BE49-F238E27FC236}">
                <a16:creationId xmlns:a16="http://schemas.microsoft.com/office/drawing/2014/main" id="{C36103D2-EC6B-4B8B-9AFD-CA0EB45203CE}"/>
              </a:ext>
            </a:extLst>
          </p:cNvPr>
          <p:cNvCxnSpPr>
            <a:cxnSpLocks/>
          </p:cNvCxnSpPr>
          <p:nvPr/>
        </p:nvCxnSpPr>
        <p:spPr>
          <a:xfrm>
            <a:off x="3505718" y="2658999"/>
            <a:ext cx="0" cy="14400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7" name="直线连接符 211">
            <a:extLst>
              <a:ext uri="{FF2B5EF4-FFF2-40B4-BE49-F238E27FC236}">
                <a16:creationId xmlns:a16="http://schemas.microsoft.com/office/drawing/2014/main" id="{D7F6F97E-0F60-4D46-813E-C033922BF797}"/>
              </a:ext>
            </a:extLst>
          </p:cNvPr>
          <p:cNvCxnSpPr>
            <a:cxnSpLocks/>
          </p:cNvCxnSpPr>
          <p:nvPr/>
        </p:nvCxnSpPr>
        <p:spPr>
          <a:xfrm>
            <a:off x="4409485" y="2658999"/>
            <a:ext cx="0" cy="25920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6" name="图形 35">
            <a:extLst>
              <a:ext uri="{FF2B5EF4-FFF2-40B4-BE49-F238E27FC236}">
                <a16:creationId xmlns:a16="http://schemas.microsoft.com/office/drawing/2014/main" id="{86025660-1DC5-4853-9270-D9396370C75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93305" y="4389817"/>
            <a:ext cx="554102" cy="554102"/>
          </a:xfrm>
          <a:prstGeom prst="rect">
            <a:avLst/>
          </a:prstGeom>
        </p:spPr>
      </p:pic>
      <p:sp>
        <p:nvSpPr>
          <p:cNvPr id="6" name="灯片编号占位符 5">
            <a:extLst>
              <a:ext uri="{FF2B5EF4-FFF2-40B4-BE49-F238E27FC236}">
                <a16:creationId xmlns:a16="http://schemas.microsoft.com/office/drawing/2014/main" id="{4E5A80F8-C8F5-49D0-BF00-B3534CF23B39}"/>
              </a:ext>
            </a:extLst>
          </p:cNvPr>
          <p:cNvSpPr>
            <a:spLocks noGrp="1"/>
          </p:cNvSpPr>
          <p:nvPr>
            <p:ph type="sldNum" sz="quarter" idx="12"/>
          </p:nvPr>
        </p:nvSpPr>
        <p:spPr/>
        <p:txBody>
          <a:bodyPr/>
          <a:lstStyle/>
          <a:p>
            <a:fld id="{67A30710-B177-4468-8261-72019EDF17CF}" type="slidenum">
              <a:rPr lang="zh-CN" altLang="en-US" smtClean="0"/>
              <a:t>24</a:t>
            </a:fld>
            <a:endParaRPr lang="zh-CN" altLang="en-US"/>
          </a:p>
        </p:txBody>
      </p:sp>
      <p:grpSp>
        <p:nvGrpSpPr>
          <p:cNvPr id="38" name="组合 37">
            <a:extLst>
              <a:ext uri="{FF2B5EF4-FFF2-40B4-BE49-F238E27FC236}">
                <a16:creationId xmlns:a16="http://schemas.microsoft.com/office/drawing/2014/main" id="{8D8E09AF-4DAE-4546-B17B-691E5300F6EA}"/>
              </a:ext>
            </a:extLst>
          </p:cNvPr>
          <p:cNvGrpSpPr/>
          <p:nvPr/>
        </p:nvGrpSpPr>
        <p:grpSpPr>
          <a:xfrm>
            <a:off x="9317283" y="1886974"/>
            <a:ext cx="2520712" cy="417227"/>
            <a:chOff x="9410819" y="1802222"/>
            <a:chExt cx="2520712" cy="417227"/>
          </a:xfrm>
        </p:grpSpPr>
        <p:pic>
          <p:nvPicPr>
            <p:cNvPr id="39" name="图形 38">
              <a:extLst>
                <a:ext uri="{FF2B5EF4-FFF2-40B4-BE49-F238E27FC236}">
                  <a16:creationId xmlns:a16="http://schemas.microsoft.com/office/drawing/2014/main" id="{5066959A-5235-4A91-B10E-B0A736576C5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410819" y="1802222"/>
              <a:ext cx="417227" cy="417227"/>
            </a:xfrm>
            <a:prstGeom prst="rect">
              <a:avLst/>
            </a:prstGeom>
          </p:spPr>
        </p:pic>
        <p:sp>
          <p:nvSpPr>
            <p:cNvPr id="40" name="文本框 39">
              <a:extLst>
                <a:ext uri="{FF2B5EF4-FFF2-40B4-BE49-F238E27FC236}">
                  <a16:creationId xmlns:a16="http://schemas.microsoft.com/office/drawing/2014/main" id="{7BFF7A2D-3284-4D95-B96B-B7EF9F6B29F3}"/>
                </a:ext>
              </a:extLst>
            </p:cNvPr>
            <p:cNvSpPr txBox="1"/>
            <p:nvPr/>
          </p:nvSpPr>
          <p:spPr>
            <a:xfrm>
              <a:off x="9828046" y="1810780"/>
              <a:ext cx="2103485" cy="400110"/>
            </a:xfrm>
            <a:prstGeom prst="rect">
              <a:avLst/>
            </a:prstGeom>
            <a:noFill/>
          </p:spPr>
          <p:txBody>
            <a:bodyPr wrap="square" rtlCol="0">
              <a:spAutoFit/>
            </a:bodyPr>
            <a:lstStyle/>
            <a:p>
              <a:r>
                <a:rPr lang="en-US" altLang="zh-CN" sz="2000" b="1" dirty="0">
                  <a:latin typeface="Calibri" panose="020F0502020204030204" pitchFamily="34" charset="0"/>
                  <a:ea typeface="Calibri" panose="020F0502020204030204" pitchFamily="34" charset="0"/>
                  <a:cs typeface="Calibri" panose="020F0502020204030204" pitchFamily="34" charset="0"/>
                </a:rPr>
                <a:t>: apply the entry</a:t>
              </a:r>
              <a:endParaRPr lang="zh-CN" altLang="en-US" sz="2000" b="1" dirty="0">
                <a:latin typeface="Calibri" panose="020F0502020204030204" pitchFamily="34" charset="0"/>
                <a:cs typeface="Calibri" panose="020F0502020204030204" pitchFamily="34" charset="0"/>
              </a:endParaRPr>
            </a:p>
          </p:txBody>
        </p:sp>
      </p:grpSp>
      <p:pic>
        <p:nvPicPr>
          <p:cNvPr id="41" name="图形 40">
            <a:extLst>
              <a:ext uri="{FF2B5EF4-FFF2-40B4-BE49-F238E27FC236}">
                <a16:creationId xmlns:a16="http://schemas.microsoft.com/office/drawing/2014/main" id="{CE135297-7842-4A51-8E53-04A79A8BE5A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297104" y="3464937"/>
            <a:ext cx="417227" cy="417227"/>
          </a:xfrm>
          <a:prstGeom prst="rect">
            <a:avLst/>
          </a:prstGeom>
        </p:spPr>
      </p:pic>
      <p:pic>
        <p:nvPicPr>
          <p:cNvPr id="42" name="图形 41">
            <a:extLst>
              <a:ext uri="{FF2B5EF4-FFF2-40B4-BE49-F238E27FC236}">
                <a16:creationId xmlns:a16="http://schemas.microsoft.com/office/drawing/2014/main" id="{2D1FAAF5-A171-405E-8B7D-F74F43ED5E1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25719" y="4475255"/>
            <a:ext cx="417227" cy="417227"/>
          </a:xfrm>
          <a:prstGeom prst="rect">
            <a:avLst/>
          </a:prstGeom>
        </p:spPr>
      </p:pic>
    </p:spTree>
    <p:extLst>
      <p:ext uri="{BB962C8B-B14F-4D97-AF65-F5344CB8AC3E}">
        <p14:creationId xmlns:p14="http://schemas.microsoft.com/office/powerpoint/2010/main" val="2573871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Log Ordering Bottleneck</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a:xfrm>
            <a:off x="838200" y="1825625"/>
            <a:ext cx="10515600" cy="785345"/>
          </a:xfrm>
        </p:spPr>
        <p:txBody>
          <a:bodyPr/>
          <a:lstStyle/>
          <a:p>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Works perfectly when the groups are </a:t>
            </a:r>
            <a:r>
              <a:rPr lang="en-US" altLang="zh-CN" b="1" i="0" dirty="0">
                <a:effectLst/>
                <a:latin typeface="Calibri" panose="020F0502020204030204" pitchFamily="34" charset="0"/>
                <a:ea typeface="Calibri" panose="020F0502020204030204" pitchFamily="34" charset="0"/>
                <a:cs typeface="Calibri" panose="020F0502020204030204" pitchFamily="34" charset="0"/>
              </a:rPr>
              <a:t>of equal size</a:t>
            </a: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t>
            </a: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C860BF7D-35C0-46E6-95CC-FFA5B0048D38}"/>
              </a:ext>
            </a:extLst>
          </p:cNvPr>
          <p:cNvGrpSpPr/>
          <p:nvPr/>
        </p:nvGrpSpPr>
        <p:grpSpPr>
          <a:xfrm>
            <a:off x="575478" y="3172045"/>
            <a:ext cx="1519136" cy="1166718"/>
            <a:chOff x="564846" y="2651051"/>
            <a:chExt cx="1519136" cy="1166718"/>
          </a:xfrm>
        </p:grpSpPr>
        <p:pic>
          <p:nvPicPr>
            <p:cNvPr id="9" name="图形 8">
              <a:extLst>
                <a:ext uri="{FF2B5EF4-FFF2-40B4-BE49-F238E27FC236}">
                  <a16:creationId xmlns:a16="http://schemas.microsoft.com/office/drawing/2014/main" id="{36F005D8-AF96-410B-A199-F09DAEB275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9A0C0848-2CA4-49E5-B8E3-0E6CAD9B6549}"/>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11" name="文本框 110">
                  <a:extLst>
                    <a:ext uri="{FF2B5EF4-FFF2-40B4-BE49-F238E27FC236}">
                      <a16:creationId xmlns:a16="http://schemas.microsoft.com/office/drawing/2014/main" id="{9A0C0848-2CA4-49E5-B8E3-0E6CAD9B6549}"/>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5"/>
                  <a:stretch>
                    <a:fillRect l="-400" t="-10526" b="-28947"/>
                  </a:stretch>
                </a:blipFill>
              </p:spPr>
              <p:txBody>
                <a:bodyPr/>
                <a:lstStyle/>
                <a:p>
                  <a:r>
                    <a:rPr lang="zh-CN" altLang="en-US">
                      <a:noFill/>
                    </a:rPr>
                    <a:t> </a:t>
                  </a:r>
                </a:p>
              </p:txBody>
            </p:sp>
          </mc:Fallback>
        </mc:AlternateContent>
      </p:grpSp>
      <p:grpSp>
        <p:nvGrpSpPr>
          <p:cNvPr id="113" name="组合 112">
            <a:extLst>
              <a:ext uri="{FF2B5EF4-FFF2-40B4-BE49-F238E27FC236}">
                <a16:creationId xmlns:a16="http://schemas.microsoft.com/office/drawing/2014/main" id="{6323E428-6FCA-4A9A-83AE-F3BEA4C45C58}"/>
              </a:ext>
            </a:extLst>
          </p:cNvPr>
          <p:cNvGrpSpPr/>
          <p:nvPr/>
        </p:nvGrpSpPr>
        <p:grpSpPr>
          <a:xfrm>
            <a:off x="575478" y="4373524"/>
            <a:ext cx="1519136" cy="1166718"/>
            <a:chOff x="564846" y="2651051"/>
            <a:chExt cx="1519136" cy="1166718"/>
          </a:xfrm>
        </p:grpSpPr>
        <p:pic>
          <p:nvPicPr>
            <p:cNvPr id="115" name="图形 114">
              <a:extLst>
                <a:ext uri="{FF2B5EF4-FFF2-40B4-BE49-F238E27FC236}">
                  <a16:creationId xmlns:a16="http://schemas.microsoft.com/office/drawing/2014/main" id="{102E8EFD-76C1-46AA-9BF3-31D6AE7861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31" name="文本框 130">
                  <a:extLst>
                    <a:ext uri="{FF2B5EF4-FFF2-40B4-BE49-F238E27FC236}">
                      <a16:creationId xmlns:a16="http://schemas.microsoft.com/office/drawing/2014/main" id="{F0996821-97F3-42F0-8785-CDF57FF87CCB}"/>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31" name="文本框 130">
                  <a:extLst>
                    <a:ext uri="{FF2B5EF4-FFF2-40B4-BE49-F238E27FC236}">
                      <a16:creationId xmlns:a16="http://schemas.microsoft.com/office/drawing/2014/main" id="{F0996821-97F3-42F0-8785-CDF57FF87CCB}"/>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8"/>
                  <a:stretch>
                    <a:fillRect l="-400" t="-10526" b="-28947"/>
                  </a:stretch>
                </a:blipFill>
              </p:spPr>
              <p:txBody>
                <a:bodyPr/>
                <a:lstStyle/>
                <a:p>
                  <a:r>
                    <a:rPr lang="zh-CN" altLang="en-US">
                      <a:noFill/>
                    </a:rPr>
                    <a:t> </a:t>
                  </a:r>
                </a:p>
              </p:txBody>
            </p:sp>
          </mc:Fallback>
        </mc:AlternateContent>
      </p:grpSp>
      <p:grpSp>
        <p:nvGrpSpPr>
          <p:cNvPr id="133" name="组合 132">
            <a:extLst>
              <a:ext uri="{FF2B5EF4-FFF2-40B4-BE49-F238E27FC236}">
                <a16:creationId xmlns:a16="http://schemas.microsoft.com/office/drawing/2014/main" id="{C083CB80-F487-4EE4-A24E-B3B876AFC0D3}"/>
              </a:ext>
            </a:extLst>
          </p:cNvPr>
          <p:cNvGrpSpPr/>
          <p:nvPr/>
        </p:nvGrpSpPr>
        <p:grpSpPr>
          <a:xfrm>
            <a:off x="575478" y="5575003"/>
            <a:ext cx="1519136" cy="1166718"/>
            <a:chOff x="564846" y="2651051"/>
            <a:chExt cx="1519136" cy="1166718"/>
          </a:xfrm>
        </p:grpSpPr>
        <p:pic>
          <p:nvPicPr>
            <p:cNvPr id="134" name="图形 133">
              <a:extLst>
                <a:ext uri="{FF2B5EF4-FFF2-40B4-BE49-F238E27FC236}">
                  <a16:creationId xmlns:a16="http://schemas.microsoft.com/office/drawing/2014/main" id="{B3888651-DC03-401E-BB90-422F0E7C991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35" name="文本框 134">
                  <a:extLst>
                    <a:ext uri="{FF2B5EF4-FFF2-40B4-BE49-F238E27FC236}">
                      <a16:creationId xmlns:a16="http://schemas.microsoft.com/office/drawing/2014/main" id="{26949986-9A34-477C-99B7-D04147A62592}"/>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3</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35" name="文本框 134">
                  <a:extLst>
                    <a:ext uri="{FF2B5EF4-FFF2-40B4-BE49-F238E27FC236}">
                      <a16:creationId xmlns:a16="http://schemas.microsoft.com/office/drawing/2014/main" id="{26949986-9A34-477C-99B7-D04147A62592}"/>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11"/>
                  <a:stretch>
                    <a:fillRect l="-400" t="-10526" b="-28947"/>
                  </a:stretch>
                </a:blipFill>
              </p:spPr>
              <p:txBody>
                <a:bodyPr/>
                <a:lstStyle/>
                <a:p>
                  <a:r>
                    <a:rPr lang="zh-CN" altLang="en-US">
                      <a:noFill/>
                    </a:rPr>
                    <a:t> </a:t>
                  </a:r>
                </a:p>
              </p:txBody>
            </p:sp>
          </mc:Fallback>
        </mc:AlternateContent>
      </p:grpSp>
      <p:sp>
        <p:nvSpPr>
          <p:cNvPr id="136" name="文本框 135">
            <a:extLst>
              <a:ext uri="{FF2B5EF4-FFF2-40B4-BE49-F238E27FC236}">
                <a16:creationId xmlns:a16="http://schemas.microsoft.com/office/drawing/2014/main" id="{E4280D7E-E75F-481A-BC10-B4861AAE79D0}"/>
              </a:ext>
            </a:extLst>
          </p:cNvPr>
          <p:cNvSpPr txBox="1"/>
          <p:nvPr/>
        </p:nvSpPr>
        <p:spPr>
          <a:xfrm>
            <a:off x="333587" y="2715940"/>
            <a:ext cx="2002917"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Execute order</a:t>
            </a:r>
            <a:endParaRPr lang="zh-CN" altLang="en-US" sz="2400" dirty="0">
              <a:latin typeface="Calibri" panose="020F0502020204030204" pitchFamily="34" charset="0"/>
              <a:cs typeface="Calibri" panose="020F0502020204030204" pitchFamily="34" charset="0"/>
            </a:endParaRPr>
          </a:p>
        </p:txBody>
      </p:sp>
      <p:cxnSp>
        <p:nvCxnSpPr>
          <p:cNvPr id="12" name="直接箭头连接符 11">
            <a:extLst>
              <a:ext uri="{FF2B5EF4-FFF2-40B4-BE49-F238E27FC236}">
                <a16:creationId xmlns:a16="http://schemas.microsoft.com/office/drawing/2014/main" id="{1CE784BD-1B7C-4055-AA9F-4A509969C6EF}"/>
              </a:ext>
            </a:extLst>
          </p:cNvPr>
          <p:cNvCxnSpPr>
            <a:cxnSpLocks/>
          </p:cNvCxnSpPr>
          <p:nvPr/>
        </p:nvCxnSpPr>
        <p:spPr>
          <a:xfrm>
            <a:off x="2027238" y="3177605"/>
            <a:ext cx="9360000" cy="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7" name="文本框 136">
            <a:extLst>
              <a:ext uri="{FF2B5EF4-FFF2-40B4-BE49-F238E27FC236}">
                <a16:creationId xmlns:a16="http://schemas.microsoft.com/office/drawing/2014/main" id="{670A2FE4-2ACA-4776-B9EA-DAA2D74C3508}"/>
              </a:ext>
            </a:extLst>
          </p:cNvPr>
          <p:cNvSpPr txBox="1"/>
          <p:nvPr/>
        </p:nvSpPr>
        <p:spPr>
          <a:xfrm>
            <a:off x="10771233" y="3168693"/>
            <a:ext cx="1087180" cy="400110"/>
          </a:xfrm>
          <a:prstGeom prst="rect">
            <a:avLst/>
          </a:prstGeom>
          <a:noFill/>
        </p:spPr>
        <p:txBody>
          <a:bodyPr wrap="square" rtlCol="0">
            <a:spAutoFit/>
          </a:bodyPr>
          <a:lstStyle/>
          <a:p>
            <a:pPr algn="ctr"/>
            <a:r>
              <a:rPr lang="en-US" altLang="zh-CN" sz="2000" dirty="0">
                <a:solidFill>
                  <a:srgbClr val="FF0000"/>
                </a:solidFill>
                <a:latin typeface="Calibri" panose="020F0502020204030204" pitchFamily="34" charset="0"/>
                <a:ea typeface="Calibri" panose="020F0502020204030204" pitchFamily="34" charset="0"/>
                <a:cs typeface="Calibri" panose="020F0502020204030204" pitchFamily="34" charset="0"/>
              </a:rPr>
              <a:t>time</a:t>
            </a:r>
            <a:endParaRPr lang="zh-CN" altLang="en-US" sz="2000" dirty="0">
              <a:solidFill>
                <a:srgbClr val="FF0000"/>
              </a:solidFill>
              <a:latin typeface="Calibri" panose="020F0502020204030204" pitchFamily="34" charset="0"/>
              <a:cs typeface="Calibri" panose="020F0502020204030204" pitchFamily="34" charset="0"/>
            </a:endParaRPr>
          </a:p>
        </p:txBody>
      </p:sp>
      <p:cxnSp>
        <p:nvCxnSpPr>
          <p:cNvPr id="14" name="直接连接符 13">
            <a:extLst>
              <a:ext uri="{FF2B5EF4-FFF2-40B4-BE49-F238E27FC236}">
                <a16:creationId xmlns:a16="http://schemas.microsoft.com/office/drawing/2014/main" id="{408F41CC-D973-4EFD-856A-77712F23EA64}"/>
              </a:ext>
            </a:extLst>
          </p:cNvPr>
          <p:cNvCxnSpPr/>
          <p:nvPr/>
        </p:nvCxnSpPr>
        <p:spPr>
          <a:xfrm>
            <a:off x="2540000" y="2565400"/>
            <a:ext cx="0" cy="40513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8" name="直接箭头连接符 137">
            <a:extLst>
              <a:ext uri="{FF2B5EF4-FFF2-40B4-BE49-F238E27FC236}">
                <a16:creationId xmlns:a16="http://schemas.microsoft.com/office/drawing/2014/main" id="{9155F906-7324-4A58-AB02-734A6360FF58}"/>
              </a:ext>
            </a:extLst>
          </p:cNvPr>
          <p:cNvCxnSpPr>
            <a:cxnSpLocks/>
          </p:cNvCxnSpPr>
          <p:nvPr/>
        </p:nvCxnSpPr>
        <p:spPr>
          <a:xfrm>
            <a:off x="2027238" y="4116737"/>
            <a:ext cx="9360000" cy="0"/>
          </a:xfrm>
          <a:prstGeom prst="straightConnector1">
            <a:avLst/>
          </a:prstGeom>
          <a:ln w="38100">
            <a:tailEnd type="none"/>
          </a:ln>
        </p:spPr>
        <p:style>
          <a:lnRef idx="1">
            <a:schemeClr val="dk1"/>
          </a:lnRef>
          <a:fillRef idx="0">
            <a:schemeClr val="dk1"/>
          </a:fillRef>
          <a:effectRef idx="0">
            <a:schemeClr val="dk1"/>
          </a:effectRef>
          <a:fontRef idx="minor">
            <a:schemeClr val="tx1"/>
          </a:fontRef>
        </p:style>
      </p:cxnSp>
      <p:cxnSp>
        <p:nvCxnSpPr>
          <p:cNvPr id="139" name="直接箭头连接符 138">
            <a:extLst>
              <a:ext uri="{FF2B5EF4-FFF2-40B4-BE49-F238E27FC236}">
                <a16:creationId xmlns:a16="http://schemas.microsoft.com/office/drawing/2014/main" id="{3EB05CFC-9BD5-4F8E-8078-8B2CD701B6FF}"/>
              </a:ext>
            </a:extLst>
          </p:cNvPr>
          <p:cNvCxnSpPr>
            <a:cxnSpLocks/>
          </p:cNvCxnSpPr>
          <p:nvPr/>
        </p:nvCxnSpPr>
        <p:spPr>
          <a:xfrm>
            <a:off x="2027238" y="5252572"/>
            <a:ext cx="9360000" cy="0"/>
          </a:xfrm>
          <a:prstGeom prst="straightConnector1">
            <a:avLst/>
          </a:prstGeom>
          <a:ln w="38100">
            <a:tailEnd type="none"/>
          </a:ln>
        </p:spPr>
        <p:style>
          <a:lnRef idx="1">
            <a:schemeClr val="dk1"/>
          </a:lnRef>
          <a:fillRef idx="0">
            <a:schemeClr val="dk1"/>
          </a:fillRef>
          <a:effectRef idx="0">
            <a:schemeClr val="dk1"/>
          </a:effectRef>
          <a:fontRef idx="minor">
            <a:schemeClr val="tx1"/>
          </a:fontRef>
        </p:style>
      </p:cxnSp>
      <p:cxnSp>
        <p:nvCxnSpPr>
          <p:cNvPr id="141" name="直接箭头连接符 140">
            <a:extLst>
              <a:ext uri="{FF2B5EF4-FFF2-40B4-BE49-F238E27FC236}">
                <a16:creationId xmlns:a16="http://schemas.microsoft.com/office/drawing/2014/main" id="{7D0A8C42-2528-44E6-921B-3F4A4555E892}"/>
              </a:ext>
            </a:extLst>
          </p:cNvPr>
          <p:cNvCxnSpPr>
            <a:cxnSpLocks/>
          </p:cNvCxnSpPr>
          <p:nvPr/>
        </p:nvCxnSpPr>
        <p:spPr>
          <a:xfrm>
            <a:off x="2027238" y="6388407"/>
            <a:ext cx="9360000" cy="0"/>
          </a:xfrm>
          <a:prstGeom prst="straightConnector1">
            <a:avLst/>
          </a:prstGeom>
          <a:ln w="38100">
            <a:tailEnd type="none"/>
          </a:ln>
        </p:spPr>
        <p:style>
          <a:lnRef idx="1">
            <a:schemeClr val="dk1"/>
          </a:lnRef>
          <a:fillRef idx="0">
            <a:schemeClr val="dk1"/>
          </a:fillRef>
          <a:effectRef idx="0">
            <a:schemeClr val="dk1"/>
          </a:effectRef>
          <a:fontRef idx="minor">
            <a:schemeClr val="tx1"/>
          </a:fontRef>
        </p:style>
      </p:cxnSp>
      <p:pic>
        <p:nvPicPr>
          <p:cNvPr id="143" name="图形 142">
            <a:extLst>
              <a:ext uri="{FF2B5EF4-FFF2-40B4-BE49-F238E27FC236}">
                <a16:creationId xmlns:a16="http://schemas.microsoft.com/office/drawing/2014/main" id="{AAECB7C7-020F-4068-8570-C596949B9FE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905378" y="2535034"/>
            <a:ext cx="554102" cy="554102"/>
          </a:xfrm>
          <a:prstGeom prst="rect">
            <a:avLst/>
          </a:prstGeom>
        </p:spPr>
      </p:pic>
      <p:pic>
        <p:nvPicPr>
          <p:cNvPr id="144" name="图形 143">
            <a:extLst>
              <a:ext uri="{FF2B5EF4-FFF2-40B4-BE49-F238E27FC236}">
                <a16:creationId xmlns:a16="http://schemas.microsoft.com/office/drawing/2014/main" id="{E8AD073C-D0A9-4FB4-A6EC-10FBF65129F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95148" y="2535034"/>
            <a:ext cx="554102" cy="554102"/>
          </a:xfrm>
          <a:prstGeom prst="rect">
            <a:avLst/>
          </a:prstGeom>
        </p:spPr>
      </p:pic>
      <p:pic>
        <p:nvPicPr>
          <p:cNvPr id="170" name="图形 169">
            <a:extLst>
              <a:ext uri="{FF2B5EF4-FFF2-40B4-BE49-F238E27FC236}">
                <a16:creationId xmlns:a16="http://schemas.microsoft.com/office/drawing/2014/main" id="{709ED387-B5F4-43CC-A63B-6ECD9DDF9CD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84918" y="2535034"/>
            <a:ext cx="554102" cy="554102"/>
          </a:xfrm>
          <a:prstGeom prst="rect">
            <a:avLst/>
          </a:prstGeom>
        </p:spPr>
      </p:pic>
      <p:pic>
        <p:nvPicPr>
          <p:cNvPr id="197" name="图形 196">
            <a:extLst>
              <a:ext uri="{FF2B5EF4-FFF2-40B4-BE49-F238E27FC236}">
                <a16:creationId xmlns:a16="http://schemas.microsoft.com/office/drawing/2014/main" id="{5DFB6D30-B0BD-4519-A602-FDBDAB0B9E6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574688" y="2535034"/>
            <a:ext cx="554102" cy="554102"/>
          </a:xfrm>
          <a:prstGeom prst="rect">
            <a:avLst/>
          </a:prstGeom>
        </p:spPr>
      </p:pic>
      <p:pic>
        <p:nvPicPr>
          <p:cNvPr id="198" name="图形 197">
            <a:extLst>
              <a:ext uri="{FF2B5EF4-FFF2-40B4-BE49-F238E27FC236}">
                <a16:creationId xmlns:a16="http://schemas.microsoft.com/office/drawing/2014/main" id="{B7999F1C-08C3-4BFC-916B-E6DE37DE128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464458" y="2535034"/>
            <a:ext cx="554102" cy="554102"/>
          </a:xfrm>
          <a:prstGeom prst="rect">
            <a:avLst/>
          </a:prstGeom>
        </p:spPr>
      </p:pic>
      <p:pic>
        <p:nvPicPr>
          <p:cNvPr id="199" name="图形 198">
            <a:extLst>
              <a:ext uri="{FF2B5EF4-FFF2-40B4-BE49-F238E27FC236}">
                <a16:creationId xmlns:a16="http://schemas.microsoft.com/office/drawing/2014/main" id="{D8CEE3A7-1E05-4951-B37A-6E04DE0DE1A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354228" y="2535034"/>
            <a:ext cx="554102" cy="554102"/>
          </a:xfrm>
          <a:prstGeom prst="rect">
            <a:avLst/>
          </a:prstGeom>
        </p:spPr>
      </p:pic>
      <p:pic>
        <p:nvPicPr>
          <p:cNvPr id="200" name="图形 199">
            <a:extLst>
              <a:ext uri="{FF2B5EF4-FFF2-40B4-BE49-F238E27FC236}">
                <a16:creationId xmlns:a16="http://schemas.microsoft.com/office/drawing/2014/main" id="{9F1AA407-C6EB-4D3E-8C54-7D810BE6021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43998" y="2535034"/>
            <a:ext cx="554102" cy="554102"/>
          </a:xfrm>
          <a:prstGeom prst="rect">
            <a:avLst/>
          </a:prstGeom>
        </p:spPr>
      </p:pic>
      <p:pic>
        <p:nvPicPr>
          <p:cNvPr id="201" name="图形 200">
            <a:extLst>
              <a:ext uri="{FF2B5EF4-FFF2-40B4-BE49-F238E27FC236}">
                <a16:creationId xmlns:a16="http://schemas.microsoft.com/office/drawing/2014/main" id="{7B0CE547-1745-447A-869B-EEE4C753362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133768" y="2535034"/>
            <a:ext cx="554102" cy="554102"/>
          </a:xfrm>
          <a:prstGeom prst="rect">
            <a:avLst/>
          </a:prstGeom>
        </p:spPr>
      </p:pic>
      <p:pic>
        <p:nvPicPr>
          <p:cNvPr id="202" name="图形 201">
            <a:extLst>
              <a:ext uri="{FF2B5EF4-FFF2-40B4-BE49-F238E27FC236}">
                <a16:creationId xmlns:a16="http://schemas.microsoft.com/office/drawing/2014/main" id="{52DB557B-6481-4C46-9093-0B6F8561E51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023537" y="2535034"/>
            <a:ext cx="554102" cy="554102"/>
          </a:xfrm>
          <a:prstGeom prst="rect">
            <a:avLst/>
          </a:prstGeom>
        </p:spPr>
      </p:pic>
      <p:pic>
        <p:nvPicPr>
          <p:cNvPr id="203" name="图形 202">
            <a:extLst>
              <a:ext uri="{FF2B5EF4-FFF2-40B4-BE49-F238E27FC236}">
                <a16:creationId xmlns:a16="http://schemas.microsoft.com/office/drawing/2014/main" id="{1A80D859-2C61-4783-B6F6-E1B8D7F24DC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901693" y="3360019"/>
            <a:ext cx="554102" cy="554102"/>
          </a:xfrm>
          <a:prstGeom prst="rect">
            <a:avLst/>
          </a:prstGeom>
        </p:spPr>
      </p:pic>
      <p:cxnSp>
        <p:nvCxnSpPr>
          <p:cNvPr id="206" name="直线连接符 211">
            <a:extLst>
              <a:ext uri="{FF2B5EF4-FFF2-40B4-BE49-F238E27FC236}">
                <a16:creationId xmlns:a16="http://schemas.microsoft.com/office/drawing/2014/main" id="{C36103D2-EC6B-4B8B-9AFD-CA0EB45203CE}"/>
              </a:ext>
            </a:extLst>
          </p:cNvPr>
          <p:cNvCxnSpPr>
            <a:cxnSpLocks/>
          </p:cNvCxnSpPr>
          <p:nvPr/>
        </p:nvCxnSpPr>
        <p:spPr>
          <a:xfrm>
            <a:off x="3505718" y="2658999"/>
            <a:ext cx="0" cy="14400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7" name="直线连接符 211">
            <a:extLst>
              <a:ext uri="{FF2B5EF4-FFF2-40B4-BE49-F238E27FC236}">
                <a16:creationId xmlns:a16="http://schemas.microsoft.com/office/drawing/2014/main" id="{D7F6F97E-0F60-4D46-813E-C033922BF797}"/>
              </a:ext>
            </a:extLst>
          </p:cNvPr>
          <p:cNvCxnSpPr>
            <a:cxnSpLocks/>
          </p:cNvCxnSpPr>
          <p:nvPr/>
        </p:nvCxnSpPr>
        <p:spPr>
          <a:xfrm>
            <a:off x="4409485" y="2658999"/>
            <a:ext cx="0" cy="25920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8" name="直线连接符 211">
            <a:extLst>
              <a:ext uri="{FF2B5EF4-FFF2-40B4-BE49-F238E27FC236}">
                <a16:creationId xmlns:a16="http://schemas.microsoft.com/office/drawing/2014/main" id="{E869D230-57BD-4783-A45E-D6BEE2F0B5F7}"/>
              </a:ext>
            </a:extLst>
          </p:cNvPr>
          <p:cNvCxnSpPr>
            <a:cxnSpLocks/>
          </p:cNvCxnSpPr>
          <p:nvPr/>
        </p:nvCxnSpPr>
        <p:spPr>
          <a:xfrm>
            <a:off x="5339834" y="2658999"/>
            <a:ext cx="0" cy="37080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6" name="图形 35">
            <a:extLst>
              <a:ext uri="{FF2B5EF4-FFF2-40B4-BE49-F238E27FC236}">
                <a16:creationId xmlns:a16="http://schemas.microsoft.com/office/drawing/2014/main" id="{86025660-1DC5-4853-9270-D9396370C75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93305" y="4389817"/>
            <a:ext cx="554102" cy="554102"/>
          </a:xfrm>
          <a:prstGeom prst="rect">
            <a:avLst/>
          </a:prstGeom>
        </p:spPr>
      </p:pic>
      <p:pic>
        <p:nvPicPr>
          <p:cNvPr id="37" name="图形 36">
            <a:extLst>
              <a:ext uri="{FF2B5EF4-FFF2-40B4-BE49-F238E27FC236}">
                <a16:creationId xmlns:a16="http://schemas.microsoft.com/office/drawing/2014/main" id="{2A4B94F4-1DD8-4733-B4C6-4C931B792F4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84918" y="5510667"/>
            <a:ext cx="554102" cy="554102"/>
          </a:xfrm>
          <a:prstGeom prst="rect">
            <a:avLst/>
          </a:prstGeom>
        </p:spPr>
      </p:pic>
      <p:sp>
        <p:nvSpPr>
          <p:cNvPr id="6" name="灯片编号占位符 5">
            <a:extLst>
              <a:ext uri="{FF2B5EF4-FFF2-40B4-BE49-F238E27FC236}">
                <a16:creationId xmlns:a16="http://schemas.microsoft.com/office/drawing/2014/main" id="{4E5A80F8-C8F5-49D0-BF00-B3534CF23B39}"/>
              </a:ext>
            </a:extLst>
          </p:cNvPr>
          <p:cNvSpPr>
            <a:spLocks noGrp="1"/>
          </p:cNvSpPr>
          <p:nvPr>
            <p:ph type="sldNum" sz="quarter" idx="12"/>
          </p:nvPr>
        </p:nvSpPr>
        <p:spPr/>
        <p:txBody>
          <a:bodyPr/>
          <a:lstStyle/>
          <a:p>
            <a:fld id="{67A30710-B177-4468-8261-72019EDF17CF}" type="slidenum">
              <a:rPr lang="zh-CN" altLang="en-US" smtClean="0"/>
              <a:t>25</a:t>
            </a:fld>
            <a:endParaRPr lang="zh-CN" altLang="en-US"/>
          </a:p>
        </p:txBody>
      </p:sp>
      <p:grpSp>
        <p:nvGrpSpPr>
          <p:cNvPr id="38" name="组合 37">
            <a:extLst>
              <a:ext uri="{FF2B5EF4-FFF2-40B4-BE49-F238E27FC236}">
                <a16:creationId xmlns:a16="http://schemas.microsoft.com/office/drawing/2014/main" id="{8D8E09AF-4DAE-4546-B17B-691E5300F6EA}"/>
              </a:ext>
            </a:extLst>
          </p:cNvPr>
          <p:cNvGrpSpPr/>
          <p:nvPr/>
        </p:nvGrpSpPr>
        <p:grpSpPr>
          <a:xfrm>
            <a:off x="9317283" y="1886974"/>
            <a:ext cx="2520712" cy="417227"/>
            <a:chOff x="9410819" y="1802222"/>
            <a:chExt cx="2520712" cy="417227"/>
          </a:xfrm>
        </p:grpSpPr>
        <p:pic>
          <p:nvPicPr>
            <p:cNvPr id="39" name="图形 38">
              <a:extLst>
                <a:ext uri="{FF2B5EF4-FFF2-40B4-BE49-F238E27FC236}">
                  <a16:creationId xmlns:a16="http://schemas.microsoft.com/office/drawing/2014/main" id="{5066959A-5235-4A91-B10E-B0A736576C5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410819" y="1802222"/>
              <a:ext cx="417227" cy="417227"/>
            </a:xfrm>
            <a:prstGeom prst="rect">
              <a:avLst/>
            </a:prstGeom>
          </p:spPr>
        </p:pic>
        <p:sp>
          <p:nvSpPr>
            <p:cNvPr id="40" name="文本框 39">
              <a:extLst>
                <a:ext uri="{FF2B5EF4-FFF2-40B4-BE49-F238E27FC236}">
                  <a16:creationId xmlns:a16="http://schemas.microsoft.com/office/drawing/2014/main" id="{7BFF7A2D-3284-4D95-B96B-B7EF9F6B29F3}"/>
                </a:ext>
              </a:extLst>
            </p:cNvPr>
            <p:cNvSpPr txBox="1"/>
            <p:nvPr/>
          </p:nvSpPr>
          <p:spPr>
            <a:xfrm>
              <a:off x="9828046" y="1810780"/>
              <a:ext cx="2103485" cy="400110"/>
            </a:xfrm>
            <a:prstGeom prst="rect">
              <a:avLst/>
            </a:prstGeom>
            <a:noFill/>
          </p:spPr>
          <p:txBody>
            <a:bodyPr wrap="square" rtlCol="0">
              <a:spAutoFit/>
            </a:bodyPr>
            <a:lstStyle/>
            <a:p>
              <a:r>
                <a:rPr lang="en-US" altLang="zh-CN" sz="2000" b="1" dirty="0">
                  <a:latin typeface="Calibri" panose="020F0502020204030204" pitchFamily="34" charset="0"/>
                  <a:ea typeface="Calibri" panose="020F0502020204030204" pitchFamily="34" charset="0"/>
                  <a:cs typeface="Calibri" panose="020F0502020204030204" pitchFamily="34" charset="0"/>
                </a:rPr>
                <a:t>: apply the entry</a:t>
              </a:r>
              <a:endParaRPr lang="zh-CN" altLang="en-US" sz="2000" b="1" dirty="0">
                <a:latin typeface="Calibri" panose="020F0502020204030204" pitchFamily="34" charset="0"/>
                <a:cs typeface="Calibri" panose="020F0502020204030204" pitchFamily="34" charset="0"/>
              </a:endParaRPr>
            </a:p>
          </p:txBody>
        </p:sp>
      </p:grpSp>
      <p:pic>
        <p:nvPicPr>
          <p:cNvPr id="41" name="图形 40">
            <a:extLst>
              <a:ext uri="{FF2B5EF4-FFF2-40B4-BE49-F238E27FC236}">
                <a16:creationId xmlns:a16="http://schemas.microsoft.com/office/drawing/2014/main" id="{CE135297-7842-4A51-8E53-04A79A8BE5A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297104" y="3464937"/>
            <a:ext cx="417227" cy="417227"/>
          </a:xfrm>
          <a:prstGeom prst="rect">
            <a:avLst/>
          </a:prstGeom>
        </p:spPr>
      </p:pic>
      <p:pic>
        <p:nvPicPr>
          <p:cNvPr id="42" name="图形 41">
            <a:extLst>
              <a:ext uri="{FF2B5EF4-FFF2-40B4-BE49-F238E27FC236}">
                <a16:creationId xmlns:a16="http://schemas.microsoft.com/office/drawing/2014/main" id="{2D1FAAF5-A171-405E-8B7D-F74F43ED5E1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25719" y="4475255"/>
            <a:ext cx="417227" cy="417227"/>
          </a:xfrm>
          <a:prstGeom prst="rect">
            <a:avLst/>
          </a:prstGeom>
        </p:spPr>
      </p:pic>
      <p:pic>
        <p:nvPicPr>
          <p:cNvPr id="43" name="图形 42">
            <a:extLst>
              <a:ext uri="{FF2B5EF4-FFF2-40B4-BE49-F238E27FC236}">
                <a16:creationId xmlns:a16="http://schemas.microsoft.com/office/drawing/2014/main" id="{5DB24514-F915-4ABC-9632-7E73E952FAC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31220" y="5611876"/>
            <a:ext cx="417227" cy="417227"/>
          </a:xfrm>
          <a:prstGeom prst="rect">
            <a:avLst/>
          </a:prstGeom>
        </p:spPr>
      </p:pic>
    </p:spTree>
    <p:extLst>
      <p:ext uri="{BB962C8B-B14F-4D97-AF65-F5344CB8AC3E}">
        <p14:creationId xmlns:p14="http://schemas.microsoft.com/office/powerpoint/2010/main" val="2069133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形 41">
            <a:extLst>
              <a:ext uri="{FF2B5EF4-FFF2-40B4-BE49-F238E27FC236}">
                <a16:creationId xmlns:a16="http://schemas.microsoft.com/office/drawing/2014/main" id="{411C2E00-DDFC-44FA-A47F-02672E6BAC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99795" y="5510667"/>
            <a:ext cx="554102" cy="554102"/>
          </a:xfrm>
          <a:prstGeom prst="rect">
            <a:avLst/>
          </a:prstGeom>
        </p:spPr>
      </p:pic>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Log Ordering Bottleneck</a:t>
            </a:r>
            <a:endParaRPr lang="zh-CN" altLang="en-US" sz="40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a:xfrm>
                <a:off x="838200" y="1825625"/>
                <a:ext cx="10515600" cy="785345"/>
              </a:xfrm>
            </p:spPr>
            <p:txBody>
              <a:bodyPr/>
              <a:lstStyle/>
              <a:p>
                <a:r>
                  <a:rPr lang="en-US" altLang="zh-CN" dirty="0">
                    <a:solidFill>
                      <a:srgbClr val="262626"/>
                    </a:solidFill>
                    <a:latin typeface="Calibri" panose="020F0502020204030204" pitchFamily="34" charset="0"/>
                    <a:ea typeface="Calibri" panose="020F0502020204030204" pitchFamily="34" charset="0"/>
                    <a:cs typeface="Calibri" panose="020F0502020204030204" pitchFamily="34" charset="0"/>
                  </a:rPr>
                  <a:t>Failed when </a:t>
                </a:r>
                <a14:m>
                  <m:oMath xmlns:m="http://schemas.openxmlformats.org/officeDocument/2006/math">
                    <m:sSub>
                      <m:sSubPr>
                        <m:ctrlPr>
                          <a:rPr lang="en-US" altLang="zh-CN"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altLang="zh-CN" b="0"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t>𝐺</m:t>
                        </m:r>
                      </m:e>
                      <m:sub>
                        <m:r>
                          <a:rPr lang="en-US" altLang="zh-CN" b="0"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t>2</m:t>
                        </m:r>
                      </m:sub>
                    </m:sSub>
                  </m:oMath>
                </a14:m>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and </a:t>
                </a:r>
                <a14:m>
                  <m:oMath xmlns:m="http://schemas.openxmlformats.org/officeDocument/2006/math">
                    <m:sSub>
                      <m:sSubPr>
                        <m:ctrlPr>
                          <a:rPr lang="en-US" altLang="zh-CN"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altLang="zh-CN" b="0"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t>𝐺</m:t>
                        </m:r>
                      </m:e>
                      <m:sub>
                        <m:r>
                          <a:rPr lang="en-US" altLang="zh-CN" b="0"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t>3</m:t>
                        </m:r>
                      </m:sub>
                    </m:sSub>
                  </m:oMath>
                </a14:m>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propose entries </a:t>
                </a:r>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faster than </a:t>
                </a:r>
                <a14:m>
                  <m:oMath xmlns:m="http://schemas.openxmlformats.org/officeDocument/2006/math">
                    <m:sSub>
                      <m:sSubPr>
                        <m:ctrlPr>
                          <a:rPr lang="en-US" altLang="zh-CN" b="1"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altLang="zh-CN" b="1"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t>𝑮</m:t>
                        </m:r>
                      </m:e>
                      <m:sub>
                        <m:r>
                          <a:rPr lang="en-US" altLang="zh-CN" b="1"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t>𝟏</m:t>
                        </m:r>
                      </m:sub>
                    </m:sSub>
                  </m:oMath>
                </a14:m>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t>
                </a:r>
              </a:p>
            </p:txBody>
          </p:sp>
        </mc:Choice>
        <mc:Fallback>
          <p:sp>
            <p:nvSpPr>
              <p:cNvPr id="3" name="内容占位符 2">
                <a:extLst>
                  <a:ext uri="{FF2B5EF4-FFF2-40B4-BE49-F238E27FC236}">
                    <a16:creationId xmlns:a16="http://schemas.microsoft.com/office/drawing/2014/main" id="{DDB8524B-0CA1-44D8-88A0-5C41C1A82B2F}"/>
                  </a:ext>
                </a:extLst>
              </p:cNvPr>
              <p:cNvSpPr>
                <a:spLocks noGrp="1" noRot="1" noChangeAspect="1" noMove="1" noResize="1" noEditPoints="1" noAdjustHandles="1" noChangeArrowheads="1" noChangeShapeType="1" noTextEdit="1"/>
              </p:cNvSpPr>
              <p:nvPr>
                <p:ph idx="1"/>
              </p:nvPr>
            </p:nvSpPr>
            <p:spPr>
              <a:xfrm>
                <a:off x="838200" y="1825625"/>
                <a:ext cx="10515600" cy="785345"/>
              </a:xfrm>
              <a:blipFill>
                <a:blip r:embed="rId5"/>
                <a:stretch>
                  <a:fillRect l="-1043" t="-12403"/>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C860BF7D-35C0-46E6-95CC-FFA5B0048D38}"/>
              </a:ext>
            </a:extLst>
          </p:cNvPr>
          <p:cNvGrpSpPr/>
          <p:nvPr/>
        </p:nvGrpSpPr>
        <p:grpSpPr>
          <a:xfrm>
            <a:off x="575478" y="3172045"/>
            <a:ext cx="1519136" cy="1166718"/>
            <a:chOff x="564846" y="2651051"/>
            <a:chExt cx="1519136" cy="1166718"/>
          </a:xfrm>
        </p:grpSpPr>
        <p:pic>
          <p:nvPicPr>
            <p:cNvPr id="9" name="图形 8">
              <a:extLst>
                <a:ext uri="{FF2B5EF4-FFF2-40B4-BE49-F238E27FC236}">
                  <a16:creationId xmlns:a16="http://schemas.microsoft.com/office/drawing/2014/main" id="{36F005D8-AF96-410B-A199-F09DAEB275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9A0C0848-2CA4-49E5-B8E3-0E6CAD9B6549}"/>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11" name="文本框 110">
                  <a:extLst>
                    <a:ext uri="{FF2B5EF4-FFF2-40B4-BE49-F238E27FC236}">
                      <a16:creationId xmlns:a16="http://schemas.microsoft.com/office/drawing/2014/main" id="{9A0C0848-2CA4-49E5-B8E3-0E6CAD9B6549}"/>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8"/>
                  <a:stretch>
                    <a:fillRect l="-400" t="-10526" b="-28947"/>
                  </a:stretch>
                </a:blipFill>
              </p:spPr>
              <p:txBody>
                <a:bodyPr/>
                <a:lstStyle/>
                <a:p>
                  <a:r>
                    <a:rPr lang="zh-CN" altLang="en-US">
                      <a:noFill/>
                    </a:rPr>
                    <a:t> </a:t>
                  </a:r>
                </a:p>
              </p:txBody>
            </p:sp>
          </mc:Fallback>
        </mc:AlternateContent>
      </p:grpSp>
      <p:grpSp>
        <p:nvGrpSpPr>
          <p:cNvPr id="113" name="组合 112">
            <a:extLst>
              <a:ext uri="{FF2B5EF4-FFF2-40B4-BE49-F238E27FC236}">
                <a16:creationId xmlns:a16="http://schemas.microsoft.com/office/drawing/2014/main" id="{6323E428-6FCA-4A9A-83AE-F3BEA4C45C58}"/>
              </a:ext>
            </a:extLst>
          </p:cNvPr>
          <p:cNvGrpSpPr/>
          <p:nvPr/>
        </p:nvGrpSpPr>
        <p:grpSpPr>
          <a:xfrm>
            <a:off x="575478" y="4373524"/>
            <a:ext cx="1519136" cy="1166718"/>
            <a:chOff x="564846" y="2651051"/>
            <a:chExt cx="1519136" cy="1166718"/>
          </a:xfrm>
        </p:grpSpPr>
        <p:pic>
          <p:nvPicPr>
            <p:cNvPr id="115" name="图形 114">
              <a:extLst>
                <a:ext uri="{FF2B5EF4-FFF2-40B4-BE49-F238E27FC236}">
                  <a16:creationId xmlns:a16="http://schemas.microsoft.com/office/drawing/2014/main" id="{102E8EFD-76C1-46AA-9BF3-31D6AE78618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31" name="文本框 130">
                  <a:extLst>
                    <a:ext uri="{FF2B5EF4-FFF2-40B4-BE49-F238E27FC236}">
                      <a16:creationId xmlns:a16="http://schemas.microsoft.com/office/drawing/2014/main" id="{F0996821-97F3-42F0-8785-CDF57FF87CCB}"/>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31" name="文本框 130">
                  <a:extLst>
                    <a:ext uri="{FF2B5EF4-FFF2-40B4-BE49-F238E27FC236}">
                      <a16:creationId xmlns:a16="http://schemas.microsoft.com/office/drawing/2014/main" id="{F0996821-97F3-42F0-8785-CDF57FF87CCB}"/>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11"/>
                  <a:stretch>
                    <a:fillRect l="-400" t="-10526" b="-28947"/>
                  </a:stretch>
                </a:blipFill>
              </p:spPr>
              <p:txBody>
                <a:bodyPr/>
                <a:lstStyle/>
                <a:p>
                  <a:r>
                    <a:rPr lang="zh-CN" altLang="en-US">
                      <a:noFill/>
                    </a:rPr>
                    <a:t> </a:t>
                  </a:r>
                </a:p>
              </p:txBody>
            </p:sp>
          </mc:Fallback>
        </mc:AlternateContent>
      </p:grpSp>
      <p:grpSp>
        <p:nvGrpSpPr>
          <p:cNvPr id="133" name="组合 132">
            <a:extLst>
              <a:ext uri="{FF2B5EF4-FFF2-40B4-BE49-F238E27FC236}">
                <a16:creationId xmlns:a16="http://schemas.microsoft.com/office/drawing/2014/main" id="{C083CB80-F487-4EE4-A24E-B3B876AFC0D3}"/>
              </a:ext>
            </a:extLst>
          </p:cNvPr>
          <p:cNvGrpSpPr/>
          <p:nvPr/>
        </p:nvGrpSpPr>
        <p:grpSpPr>
          <a:xfrm>
            <a:off x="575478" y="5575003"/>
            <a:ext cx="1519136" cy="1166718"/>
            <a:chOff x="564846" y="2651051"/>
            <a:chExt cx="1519136" cy="1166718"/>
          </a:xfrm>
        </p:grpSpPr>
        <p:pic>
          <p:nvPicPr>
            <p:cNvPr id="134" name="图形 133">
              <a:extLst>
                <a:ext uri="{FF2B5EF4-FFF2-40B4-BE49-F238E27FC236}">
                  <a16:creationId xmlns:a16="http://schemas.microsoft.com/office/drawing/2014/main" id="{B3888651-DC03-401E-BB90-422F0E7C99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35" name="文本框 134">
                  <a:extLst>
                    <a:ext uri="{FF2B5EF4-FFF2-40B4-BE49-F238E27FC236}">
                      <a16:creationId xmlns:a16="http://schemas.microsoft.com/office/drawing/2014/main" id="{26949986-9A34-477C-99B7-D04147A62592}"/>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3</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35" name="文本框 134">
                  <a:extLst>
                    <a:ext uri="{FF2B5EF4-FFF2-40B4-BE49-F238E27FC236}">
                      <a16:creationId xmlns:a16="http://schemas.microsoft.com/office/drawing/2014/main" id="{26949986-9A34-477C-99B7-D04147A62592}"/>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14"/>
                  <a:stretch>
                    <a:fillRect l="-400" t="-10526" b="-28947"/>
                  </a:stretch>
                </a:blipFill>
              </p:spPr>
              <p:txBody>
                <a:bodyPr/>
                <a:lstStyle/>
                <a:p>
                  <a:r>
                    <a:rPr lang="zh-CN" altLang="en-US">
                      <a:noFill/>
                    </a:rPr>
                    <a:t> </a:t>
                  </a:r>
                </a:p>
              </p:txBody>
            </p:sp>
          </mc:Fallback>
        </mc:AlternateContent>
      </p:grpSp>
      <p:sp>
        <p:nvSpPr>
          <p:cNvPr id="136" name="文本框 135">
            <a:extLst>
              <a:ext uri="{FF2B5EF4-FFF2-40B4-BE49-F238E27FC236}">
                <a16:creationId xmlns:a16="http://schemas.microsoft.com/office/drawing/2014/main" id="{E4280D7E-E75F-481A-BC10-B4861AAE79D0}"/>
              </a:ext>
            </a:extLst>
          </p:cNvPr>
          <p:cNvSpPr txBox="1"/>
          <p:nvPr/>
        </p:nvSpPr>
        <p:spPr>
          <a:xfrm>
            <a:off x="333587" y="2715940"/>
            <a:ext cx="2002917"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Execute order</a:t>
            </a:r>
            <a:endParaRPr lang="zh-CN" altLang="en-US" sz="2400" dirty="0">
              <a:latin typeface="Calibri" panose="020F0502020204030204" pitchFamily="34" charset="0"/>
              <a:cs typeface="Calibri" panose="020F0502020204030204" pitchFamily="34" charset="0"/>
            </a:endParaRPr>
          </a:p>
        </p:txBody>
      </p:sp>
      <p:cxnSp>
        <p:nvCxnSpPr>
          <p:cNvPr id="12" name="直接箭头连接符 11">
            <a:extLst>
              <a:ext uri="{FF2B5EF4-FFF2-40B4-BE49-F238E27FC236}">
                <a16:creationId xmlns:a16="http://schemas.microsoft.com/office/drawing/2014/main" id="{1CE784BD-1B7C-4055-AA9F-4A509969C6EF}"/>
              </a:ext>
            </a:extLst>
          </p:cNvPr>
          <p:cNvCxnSpPr>
            <a:cxnSpLocks/>
          </p:cNvCxnSpPr>
          <p:nvPr/>
        </p:nvCxnSpPr>
        <p:spPr>
          <a:xfrm>
            <a:off x="2027238" y="3177605"/>
            <a:ext cx="9360000" cy="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7" name="文本框 136">
            <a:extLst>
              <a:ext uri="{FF2B5EF4-FFF2-40B4-BE49-F238E27FC236}">
                <a16:creationId xmlns:a16="http://schemas.microsoft.com/office/drawing/2014/main" id="{670A2FE4-2ACA-4776-B9EA-DAA2D74C3508}"/>
              </a:ext>
            </a:extLst>
          </p:cNvPr>
          <p:cNvSpPr txBox="1"/>
          <p:nvPr/>
        </p:nvSpPr>
        <p:spPr>
          <a:xfrm>
            <a:off x="10771233" y="3168693"/>
            <a:ext cx="1087180" cy="400110"/>
          </a:xfrm>
          <a:prstGeom prst="rect">
            <a:avLst/>
          </a:prstGeom>
          <a:noFill/>
        </p:spPr>
        <p:txBody>
          <a:bodyPr wrap="square" rtlCol="0">
            <a:spAutoFit/>
          </a:bodyPr>
          <a:lstStyle/>
          <a:p>
            <a:pPr algn="ctr"/>
            <a:r>
              <a:rPr lang="en-US" altLang="zh-CN" sz="2000" dirty="0">
                <a:solidFill>
                  <a:srgbClr val="FF0000"/>
                </a:solidFill>
                <a:latin typeface="Calibri" panose="020F0502020204030204" pitchFamily="34" charset="0"/>
                <a:ea typeface="Calibri" panose="020F0502020204030204" pitchFamily="34" charset="0"/>
                <a:cs typeface="Calibri" panose="020F0502020204030204" pitchFamily="34" charset="0"/>
              </a:rPr>
              <a:t>time</a:t>
            </a:r>
            <a:endParaRPr lang="zh-CN" altLang="en-US" sz="2000" dirty="0">
              <a:solidFill>
                <a:srgbClr val="FF0000"/>
              </a:solidFill>
              <a:latin typeface="Calibri" panose="020F0502020204030204" pitchFamily="34" charset="0"/>
              <a:cs typeface="Calibri" panose="020F0502020204030204" pitchFamily="34" charset="0"/>
            </a:endParaRPr>
          </a:p>
        </p:txBody>
      </p:sp>
      <p:cxnSp>
        <p:nvCxnSpPr>
          <p:cNvPr id="14" name="直接连接符 13">
            <a:extLst>
              <a:ext uri="{FF2B5EF4-FFF2-40B4-BE49-F238E27FC236}">
                <a16:creationId xmlns:a16="http://schemas.microsoft.com/office/drawing/2014/main" id="{408F41CC-D973-4EFD-856A-77712F23EA64}"/>
              </a:ext>
            </a:extLst>
          </p:cNvPr>
          <p:cNvCxnSpPr/>
          <p:nvPr/>
        </p:nvCxnSpPr>
        <p:spPr>
          <a:xfrm>
            <a:off x="2540000" y="2565400"/>
            <a:ext cx="0" cy="40513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8" name="直接箭头连接符 137">
            <a:extLst>
              <a:ext uri="{FF2B5EF4-FFF2-40B4-BE49-F238E27FC236}">
                <a16:creationId xmlns:a16="http://schemas.microsoft.com/office/drawing/2014/main" id="{9155F906-7324-4A58-AB02-734A6360FF58}"/>
              </a:ext>
            </a:extLst>
          </p:cNvPr>
          <p:cNvCxnSpPr>
            <a:cxnSpLocks/>
          </p:cNvCxnSpPr>
          <p:nvPr/>
        </p:nvCxnSpPr>
        <p:spPr>
          <a:xfrm>
            <a:off x="2027238" y="4116737"/>
            <a:ext cx="9360000" cy="0"/>
          </a:xfrm>
          <a:prstGeom prst="straightConnector1">
            <a:avLst/>
          </a:prstGeom>
          <a:ln w="38100">
            <a:tailEnd type="none"/>
          </a:ln>
        </p:spPr>
        <p:style>
          <a:lnRef idx="1">
            <a:schemeClr val="dk1"/>
          </a:lnRef>
          <a:fillRef idx="0">
            <a:schemeClr val="dk1"/>
          </a:fillRef>
          <a:effectRef idx="0">
            <a:schemeClr val="dk1"/>
          </a:effectRef>
          <a:fontRef idx="minor">
            <a:schemeClr val="tx1"/>
          </a:fontRef>
        </p:style>
      </p:cxnSp>
      <p:cxnSp>
        <p:nvCxnSpPr>
          <p:cNvPr id="139" name="直接箭头连接符 138">
            <a:extLst>
              <a:ext uri="{FF2B5EF4-FFF2-40B4-BE49-F238E27FC236}">
                <a16:creationId xmlns:a16="http://schemas.microsoft.com/office/drawing/2014/main" id="{3EB05CFC-9BD5-4F8E-8078-8B2CD701B6FF}"/>
              </a:ext>
            </a:extLst>
          </p:cNvPr>
          <p:cNvCxnSpPr>
            <a:cxnSpLocks/>
          </p:cNvCxnSpPr>
          <p:nvPr/>
        </p:nvCxnSpPr>
        <p:spPr>
          <a:xfrm>
            <a:off x="2027238" y="5252572"/>
            <a:ext cx="9360000" cy="0"/>
          </a:xfrm>
          <a:prstGeom prst="straightConnector1">
            <a:avLst/>
          </a:prstGeom>
          <a:ln w="38100">
            <a:tailEnd type="none"/>
          </a:ln>
        </p:spPr>
        <p:style>
          <a:lnRef idx="1">
            <a:schemeClr val="dk1"/>
          </a:lnRef>
          <a:fillRef idx="0">
            <a:schemeClr val="dk1"/>
          </a:fillRef>
          <a:effectRef idx="0">
            <a:schemeClr val="dk1"/>
          </a:effectRef>
          <a:fontRef idx="minor">
            <a:schemeClr val="tx1"/>
          </a:fontRef>
        </p:style>
      </p:cxnSp>
      <p:cxnSp>
        <p:nvCxnSpPr>
          <p:cNvPr id="141" name="直接箭头连接符 140">
            <a:extLst>
              <a:ext uri="{FF2B5EF4-FFF2-40B4-BE49-F238E27FC236}">
                <a16:creationId xmlns:a16="http://schemas.microsoft.com/office/drawing/2014/main" id="{7D0A8C42-2528-44E6-921B-3F4A4555E892}"/>
              </a:ext>
            </a:extLst>
          </p:cNvPr>
          <p:cNvCxnSpPr>
            <a:cxnSpLocks/>
          </p:cNvCxnSpPr>
          <p:nvPr/>
        </p:nvCxnSpPr>
        <p:spPr>
          <a:xfrm>
            <a:off x="2027238" y="6388407"/>
            <a:ext cx="9360000" cy="0"/>
          </a:xfrm>
          <a:prstGeom prst="straightConnector1">
            <a:avLst/>
          </a:prstGeom>
          <a:ln w="38100">
            <a:tailEnd type="none"/>
          </a:ln>
        </p:spPr>
        <p:style>
          <a:lnRef idx="1">
            <a:schemeClr val="dk1"/>
          </a:lnRef>
          <a:fillRef idx="0">
            <a:schemeClr val="dk1"/>
          </a:fillRef>
          <a:effectRef idx="0">
            <a:schemeClr val="dk1"/>
          </a:effectRef>
          <a:fontRef idx="minor">
            <a:schemeClr val="tx1"/>
          </a:fontRef>
        </p:style>
      </p:cxnSp>
      <p:pic>
        <p:nvPicPr>
          <p:cNvPr id="143" name="图形 142">
            <a:extLst>
              <a:ext uri="{FF2B5EF4-FFF2-40B4-BE49-F238E27FC236}">
                <a16:creationId xmlns:a16="http://schemas.microsoft.com/office/drawing/2014/main" id="{AAECB7C7-020F-4068-8570-C596949B9FE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05378" y="2535034"/>
            <a:ext cx="554102" cy="554102"/>
          </a:xfrm>
          <a:prstGeom prst="rect">
            <a:avLst/>
          </a:prstGeom>
        </p:spPr>
      </p:pic>
      <p:pic>
        <p:nvPicPr>
          <p:cNvPr id="144" name="图形 143">
            <a:extLst>
              <a:ext uri="{FF2B5EF4-FFF2-40B4-BE49-F238E27FC236}">
                <a16:creationId xmlns:a16="http://schemas.microsoft.com/office/drawing/2014/main" id="{E8AD073C-D0A9-4FB4-A6EC-10FBF65129F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795148" y="2535034"/>
            <a:ext cx="554102" cy="554102"/>
          </a:xfrm>
          <a:prstGeom prst="rect">
            <a:avLst/>
          </a:prstGeom>
        </p:spPr>
      </p:pic>
      <p:pic>
        <p:nvPicPr>
          <p:cNvPr id="170" name="图形 169">
            <a:extLst>
              <a:ext uri="{FF2B5EF4-FFF2-40B4-BE49-F238E27FC236}">
                <a16:creationId xmlns:a16="http://schemas.microsoft.com/office/drawing/2014/main" id="{709ED387-B5F4-43CC-A63B-6ECD9DDF9C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4918" y="2535034"/>
            <a:ext cx="554102" cy="554102"/>
          </a:xfrm>
          <a:prstGeom prst="rect">
            <a:avLst/>
          </a:prstGeom>
        </p:spPr>
      </p:pic>
      <p:pic>
        <p:nvPicPr>
          <p:cNvPr id="197" name="图形 196">
            <a:extLst>
              <a:ext uri="{FF2B5EF4-FFF2-40B4-BE49-F238E27FC236}">
                <a16:creationId xmlns:a16="http://schemas.microsoft.com/office/drawing/2014/main" id="{5DFB6D30-B0BD-4519-A602-FDBDAB0B9E6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541711" y="2535034"/>
            <a:ext cx="554102" cy="554102"/>
          </a:xfrm>
          <a:prstGeom prst="rect">
            <a:avLst/>
          </a:prstGeom>
        </p:spPr>
      </p:pic>
      <p:pic>
        <p:nvPicPr>
          <p:cNvPr id="198" name="图形 197">
            <a:extLst>
              <a:ext uri="{FF2B5EF4-FFF2-40B4-BE49-F238E27FC236}">
                <a16:creationId xmlns:a16="http://schemas.microsoft.com/office/drawing/2014/main" id="{B7999F1C-08C3-4BFC-916B-E6DE37DE128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076353" y="2535034"/>
            <a:ext cx="554102" cy="554102"/>
          </a:xfrm>
          <a:prstGeom prst="rect">
            <a:avLst/>
          </a:prstGeom>
        </p:spPr>
      </p:pic>
      <p:pic>
        <p:nvPicPr>
          <p:cNvPr id="199" name="图形 198">
            <a:extLst>
              <a:ext uri="{FF2B5EF4-FFF2-40B4-BE49-F238E27FC236}">
                <a16:creationId xmlns:a16="http://schemas.microsoft.com/office/drawing/2014/main" id="{D8CEE3A7-1E05-4951-B37A-6E04DE0DE1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10995" y="2535034"/>
            <a:ext cx="554102" cy="554102"/>
          </a:xfrm>
          <a:prstGeom prst="rect">
            <a:avLst/>
          </a:prstGeom>
        </p:spPr>
      </p:pic>
      <p:pic>
        <p:nvPicPr>
          <p:cNvPr id="200" name="图形 199">
            <a:extLst>
              <a:ext uri="{FF2B5EF4-FFF2-40B4-BE49-F238E27FC236}">
                <a16:creationId xmlns:a16="http://schemas.microsoft.com/office/drawing/2014/main" id="{9F1AA407-C6EB-4D3E-8C54-7D810BE6021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145637" y="2535034"/>
            <a:ext cx="554102" cy="554102"/>
          </a:xfrm>
          <a:prstGeom prst="rect">
            <a:avLst/>
          </a:prstGeom>
        </p:spPr>
      </p:pic>
      <p:pic>
        <p:nvPicPr>
          <p:cNvPr id="201" name="图形 200">
            <a:extLst>
              <a:ext uri="{FF2B5EF4-FFF2-40B4-BE49-F238E27FC236}">
                <a16:creationId xmlns:a16="http://schemas.microsoft.com/office/drawing/2014/main" id="{7B0CE547-1745-447A-869B-EEE4C753362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680279" y="2535034"/>
            <a:ext cx="554102" cy="554102"/>
          </a:xfrm>
          <a:prstGeom prst="rect">
            <a:avLst/>
          </a:prstGeom>
        </p:spPr>
      </p:pic>
      <p:pic>
        <p:nvPicPr>
          <p:cNvPr id="202" name="图形 201">
            <a:extLst>
              <a:ext uri="{FF2B5EF4-FFF2-40B4-BE49-F238E27FC236}">
                <a16:creationId xmlns:a16="http://schemas.microsoft.com/office/drawing/2014/main" id="{52DB557B-6481-4C46-9093-0B6F8561E5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4923" y="2535034"/>
            <a:ext cx="554102" cy="554102"/>
          </a:xfrm>
          <a:prstGeom prst="rect">
            <a:avLst/>
          </a:prstGeom>
        </p:spPr>
      </p:pic>
      <p:pic>
        <p:nvPicPr>
          <p:cNvPr id="203" name="图形 202">
            <a:extLst>
              <a:ext uri="{FF2B5EF4-FFF2-40B4-BE49-F238E27FC236}">
                <a16:creationId xmlns:a16="http://schemas.microsoft.com/office/drawing/2014/main" id="{1A80D859-2C61-4783-B6F6-E1B8D7F24DC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01693" y="3360019"/>
            <a:ext cx="554102" cy="554102"/>
          </a:xfrm>
          <a:prstGeom prst="rect">
            <a:avLst/>
          </a:prstGeom>
        </p:spPr>
      </p:pic>
      <p:pic>
        <p:nvPicPr>
          <p:cNvPr id="204" name="图形 203">
            <a:extLst>
              <a:ext uri="{FF2B5EF4-FFF2-40B4-BE49-F238E27FC236}">
                <a16:creationId xmlns:a16="http://schemas.microsoft.com/office/drawing/2014/main" id="{A921EB86-B10F-4660-9D73-F9ED742C92D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793305" y="4389817"/>
            <a:ext cx="554102" cy="554102"/>
          </a:xfrm>
          <a:prstGeom prst="rect">
            <a:avLst/>
          </a:prstGeom>
        </p:spPr>
      </p:pic>
      <p:pic>
        <p:nvPicPr>
          <p:cNvPr id="205" name="图形 204">
            <a:extLst>
              <a:ext uri="{FF2B5EF4-FFF2-40B4-BE49-F238E27FC236}">
                <a16:creationId xmlns:a16="http://schemas.microsoft.com/office/drawing/2014/main" id="{51DB1A6C-7775-4E87-A41A-17260C4AA4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4918" y="5510667"/>
            <a:ext cx="554102" cy="554102"/>
          </a:xfrm>
          <a:prstGeom prst="rect">
            <a:avLst/>
          </a:prstGeom>
        </p:spPr>
      </p:pic>
      <p:cxnSp>
        <p:nvCxnSpPr>
          <p:cNvPr id="206" name="直线连接符 211">
            <a:extLst>
              <a:ext uri="{FF2B5EF4-FFF2-40B4-BE49-F238E27FC236}">
                <a16:creationId xmlns:a16="http://schemas.microsoft.com/office/drawing/2014/main" id="{C36103D2-EC6B-4B8B-9AFD-CA0EB45203CE}"/>
              </a:ext>
            </a:extLst>
          </p:cNvPr>
          <p:cNvCxnSpPr>
            <a:cxnSpLocks/>
          </p:cNvCxnSpPr>
          <p:nvPr/>
        </p:nvCxnSpPr>
        <p:spPr>
          <a:xfrm>
            <a:off x="3505718" y="2658999"/>
            <a:ext cx="0" cy="14400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7" name="直线连接符 211">
            <a:extLst>
              <a:ext uri="{FF2B5EF4-FFF2-40B4-BE49-F238E27FC236}">
                <a16:creationId xmlns:a16="http://schemas.microsoft.com/office/drawing/2014/main" id="{D7F6F97E-0F60-4D46-813E-C033922BF797}"/>
              </a:ext>
            </a:extLst>
          </p:cNvPr>
          <p:cNvCxnSpPr>
            <a:cxnSpLocks/>
          </p:cNvCxnSpPr>
          <p:nvPr/>
        </p:nvCxnSpPr>
        <p:spPr>
          <a:xfrm>
            <a:off x="4409485" y="2658999"/>
            <a:ext cx="0" cy="25920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8" name="直线连接符 211">
            <a:extLst>
              <a:ext uri="{FF2B5EF4-FFF2-40B4-BE49-F238E27FC236}">
                <a16:creationId xmlns:a16="http://schemas.microsoft.com/office/drawing/2014/main" id="{E869D230-57BD-4783-A45E-D6BEE2F0B5F7}"/>
              </a:ext>
            </a:extLst>
          </p:cNvPr>
          <p:cNvCxnSpPr>
            <a:cxnSpLocks/>
          </p:cNvCxnSpPr>
          <p:nvPr/>
        </p:nvCxnSpPr>
        <p:spPr>
          <a:xfrm>
            <a:off x="5339834" y="2658999"/>
            <a:ext cx="0" cy="37080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6" name="图形 35">
            <a:extLst>
              <a:ext uri="{FF2B5EF4-FFF2-40B4-BE49-F238E27FC236}">
                <a16:creationId xmlns:a16="http://schemas.microsoft.com/office/drawing/2014/main" id="{7D9B34AA-777A-4CA6-AAF3-80948C5958D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625095" y="4389817"/>
            <a:ext cx="554102" cy="554102"/>
          </a:xfrm>
          <a:prstGeom prst="rect">
            <a:avLst/>
          </a:prstGeom>
        </p:spPr>
      </p:pic>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EA093C94-9CB9-4866-B25B-87C1C492243C}"/>
                  </a:ext>
                </a:extLst>
              </p:cNvPr>
              <p:cNvSpPr txBox="1"/>
              <p:nvPr/>
            </p:nvSpPr>
            <p:spPr>
              <a:xfrm>
                <a:off x="5145176" y="4888834"/>
                <a:ext cx="1758479" cy="369332"/>
              </a:xfrm>
              <a:prstGeom prst="rect">
                <a:avLst/>
              </a:prstGeom>
              <a:noFill/>
            </p:spPr>
            <p:txBody>
              <a:bodyPr wrap="square" rtlCol="0">
                <a:spAutoFit/>
              </a:bodyPr>
              <a:lstStyle/>
              <a:p>
                <a:pPr algn="ctr"/>
                <a:r>
                  <a:rPr lang="en-US" altLang="zh-CN" b="1" dirty="0">
                    <a:solidFill>
                      <a:srgbClr val="FF0000"/>
                    </a:solidFill>
                    <a:latin typeface="Calibri" panose="020F0502020204030204" pitchFamily="34" charset="0"/>
                    <a:ea typeface="Calibri" panose="020F0502020204030204" pitchFamily="34" charset="0"/>
                    <a:cs typeface="Calibri" panose="020F0502020204030204" pitchFamily="34" charset="0"/>
                  </a:rPr>
                  <a:t>wait for </a:t>
                </a:r>
                <a14:m>
                  <m:oMath xmlns:m="http://schemas.openxmlformats.org/officeDocument/2006/math">
                    <m:sSub>
                      <m:sSubPr>
                        <m:ctrlPr>
                          <a:rPr lang="en-US" altLang="zh-CN" b="1" i="1" smtClean="0">
                            <a:solidFill>
                              <a:srgbClr val="FF0000"/>
                            </a:solidFill>
                            <a:latin typeface="Cambria Math" panose="02040503050406030204" pitchFamily="18" charset="0"/>
                            <a:ea typeface="Calibri" panose="020F0502020204030204" pitchFamily="34" charset="0"/>
                            <a:cs typeface="Calibri" panose="020F0502020204030204" pitchFamily="34" charset="0"/>
                          </a:rPr>
                        </m:ctrlPr>
                      </m:sSubPr>
                      <m:e>
                        <m:r>
                          <a:rPr lang="en-US" altLang="zh-CN" b="1"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𝑮</m:t>
                        </m:r>
                      </m:e>
                      <m:sub>
                        <m:r>
                          <a:rPr lang="en-US" altLang="zh-CN" b="1"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𝟏</m:t>
                        </m:r>
                      </m:sub>
                    </m:sSub>
                  </m:oMath>
                </a14:m>
                <a:endParaRPr lang="zh-CN" altLang="en-US" b="1" dirty="0">
                  <a:solidFill>
                    <a:srgbClr val="FF0000"/>
                  </a:solidFill>
                  <a:latin typeface="Calibri" panose="020F0502020204030204" pitchFamily="34" charset="0"/>
                  <a:cs typeface="Calibri" panose="020F0502020204030204" pitchFamily="34" charset="0"/>
                </a:endParaRPr>
              </a:p>
            </p:txBody>
          </p:sp>
        </mc:Choice>
        <mc:Fallback xmlns="">
          <p:sp>
            <p:nvSpPr>
              <p:cNvPr id="39" name="文本框 38">
                <a:extLst>
                  <a:ext uri="{FF2B5EF4-FFF2-40B4-BE49-F238E27FC236}">
                    <a16:creationId xmlns:a16="http://schemas.microsoft.com/office/drawing/2014/main" id="{EA093C94-9CB9-4866-B25B-87C1C492243C}"/>
                  </a:ext>
                </a:extLst>
              </p:cNvPr>
              <p:cNvSpPr txBox="1">
                <a:spLocks noRot="1" noChangeAspect="1" noMove="1" noResize="1" noEditPoints="1" noAdjustHandles="1" noChangeArrowheads="1" noChangeShapeType="1" noTextEdit="1"/>
              </p:cNvSpPr>
              <p:nvPr/>
            </p:nvSpPr>
            <p:spPr>
              <a:xfrm>
                <a:off x="5145176" y="4888834"/>
                <a:ext cx="1758479" cy="369332"/>
              </a:xfrm>
              <a:prstGeom prst="rect">
                <a:avLst/>
              </a:prstGeom>
              <a:blipFill>
                <a:blip r:embed="rId19"/>
                <a:stretch>
                  <a:fillRect t="-983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A59D5368-8FC9-43E9-82CC-086ABC344B1A}"/>
                  </a:ext>
                </a:extLst>
              </p:cNvPr>
              <p:cNvSpPr txBox="1"/>
              <p:nvPr/>
            </p:nvSpPr>
            <p:spPr>
              <a:xfrm>
                <a:off x="6024415" y="6013482"/>
                <a:ext cx="1758479" cy="369332"/>
              </a:xfrm>
              <a:prstGeom prst="rect">
                <a:avLst/>
              </a:prstGeom>
              <a:noFill/>
            </p:spPr>
            <p:txBody>
              <a:bodyPr wrap="square" rtlCol="0">
                <a:spAutoFit/>
              </a:bodyPr>
              <a:lstStyle/>
              <a:p>
                <a:pPr algn="ctr"/>
                <a:r>
                  <a:rPr lang="en-US" altLang="zh-CN" b="1" dirty="0">
                    <a:solidFill>
                      <a:srgbClr val="FF0000"/>
                    </a:solidFill>
                    <a:latin typeface="Calibri" panose="020F0502020204030204" pitchFamily="34" charset="0"/>
                    <a:ea typeface="Calibri" panose="020F0502020204030204" pitchFamily="34" charset="0"/>
                    <a:cs typeface="Calibri" panose="020F0502020204030204" pitchFamily="34" charset="0"/>
                  </a:rPr>
                  <a:t>wait for </a:t>
                </a:r>
                <a14:m>
                  <m:oMath xmlns:m="http://schemas.openxmlformats.org/officeDocument/2006/math">
                    <m:sSub>
                      <m:sSubPr>
                        <m:ctrlPr>
                          <a:rPr lang="en-US" altLang="zh-CN" b="1" i="1" smtClean="0">
                            <a:solidFill>
                              <a:srgbClr val="FF0000"/>
                            </a:solidFill>
                            <a:latin typeface="Cambria Math" panose="02040503050406030204" pitchFamily="18" charset="0"/>
                            <a:ea typeface="Calibri" panose="020F0502020204030204" pitchFamily="34" charset="0"/>
                            <a:cs typeface="Calibri" panose="020F0502020204030204" pitchFamily="34" charset="0"/>
                          </a:rPr>
                        </m:ctrlPr>
                      </m:sSubPr>
                      <m:e>
                        <m:r>
                          <a:rPr lang="en-US" altLang="zh-CN" b="1"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𝑮</m:t>
                        </m:r>
                      </m:e>
                      <m:sub>
                        <m:r>
                          <a:rPr lang="en-US" altLang="zh-CN" b="1" i="1" smtClean="0">
                            <a:solidFill>
                              <a:srgbClr val="FF0000"/>
                            </a:solidFill>
                            <a:latin typeface="Cambria Math" panose="02040503050406030204" pitchFamily="18" charset="0"/>
                            <a:ea typeface="Calibri" panose="020F0502020204030204" pitchFamily="34" charset="0"/>
                            <a:cs typeface="Calibri" panose="020F0502020204030204" pitchFamily="34" charset="0"/>
                          </a:rPr>
                          <m:t>𝟏</m:t>
                        </m:r>
                      </m:sub>
                    </m:sSub>
                  </m:oMath>
                </a14:m>
                <a:endParaRPr lang="zh-CN" altLang="en-US" b="1" dirty="0">
                  <a:solidFill>
                    <a:srgbClr val="FF0000"/>
                  </a:solidFill>
                  <a:latin typeface="Calibri" panose="020F0502020204030204" pitchFamily="34" charset="0"/>
                  <a:cs typeface="Calibri" panose="020F0502020204030204" pitchFamily="34" charset="0"/>
                </a:endParaRPr>
              </a:p>
            </p:txBody>
          </p:sp>
        </mc:Choice>
        <mc:Fallback xmlns="">
          <p:sp>
            <p:nvSpPr>
              <p:cNvPr id="41" name="文本框 40">
                <a:extLst>
                  <a:ext uri="{FF2B5EF4-FFF2-40B4-BE49-F238E27FC236}">
                    <a16:creationId xmlns:a16="http://schemas.microsoft.com/office/drawing/2014/main" id="{A59D5368-8FC9-43E9-82CC-086ABC344B1A}"/>
                  </a:ext>
                </a:extLst>
              </p:cNvPr>
              <p:cNvSpPr txBox="1">
                <a:spLocks noRot="1" noChangeAspect="1" noMove="1" noResize="1" noEditPoints="1" noAdjustHandles="1" noChangeArrowheads="1" noChangeShapeType="1" noTextEdit="1"/>
              </p:cNvSpPr>
              <p:nvPr/>
            </p:nvSpPr>
            <p:spPr>
              <a:xfrm>
                <a:off x="6024415" y="6013482"/>
                <a:ext cx="1758479" cy="369332"/>
              </a:xfrm>
              <a:prstGeom prst="rect">
                <a:avLst/>
              </a:prstGeom>
              <a:blipFill>
                <a:blip r:embed="rId20"/>
                <a:stretch>
                  <a:fillRect t="-8197" b="-24590"/>
                </a:stretch>
              </a:blipFill>
            </p:spPr>
            <p:txBody>
              <a:bodyPr/>
              <a:lstStyle/>
              <a:p>
                <a:r>
                  <a:rPr lang="zh-CN" altLang="en-US">
                    <a:noFill/>
                  </a:rPr>
                  <a:t> </a:t>
                </a:r>
              </a:p>
            </p:txBody>
          </p:sp>
        </mc:Fallback>
      </mc:AlternateContent>
      <p:sp>
        <p:nvSpPr>
          <p:cNvPr id="8" name="灯片编号占位符 7">
            <a:extLst>
              <a:ext uri="{FF2B5EF4-FFF2-40B4-BE49-F238E27FC236}">
                <a16:creationId xmlns:a16="http://schemas.microsoft.com/office/drawing/2014/main" id="{D0E2B108-A7A9-4070-80F2-A02195035777}"/>
              </a:ext>
            </a:extLst>
          </p:cNvPr>
          <p:cNvSpPr>
            <a:spLocks noGrp="1"/>
          </p:cNvSpPr>
          <p:nvPr>
            <p:ph type="sldNum" sz="quarter" idx="12"/>
          </p:nvPr>
        </p:nvSpPr>
        <p:spPr/>
        <p:txBody>
          <a:bodyPr/>
          <a:lstStyle/>
          <a:p>
            <a:fld id="{67A30710-B177-4468-8261-72019EDF17CF}" type="slidenum">
              <a:rPr lang="zh-CN" altLang="en-US" smtClean="0"/>
              <a:t>26</a:t>
            </a:fld>
            <a:endParaRPr lang="zh-CN" altLang="en-US"/>
          </a:p>
        </p:txBody>
      </p:sp>
      <p:grpSp>
        <p:nvGrpSpPr>
          <p:cNvPr id="43" name="组合 42">
            <a:extLst>
              <a:ext uri="{FF2B5EF4-FFF2-40B4-BE49-F238E27FC236}">
                <a16:creationId xmlns:a16="http://schemas.microsoft.com/office/drawing/2014/main" id="{D4FC12A1-A684-4424-B933-2BDFED87E836}"/>
              </a:ext>
            </a:extLst>
          </p:cNvPr>
          <p:cNvGrpSpPr/>
          <p:nvPr/>
        </p:nvGrpSpPr>
        <p:grpSpPr>
          <a:xfrm>
            <a:off x="9317283" y="1886974"/>
            <a:ext cx="2520712" cy="417227"/>
            <a:chOff x="9410819" y="1802222"/>
            <a:chExt cx="2520712" cy="417227"/>
          </a:xfrm>
        </p:grpSpPr>
        <p:pic>
          <p:nvPicPr>
            <p:cNvPr id="44" name="图形 43">
              <a:extLst>
                <a:ext uri="{FF2B5EF4-FFF2-40B4-BE49-F238E27FC236}">
                  <a16:creationId xmlns:a16="http://schemas.microsoft.com/office/drawing/2014/main" id="{DEC0C5EB-2A5A-40CC-A29C-496B6D3A528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410819" y="1802222"/>
              <a:ext cx="417227" cy="417227"/>
            </a:xfrm>
            <a:prstGeom prst="rect">
              <a:avLst/>
            </a:prstGeom>
          </p:spPr>
        </p:pic>
        <p:sp>
          <p:nvSpPr>
            <p:cNvPr id="45" name="文本框 44">
              <a:extLst>
                <a:ext uri="{FF2B5EF4-FFF2-40B4-BE49-F238E27FC236}">
                  <a16:creationId xmlns:a16="http://schemas.microsoft.com/office/drawing/2014/main" id="{75CC4AA7-E6BB-4ED9-8C2F-70AFC3F45DF2}"/>
                </a:ext>
              </a:extLst>
            </p:cNvPr>
            <p:cNvSpPr txBox="1"/>
            <p:nvPr/>
          </p:nvSpPr>
          <p:spPr>
            <a:xfrm>
              <a:off x="9828046" y="1810780"/>
              <a:ext cx="2103485" cy="400110"/>
            </a:xfrm>
            <a:prstGeom prst="rect">
              <a:avLst/>
            </a:prstGeom>
            <a:noFill/>
          </p:spPr>
          <p:txBody>
            <a:bodyPr wrap="square" rtlCol="0">
              <a:spAutoFit/>
            </a:bodyPr>
            <a:lstStyle/>
            <a:p>
              <a:r>
                <a:rPr lang="en-US" altLang="zh-CN" sz="2000" b="1" dirty="0">
                  <a:latin typeface="Calibri" panose="020F0502020204030204" pitchFamily="34" charset="0"/>
                  <a:ea typeface="Calibri" panose="020F0502020204030204" pitchFamily="34" charset="0"/>
                  <a:cs typeface="Calibri" panose="020F0502020204030204" pitchFamily="34" charset="0"/>
                </a:rPr>
                <a:t>: apply the entry</a:t>
              </a:r>
              <a:endParaRPr lang="zh-CN" altLang="en-US" sz="2000" b="1" dirty="0">
                <a:latin typeface="Calibri" panose="020F0502020204030204" pitchFamily="34" charset="0"/>
                <a:cs typeface="Calibri" panose="020F0502020204030204" pitchFamily="34" charset="0"/>
              </a:endParaRPr>
            </a:p>
          </p:txBody>
        </p:sp>
      </p:grpSp>
      <p:pic>
        <p:nvPicPr>
          <p:cNvPr id="46" name="图形 45">
            <a:extLst>
              <a:ext uri="{FF2B5EF4-FFF2-40B4-BE49-F238E27FC236}">
                <a16:creationId xmlns:a16="http://schemas.microsoft.com/office/drawing/2014/main" id="{6D702985-C3F4-44B2-B410-CC52415CCFA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297104" y="3464937"/>
            <a:ext cx="417227" cy="417227"/>
          </a:xfrm>
          <a:prstGeom prst="rect">
            <a:avLst/>
          </a:prstGeom>
        </p:spPr>
      </p:pic>
      <p:pic>
        <p:nvPicPr>
          <p:cNvPr id="47" name="图形 46">
            <a:extLst>
              <a:ext uri="{FF2B5EF4-FFF2-40B4-BE49-F238E27FC236}">
                <a16:creationId xmlns:a16="http://schemas.microsoft.com/office/drawing/2014/main" id="{541E379E-A6D2-4013-AB60-EAB1145A35BC}"/>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225719" y="4475255"/>
            <a:ext cx="417227" cy="417227"/>
          </a:xfrm>
          <a:prstGeom prst="rect">
            <a:avLst/>
          </a:prstGeom>
        </p:spPr>
      </p:pic>
      <p:pic>
        <p:nvPicPr>
          <p:cNvPr id="48" name="图形 47">
            <a:extLst>
              <a:ext uri="{FF2B5EF4-FFF2-40B4-BE49-F238E27FC236}">
                <a16:creationId xmlns:a16="http://schemas.microsoft.com/office/drawing/2014/main" id="{56327FBF-F0DB-4ACD-A99F-BBA01731A6C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131220" y="5611876"/>
            <a:ext cx="417227" cy="417227"/>
          </a:xfrm>
          <a:prstGeom prst="rect">
            <a:avLst/>
          </a:prstGeom>
        </p:spPr>
      </p:pic>
      <p:sp>
        <p:nvSpPr>
          <p:cNvPr id="5" name="文本框 4">
            <a:extLst>
              <a:ext uri="{FF2B5EF4-FFF2-40B4-BE49-F238E27FC236}">
                <a16:creationId xmlns:a16="http://schemas.microsoft.com/office/drawing/2014/main" id="{74B9162D-F110-43AB-8EDA-6A46586FD65F}"/>
              </a:ext>
            </a:extLst>
          </p:cNvPr>
          <p:cNvSpPr txBox="1"/>
          <p:nvPr/>
        </p:nvSpPr>
        <p:spPr>
          <a:xfrm>
            <a:off x="139794" y="3464937"/>
            <a:ext cx="771521" cy="400110"/>
          </a:xfrm>
          <a:prstGeom prst="rect">
            <a:avLst/>
          </a:prstGeom>
          <a:noFill/>
        </p:spPr>
        <p:txBody>
          <a:bodyPr wrap="square" rtlCol="0">
            <a:spAutoFit/>
          </a:bodyPr>
          <a:lstStyle/>
          <a:p>
            <a:pPr algn="ctr"/>
            <a:r>
              <a:rPr lang="en-US" altLang="zh-CN" sz="2000" b="1" dirty="0">
                <a:solidFill>
                  <a:srgbClr val="FF0000"/>
                </a:solidFill>
                <a:latin typeface="Calibri" panose="020F0502020204030204" pitchFamily="34" charset="0"/>
                <a:ea typeface="Calibri" panose="020F0502020204030204" pitchFamily="34" charset="0"/>
                <a:cs typeface="Calibri" panose="020F0502020204030204" pitchFamily="34" charset="0"/>
              </a:rPr>
              <a:t>slow</a:t>
            </a:r>
            <a:endParaRPr lang="zh-CN" altLang="en-US" sz="2000"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7336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形 41">
            <a:extLst>
              <a:ext uri="{FF2B5EF4-FFF2-40B4-BE49-F238E27FC236}">
                <a16:creationId xmlns:a16="http://schemas.microsoft.com/office/drawing/2014/main" id="{411C2E00-DDFC-44FA-A47F-02672E6BAC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99795" y="5510667"/>
            <a:ext cx="554102" cy="554102"/>
          </a:xfrm>
          <a:prstGeom prst="rect">
            <a:avLst/>
          </a:prstGeom>
        </p:spPr>
      </p:pic>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Log Ordering Bottleneck</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a:xfrm>
            <a:off x="838200" y="1825625"/>
            <a:ext cx="10515600" cy="785345"/>
          </a:xfrm>
        </p:spPr>
        <p:txBody>
          <a:bodyPr/>
          <a:lstStyle/>
          <a:p>
            <a:r>
              <a:rPr lang="en-US" altLang="zh-CN" dirty="0">
                <a:solidFill>
                  <a:srgbClr val="262626"/>
                </a:solidFill>
                <a:latin typeface="Calibri" panose="020F0502020204030204" pitchFamily="34" charset="0"/>
                <a:ea typeface="Calibri" panose="020F0502020204030204" pitchFamily="34" charset="0"/>
                <a:cs typeface="Calibri" panose="020F0502020204030204" pitchFamily="34" charset="0"/>
              </a:rPr>
              <a:t>Force all groups propose entries </a:t>
            </a:r>
            <a:r>
              <a:rPr lang="en-US" altLang="zh-CN" b="1" dirty="0">
                <a:solidFill>
                  <a:srgbClr val="262626"/>
                </a:solidFill>
                <a:latin typeface="Calibri" panose="020F0502020204030204" pitchFamily="34" charset="0"/>
                <a:ea typeface="Calibri" panose="020F0502020204030204" pitchFamily="34" charset="0"/>
                <a:cs typeface="Calibri" panose="020F0502020204030204" pitchFamily="34" charset="0"/>
              </a:rPr>
              <a:t>at the same rate.</a:t>
            </a: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C860BF7D-35C0-46E6-95CC-FFA5B0048D38}"/>
              </a:ext>
            </a:extLst>
          </p:cNvPr>
          <p:cNvGrpSpPr/>
          <p:nvPr/>
        </p:nvGrpSpPr>
        <p:grpSpPr>
          <a:xfrm>
            <a:off x="575478" y="3172045"/>
            <a:ext cx="1519136" cy="1166718"/>
            <a:chOff x="564846" y="2651051"/>
            <a:chExt cx="1519136" cy="1166718"/>
          </a:xfrm>
        </p:grpSpPr>
        <p:pic>
          <p:nvPicPr>
            <p:cNvPr id="9" name="图形 8">
              <a:extLst>
                <a:ext uri="{FF2B5EF4-FFF2-40B4-BE49-F238E27FC236}">
                  <a16:creationId xmlns:a16="http://schemas.microsoft.com/office/drawing/2014/main" id="{36F005D8-AF96-410B-A199-F09DAEB275E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9A0C0848-2CA4-49E5-B8E3-0E6CAD9B6549}"/>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11" name="文本框 110">
                  <a:extLst>
                    <a:ext uri="{FF2B5EF4-FFF2-40B4-BE49-F238E27FC236}">
                      <a16:creationId xmlns:a16="http://schemas.microsoft.com/office/drawing/2014/main" id="{9A0C0848-2CA4-49E5-B8E3-0E6CAD9B6549}"/>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7"/>
                  <a:stretch>
                    <a:fillRect l="-400" t="-10526" b="-28947"/>
                  </a:stretch>
                </a:blipFill>
              </p:spPr>
              <p:txBody>
                <a:bodyPr/>
                <a:lstStyle/>
                <a:p>
                  <a:r>
                    <a:rPr lang="zh-CN" altLang="en-US">
                      <a:noFill/>
                    </a:rPr>
                    <a:t> </a:t>
                  </a:r>
                </a:p>
              </p:txBody>
            </p:sp>
          </mc:Fallback>
        </mc:AlternateContent>
      </p:grpSp>
      <p:grpSp>
        <p:nvGrpSpPr>
          <p:cNvPr id="113" name="组合 112">
            <a:extLst>
              <a:ext uri="{FF2B5EF4-FFF2-40B4-BE49-F238E27FC236}">
                <a16:creationId xmlns:a16="http://schemas.microsoft.com/office/drawing/2014/main" id="{6323E428-6FCA-4A9A-83AE-F3BEA4C45C58}"/>
              </a:ext>
            </a:extLst>
          </p:cNvPr>
          <p:cNvGrpSpPr/>
          <p:nvPr/>
        </p:nvGrpSpPr>
        <p:grpSpPr>
          <a:xfrm>
            <a:off x="575478" y="4373524"/>
            <a:ext cx="1519136" cy="1166718"/>
            <a:chOff x="564846" y="2651051"/>
            <a:chExt cx="1519136" cy="1166718"/>
          </a:xfrm>
        </p:grpSpPr>
        <p:pic>
          <p:nvPicPr>
            <p:cNvPr id="115" name="图形 114">
              <a:extLst>
                <a:ext uri="{FF2B5EF4-FFF2-40B4-BE49-F238E27FC236}">
                  <a16:creationId xmlns:a16="http://schemas.microsoft.com/office/drawing/2014/main" id="{102E8EFD-76C1-46AA-9BF3-31D6AE78618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31" name="文本框 130">
                  <a:extLst>
                    <a:ext uri="{FF2B5EF4-FFF2-40B4-BE49-F238E27FC236}">
                      <a16:creationId xmlns:a16="http://schemas.microsoft.com/office/drawing/2014/main" id="{F0996821-97F3-42F0-8785-CDF57FF87CCB}"/>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31" name="文本框 130">
                  <a:extLst>
                    <a:ext uri="{FF2B5EF4-FFF2-40B4-BE49-F238E27FC236}">
                      <a16:creationId xmlns:a16="http://schemas.microsoft.com/office/drawing/2014/main" id="{F0996821-97F3-42F0-8785-CDF57FF87CCB}"/>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10"/>
                  <a:stretch>
                    <a:fillRect l="-400" t="-10526" b="-28947"/>
                  </a:stretch>
                </a:blipFill>
              </p:spPr>
              <p:txBody>
                <a:bodyPr/>
                <a:lstStyle/>
                <a:p>
                  <a:r>
                    <a:rPr lang="zh-CN" altLang="en-US">
                      <a:noFill/>
                    </a:rPr>
                    <a:t> </a:t>
                  </a:r>
                </a:p>
              </p:txBody>
            </p:sp>
          </mc:Fallback>
        </mc:AlternateContent>
      </p:grpSp>
      <p:grpSp>
        <p:nvGrpSpPr>
          <p:cNvPr id="133" name="组合 132">
            <a:extLst>
              <a:ext uri="{FF2B5EF4-FFF2-40B4-BE49-F238E27FC236}">
                <a16:creationId xmlns:a16="http://schemas.microsoft.com/office/drawing/2014/main" id="{C083CB80-F487-4EE4-A24E-B3B876AFC0D3}"/>
              </a:ext>
            </a:extLst>
          </p:cNvPr>
          <p:cNvGrpSpPr/>
          <p:nvPr/>
        </p:nvGrpSpPr>
        <p:grpSpPr>
          <a:xfrm>
            <a:off x="575478" y="5575003"/>
            <a:ext cx="1519136" cy="1166718"/>
            <a:chOff x="564846" y="2651051"/>
            <a:chExt cx="1519136" cy="1166718"/>
          </a:xfrm>
        </p:grpSpPr>
        <p:pic>
          <p:nvPicPr>
            <p:cNvPr id="134" name="图形 133">
              <a:extLst>
                <a:ext uri="{FF2B5EF4-FFF2-40B4-BE49-F238E27FC236}">
                  <a16:creationId xmlns:a16="http://schemas.microsoft.com/office/drawing/2014/main" id="{B3888651-DC03-401E-BB90-422F0E7C991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35" name="文本框 134">
                  <a:extLst>
                    <a:ext uri="{FF2B5EF4-FFF2-40B4-BE49-F238E27FC236}">
                      <a16:creationId xmlns:a16="http://schemas.microsoft.com/office/drawing/2014/main" id="{26949986-9A34-477C-99B7-D04147A62592}"/>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3</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35" name="文本框 134">
                  <a:extLst>
                    <a:ext uri="{FF2B5EF4-FFF2-40B4-BE49-F238E27FC236}">
                      <a16:creationId xmlns:a16="http://schemas.microsoft.com/office/drawing/2014/main" id="{26949986-9A34-477C-99B7-D04147A62592}"/>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13"/>
                  <a:stretch>
                    <a:fillRect l="-400" t="-10526" b="-28947"/>
                  </a:stretch>
                </a:blipFill>
              </p:spPr>
              <p:txBody>
                <a:bodyPr/>
                <a:lstStyle/>
                <a:p>
                  <a:r>
                    <a:rPr lang="zh-CN" altLang="en-US">
                      <a:noFill/>
                    </a:rPr>
                    <a:t> </a:t>
                  </a:r>
                </a:p>
              </p:txBody>
            </p:sp>
          </mc:Fallback>
        </mc:AlternateContent>
      </p:grpSp>
      <p:sp>
        <p:nvSpPr>
          <p:cNvPr id="136" name="文本框 135">
            <a:extLst>
              <a:ext uri="{FF2B5EF4-FFF2-40B4-BE49-F238E27FC236}">
                <a16:creationId xmlns:a16="http://schemas.microsoft.com/office/drawing/2014/main" id="{E4280D7E-E75F-481A-BC10-B4861AAE79D0}"/>
              </a:ext>
            </a:extLst>
          </p:cNvPr>
          <p:cNvSpPr txBox="1"/>
          <p:nvPr/>
        </p:nvSpPr>
        <p:spPr>
          <a:xfrm>
            <a:off x="333587" y="2715940"/>
            <a:ext cx="2002917"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Execute order</a:t>
            </a:r>
            <a:endParaRPr lang="zh-CN" altLang="en-US" sz="2400" dirty="0">
              <a:latin typeface="Calibri" panose="020F0502020204030204" pitchFamily="34" charset="0"/>
              <a:cs typeface="Calibri" panose="020F0502020204030204" pitchFamily="34" charset="0"/>
            </a:endParaRPr>
          </a:p>
        </p:txBody>
      </p:sp>
      <p:cxnSp>
        <p:nvCxnSpPr>
          <p:cNvPr id="12" name="直接箭头连接符 11">
            <a:extLst>
              <a:ext uri="{FF2B5EF4-FFF2-40B4-BE49-F238E27FC236}">
                <a16:creationId xmlns:a16="http://schemas.microsoft.com/office/drawing/2014/main" id="{1CE784BD-1B7C-4055-AA9F-4A509969C6EF}"/>
              </a:ext>
            </a:extLst>
          </p:cNvPr>
          <p:cNvCxnSpPr>
            <a:cxnSpLocks/>
          </p:cNvCxnSpPr>
          <p:nvPr/>
        </p:nvCxnSpPr>
        <p:spPr>
          <a:xfrm>
            <a:off x="2027238" y="3177605"/>
            <a:ext cx="9360000" cy="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7" name="文本框 136">
            <a:extLst>
              <a:ext uri="{FF2B5EF4-FFF2-40B4-BE49-F238E27FC236}">
                <a16:creationId xmlns:a16="http://schemas.microsoft.com/office/drawing/2014/main" id="{670A2FE4-2ACA-4776-B9EA-DAA2D74C3508}"/>
              </a:ext>
            </a:extLst>
          </p:cNvPr>
          <p:cNvSpPr txBox="1"/>
          <p:nvPr/>
        </p:nvSpPr>
        <p:spPr>
          <a:xfrm>
            <a:off x="10771233" y="3168693"/>
            <a:ext cx="1087180" cy="400110"/>
          </a:xfrm>
          <a:prstGeom prst="rect">
            <a:avLst/>
          </a:prstGeom>
          <a:noFill/>
        </p:spPr>
        <p:txBody>
          <a:bodyPr wrap="square" rtlCol="0">
            <a:spAutoFit/>
          </a:bodyPr>
          <a:lstStyle/>
          <a:p>
            <a:pPr algn="ctr"/>
            <a:r>
              <a:rPr lang="en-US" altLang="zh-CN" sz="2000" dirty="0">
                <a:solidFill>
                  <a:srgbClr val="FF0000"/>
                </a:solidFill>
                <a:latin typeface="Calibri" panose="020F0502020204030204" pitchFamily="34" charset="0"/>
                <a:ea typeface="Calibri" panose="020F0502020204030204" pitchFamily="34" charset="0"/>
                <a:cs typeface="Calibri" panose="020F0502020204030204" pitchFamily="34" charset="0"/>
              </a:rPr>
              <a:t>time</a:t>
            </a:r>
            <a:endParaRPr lang="zh-CN" altLang="en-US" sz="2000" dirty="0">
              <a:solidFill>
                <a:srgbClr val="FF0000"/>
              </a:solidFill>
              <a:latin typeface="Calibri" panose="020F0502020204030204" pitchFamily="34" charset="0"/>
              <a:cs typeface="Calibri" panose="020F0502020204030204" pitchFamily="34" charset="0"/>
            </a:endParaRPr>
          </a:p>
        </p:txBody>
      </p:sp>
      <p:cxnSp>
        <p:nvCxnSpPr>
          <p:cNvPr id="14" name="直接连接符 13">
            <a:extLst>
              <a:ext uri="{FF2B5EF4-FFF2-40B4-BE49-F238E27FC236}">
                <a16:creationId xmlns:a16="http://schemas.microsoft.com/office/drawing/2014/main" id="{408F41CC-D973-4EFD-856A-77712F23EA64}"/>
              </a:ext>
            </a:extLst>
          </p:cNvPr>
          <p:cNvCxnSpPr/>
          <p:nvPr/>
        </p:nvCxnSpPr>
        <p:spPr>
          <a:xfrm>
            <a:off x="2540000" y="2565400"/>
            <a:ext cx="0" cy="40513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8" name="直接箭头连接符 137">
            <a:extLst>
              <a:ext uri="{FF2B5EF4-FFF2-40B4-BE49-F238E27FC236}">
                <a16:creationId xmlns:a16="http://schemas.microsoft.com/office/drawing/2014/main" id="{9155F906-7324-4A58-AB02-734A6360FF58}"/>
              </a:ext>
            </a:extLst>
          </p:cNvPr>
          <p:cNvCxnSpPr>
            <a:cxnSpLocks/>
          </p:cNvCxnSpPr>
          <p:nvPr/>
        </p:nvCxnSpPr>
        <p:spPr>
          <a:xfrm>
            <a:off x="2027238" y="4116737"/>
            <a:ext cx="9360000" cy="0"/>
          </a:xfrm>
          <a:prstGeom prst="straightConnector1">
            <a:avLst/>
          </a:prstGeom>
          <a:ln w="38100">
            <a:tailEnd type="none"/>
          </a:ln>
        </p:spPr>
        <p:style>
          <a:lnRef idx="1">
            <a:schemeClr val="dk1"/>
          </a:lnRef>
          <a:fillRef idx="0">
            <a:schemeClr val="dk1"/>
          </a:fillRef>
          <a:effectRef idx="0">
            <a:schemeClr val="dk1"/>
          </a:effectRef>
          <a:fontRef idx="minor">
            <a:schemeClr val="tx1"/>
          </a:fontRef>
        </p:style>
      </p:cxnSp>
      <p:cxnSp>
        <p:nvCxnSpPr>
          <p:cNvPr id="139" name="直接箭头连接符 138">
            <a:extLst>
              <a:ext uri="{FF2B5EF4-FFF2-40B4-BE49-F238E27FC236}">
                <a16:creationId xmlns:a16="http://schemas.microsoft.com/office/drawing/2014/main" id="{3EB05CFC-9BD5-4F8E-8078-8B2CD701B6FF}"/>
              </a:ext>
            </a:extLst>
          </p:cNvPr>
          <p:cNvCxnSpPr>
            <a:cxnSpLocks/>
          </p:cNvCxnSpPr>
          <p:nvPr/>
        </p:nvCxnSpPr>
        <p:spPr>
          <a:xfrm>
            <a:off x="2027238" y="5252572"/>
            <a:ext cx="9360000" cy="0"/>
          </a:xfrm>
          <a:prstGeom prst="straightConnector1">
            <a:avLst/>
          </a:prstGeom>
          <a:ln w="38100">
            <a:tailEnd type="none"/>
          </a:ln>
        </p:spPr>
        <p:style>
          <a:lnRef idx="1">
            <a:schemeClr val="dk1"/>
          </a:lnRef>
          <a:fillRef idx="0">
            <a:schemeClr val="dk1"/>
          </a:fillRef>
          <a:effectRef idx="0">
            <a:schemeClr val="dk1"/>
          </a:effectRef>
          <a:fontRef idx="minor">
            <a:schemeClr val="tx1"/>
          </a:fontRef>
        </p:style>
      </p:cxnSp>
      <p:cxnSp>
        <p:nvCxnSpPr>
          <p:cNvPr id="141" name="直接箭头连接符 140">
            <a:extLst>
              <a:ext uri="{FF2B5EF4-FFF2-40B4-BE49-F238E27FC236}">
                <a16:creationId xmlns:a16="http://schemas.microsoft.com/office/drawing/2014/main" id="{7D0A8C42-2528-44E6-921B-3F4A4555E892}"/>
              </a:ext>
            </a:extLst>
          </p:cNvPr>
          <p:cNvCxnSpPr>
            <a:cxnSpLocks/>
          </p:cNvCxnSpPr>
          <p:nvPr/>
        </p:nvCxnSpPr>
        <p:spPr>
          <a:xfrm>
            <a:off x="2027238" y="6388407"/>
            <a:ext cx="9360000" cy="0"/>
          </a:xfrm>
          <a:prstGeom prst="straightConnector1">
            <a:avLst/>
          </a:prstGeom>
          <a:ln w="38100">
            <a:tailEnd type="none"/>
          </a:ln>
        </p:spPr>
        <p:style>
          <a:lnRef idx="1">
            <a:schemeClr val="dk1"/>
          </a:lnRef>
          <a:fillRef idx="0">
            <a:schemeClr val="dk1"/>
          </a:fillRef>
          <a:effectRef idx="0">
            <a:schemeClr val="dk1"/>
          </a:effectRef>
          <a:fontRef idx="minor">
            <a:schemeClr val="tx1"/>
          </a:fontRef>
        </p:style>
      </p:cxnSp>
      <p:pic>
        <p:nvPicPr>
          <p:cNvPr id="143" name="图形 142">
            <a:extLst>
              <a:ext uri="{FF2B5EF4-FFF2-40B4-BE49-F238E27FC236}">
                <a16:creationId xmlns:a16="http://schemas.microsoft.com/office/drawing/2014/main" id="{AAECB7C7-020F-4068-8570-C596949B9FE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905378" y="2535034"/>
            <a:ext cx="554102" cy="554102"/>
          </a:xfrm>
          <a:prstGeom prst="rect">
            <a:avLst/>
          </a:prstGeom>
        </p:spPr>
      </p:pic>
      <p:pic>
        <p:nvPicPr>
          <p:cNvPr id="144" name="图形 143">
            <a:extLst>
              <a:ext uri="{FF2B5EF4-FFF2-40B4-BE49-F238E27FC236}">
                <a16:creationId xmlns:a16="http://schemas.microsoft.com/office/drawing/2014/main" id="{E8AD073C-D0A9-4FB4-A6EC-10FBF65129F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95148" y="2535034"/>
            <a:ext cx="554102" cy="554102"/>
          </a:xfrm>
          <a:prstGeom prst="rect">
            <a:avLst/>
          </a:prstGeom>
        </p:spPr>
      </p:pic>
      <p:pic>
        <p:nvPicPr>
          <p:cNvPr id="170" name="图形 169">
            <a:extLst>
              <a:ext uri="{FF2B5EF4-FFF2-40B4-BE49-F238E27FC236}">
                <a16:creationId xmlns:a16="http://schemas.microsoft.com/office/drawing/2014/main" id="{709ED387-B5F4-43CC-A63B-6ECD9DDF9C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4918" y="2535034"/>
            <a:ext cx="554102" cy="554102"/>
          </a:xfrm>
          <a:prstGeom prst="rect">
            <a:avLst/>
          </a:prstGeom>
        </p:spPr>
      </p:pic>
      <p:pic>
        <p:nvPicPr>
          <p:cNvPr id="197" name="图形 196">
            <a:extLst>
              <a:ext uri="{FF2B5EF4-FFF2-40B4-BE49-F238E27FC236}">
                <a16:creationId xmlns:a16="http://schemas.microsoft.com/office/drawing/2014/main" id="{5DFB6D30-B0BD-4519-A602-FDBDAB0B9E6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541711" y="2535034"/>
            <a:ext cx="554102" cy="554102"/>
          </a:xfrm>
          <a:prstGeom prst="rect">
            <a:avLst/>
          </a:prstGeom>
        </p:spPr>
      </p:pic>
      <p:pic>
        <p:nvPicPr>
          <p:cNvPr id="198" name="图形 197">
            <a:extLst>
              <a:ext uri="{FF2B5EF4-FFF2-40B4-BE49-F238E27FC236}">
                <a16:creationId xmlns:a16="http://schemas.microsoft.com/office/drawing/2014/main" id="{B7999F1C-08C3-4BFC-916B-E6DE37DE128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76353" y="2535034"/>
            <a:ext cx="554102" cy="554102"/>
          </a:xfrm>
          <a:prstGeom prst="rect">
            <a:avLst/>
          </a:prstGeom>
        </p:spPr>
      </p:pic>
      <p:pic>
        <p:nvPicPr>
          <p:cNvPr id="199" name="图形 198">
            <a:extLst>
              <a:ext uri="{FF2B5EF4-FFF2-40B4-BE49-F238E27FC236}">
                <a16:creationId xmlns:a16="http://schemas.microsoft.com/office/drawing/2014/main" id="{D8CEE3A7-1E05-4951-B37A-6E04DE0DE1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10995" y="2535034"/>
            <a:ext cx="554102" cy="554102"/>
          </a:xfrm>
          <a:prstGeom prst="rect">
            <a:avLst/>
          </a:prstGeom>
        </p:spPr>
      </p:pic>
      <p:pic>
        <p:nvPicPr>
          <p:cNvPr id="200" name="图形 199">
            <a:extLst>
              <a:ext uri="{FF2B5EF4-FFF2-40B4-BE49-F238E27FC236}">
                <a16:creationId xmlns:a16="http://schemas.microsoft.com/office/drawing/2014/main" id="{9F1AA407-C6EB-4D3E-8C54-7D810BE6021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145637" y="2535034"/>
            <a:ext cx="554102" cy="554102"/>
          </a:xfrm>
          <a:prstGeom prst="rect">
            <a:avLst/>
          </a:prstGeom>
        </p:spPr>
      </p:pic>
      <p:pic>
        <p:nvPicPr>
          <p:cNvPr id="201" name="图形 200">
            <a:extLst>
              <a:ext uri="{FF2B5EF4-FFF2-40B4-BE49-F238E27FC236}">
                <a16:creationId xmlns:a16="http://schemas.microsoft.com/office/drawing/2014/main" id="{7B0CE547-1745-447A-869B-EEE4C75336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680279" y="2535034"/>
            <a:ext cx="554102" cy="554102"/>
          </a:xfrm>
          <a:prstGeom prst="rect">
            <a:avLst/>
          </a:prstGeom>
        </p:spPr>
      </p:pic>
      <p:pic>
        <p:nvPicPr>
          <p:cNvPr id="202" name="图形 201">
            <a:extLst>
              <a:ext uri="{FF2B5EF4-FFF2-40B4-BE49-F238E27FC236}">
                <a16:creationId xmlns:a16="http://schemas.microsoft.com/office/drawing/2014/main" id="{52DB557B-6481-4C46-9093-0B6F8561E5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4923" y="2535034"/>
            <a:ext cx="554102" cy="554102"/>
          </a:xfrm>
          <a:prstGeom prst="rect">
            <a:avLst/>
          </a:prstGeom>
        </p:spPr>
      </p:pic>
      <p:pic>
        <p:nvPicPr>
          <p:cNvPr id="203" name="图形 202">
            <a:extLst>
              <a:ext uri="{FF2B5EF4-FFF2-40B4-BE49-F238E27FC236}">
                <a16:creationId xmlns:a16="http://schemas.microsoft.com/office/drawing/2014/main" id="{1A80D859-2C61-4783-B6F6-E1B8D7F24DC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901693" y="3360019"/>
            <a:ext cx="554102" cy="554102"/>
          </a:xfrm>
          <a:prstGeom prst="rect">
            <a:avLst/>
          </a:prstGeom>
        </p:spPr>
      </p:pic>
      <p:pic>
        <p:nvPicPr>
          <p:cNvPr id="204" name="图形 203">
            <a:extLst>
              <a:ext uri="{FF2B5EF4-FFF2-40B4-BE49-F238E27FC236}">
                <a16:creationId xmlns:a16="http://schemas.microsoft.com/office/drawing/2014/main" id="{A921EB86-B10F-4660-9D73-F9ED742C92D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93305" y="4389817"/>
            <a:ext cx="554102" cy="554102"/>
          </a:xfrm>
          <a:prstGeom prst="rect">
            <a:avLst/>
          </a:prstGeom>
        </p:spPr>
      </p:pic>
      <p:pic>
        <p:nvPicPr>
          <p:cNvPr id="205" name="图形 204">
            <a:extLst>
              <a:ext uri="{FF2B5EF4-FFF2-40B4-BE49-F238E27FC236}">
                <a16:creationId xmlns:a16="http://schemas.microsoft.com/office/drawing/2014/main" id="{51DB1A6C-7775-4E87-A41A-17260C4AA4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4918" y="5510667"/>
            <a:ext cx="554102" cy="554102"/>
          </a:xfrm>
          <a:prstGeom prst="rect">
            <a:avLst/>
          </a:prstGeom>
        </p:spPr>
      </p:pic>
      <p:cxnSp>
        <p:nvCxnSpPr>
          <p:cNvPr id="206" name="直线连接符 211">
            <a:extLst>
              <a:ext uri="{FF2B5EF4-FFF2-40B4-BE49-F238E27FC236}">
                <a16:creationId xmlns:a16="http://schemas.microsoft.com/office/drawing/2014/main" id="{C36103D2-EC6B-4B8B-9AFD-CA0EB45203CE}"/>
              </a:ext>
            </a:extLst>
          </p:cNvPr>
          <p:cNvCxnSpPr>
            <a:cxnSpLocks/>
          </p:cNvCxnSpPr>
          <p:nvPr/>
        </p:nvCxnSpPr>
        <p:spPr>
          <a:xfrm>
            <a:off x="3505718" y="2658999"/>
            <a:ext cx="0" cy="14400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7" name="直线连接符 211">
            <a:extLst>
              <a:ext uri="{FF2B5EF4-FFF2-40B4-BE49-F238E27FC236}">
                <a16:creationId xmlns:a16="http://schemas.microsoft.com/office/drawing/2014/main" id="{D7F6F97E-0F60-4D46-813E-C033922BF797}"/>
              </a:ext>
            </a:extLst>
          </p:cNvPr>
          <p:cNvCxnSpPr>
            <a:cxnSpLocks/>
          </p:cNvCxnSpPr>
          <p:nvPr/>
        </p:nvCxnSpPr>
        <p:spPr>
          <a:xfrm>
            <a:off x="4409485" y="2658999"/>
            <a:ext cx="0" cy="25920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8" name="直线连接符 211">
            <a:extLst>
              <a:ext uri="{FF2B5EF4-FFF2-40B4-BE49-F238E27FC236}">
                <a16:creationId xmlns:a16="http://schemas.microsoft.com/office/drawing/2014/main" id="{E869D230-57BD-4783-A45E-D6BEE2F0B5F7}"/>
              </a:ext>
            </a:extLst>
          </p:cNvPr>
          <p:cNvCxnSpPr>
            <a:cxnSpLocks/>
          </p:cNvCxnSpPr>
          <p:nvPr/>
        </p:nvCxnSpPr>
        <p:spPr>
          <a:xfrm>
            <a:off x="5339834" y="2658999"/>
            <a:ext cx="0" cy="37080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6" name="图形 35">
            <a:extLst>
              <a:ext uri="{FF2B5EF4-FFF2-40B4-BE49-F238E27FC236}">
                <a16:creationId xmlns:a16="http://schemas.microsoft.com/office/drawing/2014/main" id="{7D9B34AA-777A-4CA6-AAF3-80948C5958D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625095" y="4389817"/>
            <a:ext cx="554102" cy="554102"/>
          </a:xfrm>
          <a:prstGeom prst="rect">
            <a:avLst/>
          </a:prstGeom>
        </p:spPr>
      </p:pic>
      <p:sp>
        <p:nvSpPr>
          <p:cNvPr id="39" name="文本框 38">
            <a:extLst>
              <a:ext uri="{FF2B5EF4-FFF2-40B4-BE49-F238E27FC236}">
                <a16:creationId xmlns:a16="http://schemas.microsoft.com/office/drawing/2014/main" id="{EA093C94-9CB9-4866-B25B-87C1C492243C}"/>
              </a:ext>
            </a:extLst>
          </p:cNvPr>
          <p:cNvSpPr txBox="1"/>
          <p:nvPr/>
        </p:nvSpPr>
        <p:spPr>
          <a:xfrm>
            <a:off x="6418460" y="4236239"/>
            <a:ext cx="2065148" cy="369332"/>
          </a:xfrm>
          <a:prstGeom prst="rect">
            <a:avLst/>
          </a:prstGeom>
          <a:noFill/>
        </p:spPr>
        <p:txBody>
          <a:bodyPr wrap="square" rtlCol="0">
            <a:spAutoFit/>
          </a:bodyPr>
          <a:lstStyle/>
          <a:p>
            <a:pPr algn="ctr"/>
            <a:r>
              <a:rPr lang="en-US" altLang="zh-CN" b="1" dirty="0">
                <a:solidFill>
                  <a:srgbClr val="FF0000"/>
                </a:solidFill>
                <a:latin typeface="Calibri" panose="020F0502020204030204" pitchFamily="34" charset="0"/>
                <a:ea typeface="Calibri" panose="020F0502020204030204" pitchFamily="34" charset="0"/>
                <a:cs typeface="Calibri" panose="020F0502020204030204" pitchFamily="34" charset="0"/>
              </a:rPr>
              <a:t>synchronous wait</a:t>
            </a:r>
            <a:endParaRPr lang="zh-CN" altLang="en-US" b="1" dirty="0">
              <a:solidFill>
                <a:srgbClr val="FF0000"/>
              </a:solidFill>
              <a:latin typeface="Calibri" panose="020F0502020204030204" pitchFamily="34" charset="0"/>
              <a:cs typeface="Calibri" panose="020F0502020204030204" pitchFamily="34" charset="0"/>
            </a:endParaRPr>
          </a:p>
        </p:txBody>
      </p:sp>
      <p:pic>
        <p:nvPicPr>
          <p:cNvPr id="40" name="图形 39">
            <a:extLst>
              <a:ext uri="{FF2B5EF4-FFF2-40B4-BE49-F238E27FC236}">
                <a16:creationId xmlns:a16="http://schemas.microsoft.com/office/drawing/2014/main" id="{381D54F3-BA80-4682-B80D-6E7BB744D78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541711" y="3368748"/>
            <a:ext cx="554102" cy="554102"/>
          </a:xfrm>
          <a:prstGeom prst="rect">
            <a:avLst/>
          </a:prstGeom>
        </p:spPr>
      </p:pic>
      <p:cxnSp>
        <p:nvCxnSpPr>
          <p:cNvPr id="43" name="直线连接符 211">
            <a:extLst>
              <a:ext uri="{FF2B5EF4-FFF2-40B4-BE49-F238E27FC236}">
                <a16:creationId xmlns:a16="http://schemas.microsoft.com/office/drawing/2014/main" id="{3099EBBB-A6FD-4B1C-96C2-D1753439F58B}"/>
              </a:ext>
            </a:extLst>
          </p:cNvPr>
          <p:cNvCxnSpPr>
            <a:cxnSpLocks/>
          </p:cNvCxnSpPr>
          <p:nvPr/>
        </p:nvCxnSpPr>
        <p:spPr>
          <a:xfrm>
            <a:off x="8076353" y="2678493"/>
            <a:ext cx="0" cy="14400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符 211">
            <a:extLst>
              <a:ext uri="{FF2B5EF4-FFF2-40B4-BE49-F238E27FC236}">
                <a16:creationId xmlns:a16="http://schemas.microsoft.com/office/drawing/2014/main" id="{B3AC05B1-2E75-46B2-BC39-0F17039AB07A}"/>
              </a:ext>
            </a:extLst>
          </p:cNvPr>
          <p:cNvCxnSpPr>
            <a:cxnSpLocks/>
          </p:cNvCxnSpPr>
          <p:nvPr/>
        </p:nvCxnSpPr>
        <p:spPr>
          <a:xfrm>
            <a:off x="9165097" y="2664003"/>
            <a:ext cx="0" cy="37080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符 211">
            <a:extLst>
              <a:ext uri="{FF2B5EF4-FFF2-40B4-BE49-F238E27FC236}">
                <a16:creationId xmlns:a16="http://schemas.microsoft.com/office/drawing/2014/main" id="{6CE15C5B-3DE3-463C-9F88-71D0D8BB456F}"/>
              </a:ext>
            </a:extLst>
          </p:cNvPr>
          <p:cNvCxnSpPr>
            <a:cxnSpLocks/>
          </p:cNvCxnSpPr>
          <p:nvPr/>
        </p:nvCxnSpPr>
        <p:spPr>
          <a:xfrm>
            <a:off x="8610995" y="2666166"/>
            <a:ext cx="0" cy="25920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箭头: 左右 4">
            <a:extLst>
              <a:ext uri="{FF2B5EF4-FFF2-40B4-BE49-F238E27FC236}">
                <a16:creationId xmlns:a16="http://schemas.microsoft.com/office/drawing/2014/main" id="{BBB09DC0-0BC8-47E0-9CF7-2C5D3BD917FB}"/>
              </a:ext>
            </a:extLst>
          </p:cNvPr>
          <p:cNvSpPr/>
          <p:nvPr/>
        </p:nvSpPr>
        <p:spPr>
          <a:xfrm>
            <a:off x="6278526" y="4591050"/>
            <a:ext cx="2313009" cy="245605"/>
          </a:xfrm>
          <a:prstGeom prst="lef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箭头: 左右 45">
            <a:extLst>
              <a:ext uri="{FF2B5EF4-FFF2-40B4-BE49-F238E27FC236}">
                <a16:creationId xmlns:a16="http://schemas.microsoft.com/office/drawing/2014/main" id="{1F69DB07-BA56-4E32-9497-764C0A7C11C1}"/>
              </a:ext>
            </a:extLst>
          </p:cNvPr>
          <p:cNvSpPr/>
          <p:nvPr/>
        </p:nvSpPr>
        <p:spPr>
          <a:xfrm>
            <a:off x="7053898" y="5653969"/>
            <a:ext cx="2111200" cy="245605"/>
          </a:xfrm>
          <a:prstGeom prst="lef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313F5B66-F148-4EDD-AC53-3DCA112BA3B1}"/>
              </a:ext>
            </a:extLst>
          </p:cNvPr>
          <p:cNvSpPr txBox="1"/>
          <p:nvPr/>
        </p:nvSpPr>
        <p:spPr>
          <a:xfrm>
            <a:off x="7080489" y="5360452"/>
            <a:ext cx="2065148" cy="369332"/>
          </a:xfrm>
          <a:prstGeom prst="rect">
            <a:avLst/>
          </a:prstGeom>
          <a:noFill/>
        </p:spPr>
        <p:txBody>
          <a:bodyPr wrap="square" rtlCol="0">
            <a:spAutoFit/>
          </a:bodyPr>
          <a:lstStyle/>
          <a:p>
            <a:pPr algn="ctr"/>
            <a:r>
              <a:rPr lang="en-US" altLang="zh-CN" b="1" dirty="0">
                <a:solidFill>
                  <a:srgbClr val="FF0000"/>
                </a:solidFill>
                <a:latin typeface="Calibri" panose="020F0502020204030204" pitchFamily="34" charset="0"/>
                <a:ea typeface="Calibri" panose="020F0502020204030204" pitchFamily="34" charset="0"/>
                <a:cs typeface="Calibri" panose="020F0502020204030204" pitchFamily="34" charset="0"/>
              </a:rPr>
              <a:t>synchronous wait</a:t>
            </a:r>
            <a:endParaRPr lang="zh-CN" altLang="en-US" b="1" dirty="0">
              <a:solidFill>
                <a:srgbClr val="FF0000"/>
              </a:solidFill>
              <a:latin typeface="Calibri" panose="020F0502020204030204" pitchFamily="34" charset="0"/>
              <a:cs typeface="Calibri" panose="020F0502020204030204" pitchFamily="34" charset="0"/>
            </a:endParaRPr>
          </a:p>
        </p:txBody>
      </p:sp>
      <p:sp>
        <p:nvSpPr>
          <p:cNvPr id="7" name="灯片编号占位符 6">
            <a:extLst>
              <a:ext uri="{FF2B5EF4-FFF2-40B4-BE49-F238E27FC236}">
                <a16:creationId xmlns:a16="http://schemas.microsoft.com/office/drawing/2014/main" id="{0DD31E45-F309-4253-B714-26A439CBFA59}"/>
              </a:ext>
            </a:extLst>
          </p:cNvPr>
          <p:cNvSpPr>
            <a:spLocks noGrp="1"/>
          </p:cNvSpPr>
          <p:nvPr>
            <p:ph type="sldNum" sz="quarter" idx="12"/>
          </p:nvPr>
        </p:nvSpPr>
        <p:spPr/>
        <p:txBody>
          <a:bodyPr/>
          <a:lstStyle/>
          <a:p>
            <a:fld id="{67A30710-B177-4468-8261-72019EDF17CF}" type="slidenum">
              <a:rPr lang="zh-CN" altLang="en-US" smtClean="0"/>
              <a:t>27</a:t>
            </a:fld>
            <a:endParaRPr lang="zh-CN" altLang="en-US"/>
          </a:p>
        </p:txBody>
      </p:sp>
      <p:grpSp>
        <p:nvGrpSpPr>
          <p:cNvPr id="48" name="组合 47">
            <a:extLst>
              <a:ext uri="{FF2B5EF4-FFF2-40B4-BE49-F238E27FC236}">
                <a16:creationId xmlns:a16="http://schemas.microsoft.com/office/drawing/2014/main" id="{B5697FE6-2CF4-4AD8-8AA1-3834A3A07B0B}"/>
              </a:ext>
            </a:extLst>
          </p:cNvPr>
          <p:cNvGrpSpPr/>
          <p:nvPr/>
        </p:nvGrpSpPr>
        <p:grpSpPr>
          <a:xfrm>
            <a:off x="9317283" y="1886974"/>
            <a:ext cx="2520712" cy="417227"/>
            <a:chOff x="9410819" y="1802222"/>
            <a:chExt cx="2520712" cy="417227"/>
          </a:xfrm>
        </p:grpSpPr>
        <p:pic>
          <p:nvPicPr>
            <p:cNvPr id="49" name="图形 48">
              <a:extLst>
                <a:ext uri="{FF2B5EF4-FFF2-40B4-BE49-F238E27FC236}">
                  <a16:creationId xmlns:a16="http://schemas.microsoft.com/office/drawing/2014/main" id="{D22BCC19-4547-49E7-B7F1-8BCCFB88FAA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410819" y="1802222"/>
              <a:ext cx="417227" cy="417227"/>
            </a:xfrm>
            <a:prstGeom prst="rect">
              <a:avLst/>
            </a:prstGeom>
          </p:spPr>
        </p:pic>
        <p:sp>
          <p:nvSpPr>
            <p:cNvPr id="50" name="文本框 49">
              <a:extLst>
                <a:ext uri="{FF2B5EF4-FFF2-40B4-BE49-F238E27FC236}">
                  <a16:creationId xmlns:a16="http://schemas.microsoft.com/office/drawing/2014/main" id="{DE89D2D2-3D8C-4A22-8FBE-84BCE0E72505}"/>
                </a:ext>
              </a:extLst>
            </p:cNvPr>
            <p:cNvSpPr txBox="1"/>
            <p:nvPr/>
          </p:nvSpPr>
          <p:spPr>
            <a:xfrm>
              <a:off x="9828046" y="1810780"/>
              <a:ext cx="2103485" cy="400110"/>
            </a:xfrm>
            <a:prstGeom prst="rect">
              <a:avLst/>
            </a:prstGeom>
            <a:noFill/>
          </p:spPr>
          <p:txBody>
            <a:bodyPr wrap="square" rtlCol="0">
              <a:spAutoFit/>
            </a:bodyPr>
            <a:lstStyle/>
            <a:p>
              <a:r>
                <a:rPr lang="en-US" altLang="zh-CN" sz="2000" b="1" dirty="0">
                  <a:latin typeface="Calibri" panose="020F0502020204030204" pitchFamily="34" charset="0"/>
                  <a:ea typeface="Calibri" panose="020F0502020204030204" pitchFamily="34" charset="0"/>
                  <a:cs typeface="Calibri" panose="020F0502020204030204" pitchFamily="34" charset="0"/>
                </a:rPr>
                <a:t>: apply the entry</a:t>
              </a:r>
              <a:endParaRPr lang="zh-CN" altLang="en-US" sz="2000" b="1" dirty="0">
                <a:latin typeface="Calibri" panose="020F0502020204030204" pitchFamily="34" charset="0"/>
                <a:cs typeface="Calibri" panose="020F0502020204030204" pitchFamily="34" charset="0"/>
              </a:endParaRPr>
            </a:p>
          </p:txBody>
        </p:sp>
      </p:grpSp>
      <p:pic>
        <p:nvPicPr>
          <p:cNvPr id="51" name="图形 50">
            <a:extLst>
              <a:ext uri="{FF2B5EF4-FFF2-40B4-BE49-F238E27FC236}">
                <a16:creationId xmlns:a16="http://schemas.microsoft.com/office/drawing/2014/main" id="{CD31A0F7-13CE-47AA-ADB6-B051B726527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297104" y="3464937"/>
            <a:ext cx="417227" cy="417227"/>
          </a:xfrm>
          <a:prstGeom prst="rect">
            <a:avLst/>
          </a:prstGeom>
        </p:spPr>
      </p:pic>
      <p:pic>
        <p:nvPicPr>
          <p:cNvPr id="52" name="图形 51">
            <a:extLst>
              <a:ext uri="{FF2B5EF4-FFF2-40B4-BE49-F238E27FC236}">
                <a16:creationId xmlns:a16="http://schemas.microsoft.com/office/drawing/2014/main" id="{A66CEB58-2F42-4D93-838B-E469E856B96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25719" y="4475255"/>
            <a:ext cx="417227" cy="417227"/>
          </a:xfrm>
          <a:prstGeom prst="rect">
            <a:avLst/>
          </a:prstGeom>
        </p:spPr>
      </p:pic>
      <p:pic>
        <p:nvPicPr>
          <p:cNvPr id="53" name="图形 52">
            <a:extLst>
              <a:ext uri="{FF2B5EF4-FFF2-40B4-BE49-F238E27FC236}">
                <a16:creationId xmlns:a16="http://schemas.microsoft.com/office/drawing/2014/main" id="{C74A1965-02F4-4F09-A30B-CD6BE2D438F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31220" y="5611876"/>
            <a:ext cx="417227" cy="417227"/>
          </a:xfrm>
          <a:prstGeom prst="rect">
            <a:avLst/>
          </a:prstGeom>
        </p:spPr>
      </p:pic>
      <p:pic>
        <p:nvPicPr>
          <p:cNvPr id="54" name="图形 53">
            <a:extLst>
              <a:ext uri="{FF2B5EF4-FFF2-40B4-BE49-F238E27FC236}">
                <a16:creationId xmlns:a16="http://schemas.microsoft.com/office/drawing/2014/main" id="{DB26F909-5E60-444A-93F6-AD4393AE786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413571" y="4499243"/>
            <a:ext cx="417227" cy="417227"/>
          </a:xfrm>
          <a:prstGeom prst="rect">
            <a:avLst/>
          </a:prstGeom>
        </p:spPr>
      </p:pic>
      <p:pic>
        <p:nvPicPr>
          <p:cNvPr id="55" name="图形 54">
            <a:extLst>
              <a:ext uri="{FF2B5EF4-FFF2-40B4-BE49-F238E27FC236}">
                <a16:creationId xmlns:a16="http://schemas.microsoft.com/office/drawing/2014/main" id="{E5FACFDF-EB89-4747-868B-0D2B6818BA3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867739" y="3471781"/>
            <a:ext cx="417227" cy="417227"/>
          </a:xfrm>
          <a:prstGeom prst="rect">
            <a:avLst/>
          </a:prstGeom>
        </p:spPr>
      </p:pic>
      <p:pic>
        <p:nvPicPr>
          <p:cNvPr id="56" name="图形 55">
            <a:extLst>
              <a:ext uri="{FF2B5EF4-FFF2-40B4-BE49-F238E27FC236}">
                <a16:creationId xmlns:a16="http://schemas.microsoft.com/office/drawing/2014/main" id="{DC363F00-B005-4D04-A0F8-E6929123875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956502" y="5588675"/>
            <a:ext cx="417227" cy="417227"/>
          </a:xfrm>
          <a:prstGeom prst="rect">
            <a:avLst/>
          </a:prstGeom>
        </p:spPr>
      </p:pic>
      <p:sp>
        <p:nvSpPr>
          <p:cNvPr id="57" name="文本框 56">
            <a:extLst>
              <a:ext uri="{FF2B5EF4-FFF2-40B4-BE49-F238E27FC236}">
                <a16:creationId xmlns:a16="http://schemas.microsoft.com/office/drawing/2014/main" id="{01E5C172-4B7A-4A21-8578-1C817F04924D}"/>
              </a:ext>
            </a:extLst>
          </p:cNvPr>
          <p:cNvSpPr txBox="1"/>
          <p:nvPr/>
        </p:nvSpPr>
        <p:spPr>
          <a:xfrm>
            <a:off x="139794" y="3464937"/>
            <a:ext cx="771521" cy="400110"/>
          </a:xfrm>
          <a:prstGeom prst="rect">
            <a:avLst/>
          </a:prstGeom>
          <a:noFill/>
        </p:spPr>
        <p:txBody>
          <a:bodyPr wrap="square" rtlCol="0">
            <a:spAutoFit/>
          </a:bodyPr>
          <a:lstStyle/>
          <a:p>
            <a:pPr algn="ctr"/>
            <a:r>
              <a:rPr lang="en-US" altLang="zh-CN" sz="2000" b="1" dirty="0">
                <a:solidFill>
                  <a:srgbClr val="FF0000"/>
                </a:solidFill>
                <a:latin typeface="Calibri" panose="020F0502020204030204" pitchFamily="34" charset="0"/>
                <a:ea typeface="Calibri" panose="020F0502020204030204" pitchFamily="34" charset="0"/>
                <a:cs typeface="Calibri" panose="020F0502020204030204" pitchFamily="34" charset="0"/>
              </a:rPr>
              <a:t>slow</a:t>
            </a:r>
            <a:endParaRPr lang="zh-CN" altLang="en-US" sz="2000"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541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形 41">
            <a:extLst>
              <a:ext uri="{FF2B5EF4-FFF2-40B4-BE49-F238E27FC236}">
                <a16:creationId xmlns:a16="http://schemas.microsoft.com/office/drawing/2014/main" id="{411C2E00-DDFC-44FA-A47F-02672E6BAC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99795" y="5510667"/>
            <a:ext cx="554102" cy="554102"/>
          </a:xfrm>
          <a:prstGeom prst="rect">
            <a:avLst/>
          </a:prstGeom>
        </p:spPr>
      </p:pic>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Log Ordering Bottleneck</a:t>
            </a:r>
            <a:endParaRPr lang="zh-CN" altLang="en-US" sz="4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a:xfrm>
                <a:off x="838200" y="1825625"/>
                <a:ext cx="10515600" cy="785345"/>
              </a:xfrm>
            </p:spPr>
            <p:txBody>
              <a:bodyPr/>
              <a:lstStyle/>
              <a:p>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US" altLang="zh-CN" b="1"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altLang="zh-CN" b="1"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t>𝑮</m:t>
                        </m:r>
                      </m:e>
                      <m:sub>
                        <m:r>
                          <a:rPr lang="en-US" altLang="zh-CN" b="1"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t>𝟐</m:t>
                        </m:r>
                      </m:sub>
                    </m:sSub>
                  </m:oMath>
                </a14:m>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and </a:t>
                </a:r>
                <a14:m>
                  <m:oMath xmlns:m="http://schemas.openxmlformats.org/officeDocument/2006/math">
                    <m:sSub>
                      <m:sSubPr>
                        <m:ctrlPr>
                          <a:rPr lang="en-US" altLang="zh-CN" b="1"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altLang="zh-CN" b="1"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t>𝑮</m:t>
                        </m:r>
                      </m:e>
                      <m:sub>
                        <m:r>
                          <a:rPr lang="en-US" altLang="zh-CN" b="1"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t>𝟑</m:t>
                        </m:r>
                      </m:sub>
                    </m:sSub>
                  </m:oMath>
                </a14:m>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’s throughput is limited by </a:t>
                </a:r>
                <a14:m>
                  <m:oMath xmlns:m="http://schemas.openxmlformats.org/officeDocument/2006/math">
                    <m:sSub>
                      <m:sSubPr>
                        <m:ctrlPr>
                          <a:rPr lang="en-US" altLang="zh-CN" b="1"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altLang="zh-CN" b="1"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t>𝑮</m:t>
                        </m:r>
                      </m:e>
                      <m:sub>
                        <m:r>
                          <a:rPr lang="en-US" altLang="zh-CN" b="1"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t>𝟏</m:t>
                        </m:r>
                      </m:sub>
                    </m:sSub>
                  </m:oMath>
                </a14:m>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t>
                </a:r>
              </a:p>
            </p:txBody>
          </p:sp>
        </mc:Choice>
        <mc:Fallback xmlns="">
          <p:sp>
            <p:nvSpPr>
              <p:cNvPr id="3" name="内容占位符 2">
                <a:extLst>
                  <a:ext uri="{FF2B5EF4-FFF2-40B4-BE49-F238E27FC236}">
                    <a16:creationId xmlns:a16="http://schemas.microsoft.com/office/drawing/2014/main" id="{DDB8524B-0CA1-44D8-88A0-5C41C1A82B2F}"/>
                  </a:ext>
                </a:extLst>
              </p:cNvPr>
              <p:cNvSpPr>
                <a:spLocks noGrp="1" noRot="1" noChangeAspect="1" noMove="1" noResize="1" noEditPoints="1" noAdjustHandles="1" noChangeArrowheads="1" noChangeShapeType="1" noTextEdit="1"/>
              </p:cNvSpPr>
              <p:nvPr>
                <p:ph idx="1"/>
              </p:nvPr>
            </p:nvSpPr>
            <p:spPr>
              <a:xfrm>
                <a:off x="838200" y="1825625"/>
                <a:ext cx="10515600" cy="785345"/>
              </a:xfrm>
              <a:blipFill>
                <a:blip r:embed="rId5"/>
                <a:stretch>
                  <a:fillRect l="-1043" t="-12403"/>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C860BF7D-35C0-46E6-95CC-FFA5B0048D38}"/>
              </a:ext>
            </a:extLst>
          </p:cNvPr>
          <p:cNvGrpSpPr/>
          <p:nvPr/>
        </p:nvGrpSpPr>
        <p:grpSpPr>
          <a:xfrm>
            <a:off x="575478" y="3172045"/>
            <a:ext cx="1519136" cy="1166718"/>
            <a:chOff x="564846" y="2651051"/>
            <a:chExt cx="1519136" cy="1166718"/>
          </a:xfrm>
        </p:grpSpPr>
        <p:pic>
          <p:nvPicPr>
            <p:cNvPr id="9" name="图形 8">
              <a:extLst>
                <a:ext uri="{FF2B5EF4-FFF2-40B4-BE49-F238E27FC236}">
                  <a16:creationId xmlns:a16="http://schemas.microsoft.com/office/drawing/2014/main" id="{36F005D8-AF96-410B-A199-F09DAEB275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9A0C0848-2CA4-49E5-B8E3-0E6CAD9B6549}"/>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11" name="文本框 110">
                  <a:extLst>
                    <a:ext uri="{FF2B5EF4-FFF2-40B4-BE49-F238E27FC236}">
                      <a16:creationId xmlns:a16="http://schemas.microsoft.com/office/drawing/2014/main" id="{9A0C0848-2CA4-49E5-B8E3-0E6CAD9B6549}"/>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8"/>
                  <a:stretch>
                    <a:fillRect l="-400" t="-10526" b="-28947"/>
                  </a:stretch>
                </a:blipFill>
              </p:spPr>
              <p:txBody>
                <a:bodyPr/>
                <a:lstStyle/>
                <a:p>
                  <a:r>
                    <a:rPr lang="zh-CN" altLang="en-US">
                      <a:noFill/>
                    </a:rPr>
                    <a:t> </a:t>
                  </a:r>
                </a:p>
              </p:txBody>
            </p:sp>
          </mc:Fallback>
        </mc:AlternateContent>
      </p:grpSp>
      <p:grpSp>
        <p:nvGrpSpPr>
          <p:cNvPr id="113" name="组合 112">
            <a:extLst>
              <a:ext uri="{FF2B5EF4-FFF2-40B4-BE49-F238E27FC236}">
                <a16:creationId xmlns:a16="http://schemas.microsoft.com/office/drawing/2014/main" id="{6323E428-6FCA-4A9A-83AE-F3BEA4C45C58}"/>
              </a:ext>
            </a:extLst>
          </p:cNvPr>
          <p:cNvGrpSpPr/>
          <p:nvPr/>
        </p:nvGrpSpPr>
        <p:grpSpPr>
          <a:xfrm>
            <a:off x="575478" y="4373524"/>
            <a:ext cx="1519136" cy="1166718"/>
            <a:chOff x="564846" y="2651051"/>
            <a:chExt cx="1519136" cy="1166718"/>
          </a:xfrm>
        </p:grpSpPr>
        <p:pic>
          <p:nvPicPr>
            <p:cNvPr id="115" name="图形 114">
              <a:extLst>
                <a:ext uri="{FF2B5EF4-FFF2-40B4-BE49-F238E27FC236}">
                  <a16:creationId xmlns:a16="http://schemas.microsoft.com/office/drawing/2014/main" id="{102E8EFD-76C1-46AA-9BF3-31D6AE78618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31" name="文本框 130">
                  <a:extLst>
                    <a:ext uri="{FF2B5EF4-FFF2-40B4-BE49-F238E27FC236}">
                      <a16:creationId xmlns:a16="http://schemas.microsoft.com/office/drawing/2014/main" id="{F0996821-97F3-42F0-8785-CDF57FF87CCB}"/>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31" name="文本框 130">
                  <a:extLst>
                    <a:ext uri="{FF2B5EF4-FFF2-40B4-BE49-F238E27FC236}">
                      <a16:creationId xmlns:a16="http://schemas.microsoft.com/office/drawing/2014/main" id="{F0996821-97F3-42F0-8785-CDF57FF87CCB}"/>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11"/>
                  <a:stretch>
                    <a:fillRect l="-400" t="-10526" b="-28947"/>
                  </a:stretch>
                </a:blipFill>
              </p:spPr>
              <p:txBody>
                <a:bodyPr/>
                <a:lstStyle/>
                <a:p>
                  <a:r>
                    <a:rPr lang="zh-CN" altLang="en-US">
                      <a:noFill/>
                    </a:rPr>
                    <a:t> </a:t>
                  </a:r>
                </a:p>
              </p:txBody>
            </p:sp>
          </mc:Fallback>
        </mc:AlternateContent>
      </p:grpSp>
      <p:grpSp>
        <p:nvGrpSpPr>
          <p:cNvPr id="133" name="组合 132">
            <a:extLst>
              <a:ext uri="{FF2B5EF4-FFF2-40B4-BE49-F238E27FC236}">
                <a16:creationId xmlns:a16="http://schemas.microsoft.com/office/drawing/2014/main" id="{C083CB80-F487-4EE4-A24E-B3B876AFC0D3}"/>
              </a:ext>
            </a:extLst>
          </p:cNvPr>
          <p:cNvGrpSpPr/>
          <p:nvPr/>
        </p:nvGrpSpPr>
        <p:grpSpPr>
          <a:xfrm>
            <a:off x="575478" y="5575003"/>
            <a:ext cx="1519136" cy="1166718"/>
            <a:chOff x="564846" y="2651051"/>
            <a:chExt cx="1519136" cy="1166718"/>
          </a:xfrm>
        </p:grpSpPr>
        <p:pic>
          <p:nvPicPr>
            <p:cNvPr id="134" name="图形 133">
              <a:extLst>
                <a:ext uri="{FF2B5EF4-FFF2-40B4-BE49-F238E27FC236}">
                  <a16:creationId xmlns:a16="http://schemas.microsoft.com/office/drawing/2014/main" id="{B3888651-DC03-401E-BB90-422F0E7C99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35" name="文本框 134">
                  <a:extLst>
                    <a:ext uri="{FF2B5EF4-FFF2-40B4-BE49-F238E27FC236}">
                      <a16:creationId xmlns:a16="http://schemas.microsoft.com/office/drawing/2014/main" id="{26949986-9A34-477C-99B7-D04147A62592}"/>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3</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35" name="文本框 134">
                  <a:extLst>
                    <a:ext uri="{FF2B5EF4-FFF2-40B4-BE49-F238E27FC236}">
                      <a16:creationId xmlns:a16="http://schemas.microsoft.com/office/drawing/2014/main" id="{26949986-9A34-477C-99B7-D04147A62592}"/>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14"/>
                  <a:stretch>
                    <a:fillRect l="-400" t="-10526" b="-28947"/>
                  </a:stretch>
                </a:blipFill>
              </p:spPr>
              <p:txBody>
                <a:bodyPr/>
                <a:lstStyle/>
                <a:p>
                  <a:r>
                    <a:rPr lang="zh-CN" altLang="en-US">
                      <a:noFill/>
                    </a:rPr>
                    <a:t> </a:t>
                  </a:r>
                </a:p>
              </p:txBody>
            </p:sp>
          </mc:Fallback>
        </mc:AlternateContent>
      </p:grpSp>
      <p:sp>
        <p:nvSpPr>
          <p:cNvPr id="136" name="文本框 135">
            <a:extLst>
              <a:ext uri="{FF2B5EF4-FFF2-40B4-BE49-F238E27FC236}">
                <a16:creationId xmlns:a16="http://schemas.microsoft.com/office/drawing/2014/main" id="{E4280D7E-E75F-481A-BC10-B4861AAE79D0}"/>
              </a:ext>
            </a:extLst>
          </p:cNvPr>
          <p:cNvSpPr txBox="1"/>
          <p:nvPr/>
        </p:nvSpPr>
        <p:spPr>
          <a:xfrm>
            <a:off x="333587" y="2715940"/>
            <a:ext cx="2002917"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Execute order</a:t>
            </a:r>
            <a:endParaRPr lang="zh-CN" altLang="en-US" sz="2400" dirty="0">
              <a:latin typeface="Calibri" panose="020F0502020204030204" pitchFamily="34" charset="0"/>
              <a:cs typeface="Calibri" panose="020F0502020204030204" pitchFamily="34" charset="0"/>
            </a:endParaRPr>
          </a:p>
        </p:txBody>
      </p:sp>
      <p:cxnSp>
        <p:nvCxnSpPr>
          <p:cNvPr id="12" name="直接箭头连接符 11">
            <a:extLst>
              <a:ext uri="{FF2B5EF4-FFF2-40B4-BE49-F238E27FC236}">
                <a16:creationId xmlns:a16="http://schemas.microsoft.com/office/drawing/2014/main" id="{1CE784BD-1B7C-4055-AA9F-4A509969C6EF}"/>
              </a:ext>
            </a:extLst>
          </p:cNvPr>
          <p:cNvCxnSpPr>
            <a:cxnSpLocks/>
          </p:cNvCxnSpPr>
          <p:nvPr/>
        </p:nvCxnSpPr>
        <p:spPr>
          <a:xfrm>
            <a:off x="2027238" y="3177605"/>
            <a:ext cx="9360000" cy="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7" name="文本框 136">
            <a:extLst>
              <a:ext uri="{FF2B5EF4-FFF2-40B4-BE49-F238E27FC236}">
                <a16:creationId xmlns:a16="http://schemas.microsoft.com/office/drawing/2014/main" id="{670A2FE4-2ACA-4776-B9EA-DAA2D74C3508}"/>
              </a:ext>
            </a:extLst>
          </p:cNvPr>
          <p:cNvSpPr txBox="1"/>
          <p:nvPr/>
        </p:nvSpPr>
        <p:spPr>
          <a:xfrm>
            <a:off x="10771233" y="3168693"/>
            <a:ext cx="1087180" cy="400110"/>
          </a:xfrm>
          <a:prstGeom prst="rect">
            <a:avLst/>
          </a:prstGeom>
          <a:noFill/>
        </p:spPr>
        <p:txBody>
          <a:bodyPr wrap="square" rtlCol="0">
            <a:spAutoFit/>
          </a:bodyPr>
          <a:lstStyle/>
          <a:p>
            <a:pPr algn="ctr"/>
            <a:r>
              <a:rPr lang="en-US" altLang="zh-CN" sz="2000" dirty="0">
                <a:solidFill>
                  <a:srgbClr val="FF0000"/>
                </a:solidFill>
                <a:latin typeface="Calibri" panose="020F0502020204030204" pitchFamily="34" charset="0"/>
                <a:ea typeface="Calibri" panose="020F0502020204030204" pitchFamily="34" charset="0"/>
                <a:cs typeface="Calibri" panose="020F0502020204030204" pitchFamily="34" charset="0"/>
              </a:rPr>
              <a:t>time</a:t>
            </a:r>
            <a:endParaRPr lang="zh-CN" altLang="en-US" sz="2000" dirty="0">
              <a:solidFill>
                <a:srgbClr val="FF0000"/>
              </a:solidFill>
              <a:latin typeface="Calibri" panose="020F0502020204030204" pitchFamily="34" charset="0"/>
              <a:cs typeface="Calibri" panose="020F0502020204030204" pitchFamily="34" charset="0"/>
            </a:endParaRPr>
          </a:p>
        </p:txBody>
      </p:sp>
      <p:cxnSp>
        <p:nvCxnSpPr>
          <p:cNvPr id="14" name="直接连接符 13">
            <a:extLst>
              <a:ext uri="{FF2B5EF4-FFF2-40B4-BE49-F238E27FC236}">
                <a16:creationId xmlns:a16="http://schemas.microsoft.com/office/drawing/2014/main" id="{408F41CC-D973-4EFD-856A-77712F23EA64}"/>
              </a:ext>
            </a:extLst>
          </p:cNvPr>
          <p:cNvCxnSpPr/>
          <p:nvPr/>
        </p:nvCxnSpPr>
        <p:spPr>
          <a:xfrm>
            <a:off x="2540000" y="2565400"/>
            <a:ext cx="0" cy="40513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8" name="直接箭头连接符 137">
            <a:extLst>
              <a:ext uri="{FF2B5EF4-FFF2-40B4-BE49-F238E27FC236}">
                <a16:creationId xmlns:a16="http://schemas.microsoft.com/office/drawing/2014/main" id="{9155F906-7324-4A58-AB02-734A6360FF58}"/>
              </a:ext>
            </a:extLst>
          </p:cNvPr>
          <p:cNvCxnSpPr>
            <a:cxnSpLocks/>
          </p:cNvCxnSpPr>
          <p:nvPr/>
        </p:nvCxnSpPr>
        <p:spPr>
          <a:xfrm>
            <a:off x="2027238" y="4116737"/>
            <a:ext cx="9360000" cy="0"/>
          </a:xfrm>
          <a:prstGeom prst="straightConnector1">
            <a:avLst/>
          </a:prstGeom>
          <a:ln w="38100">
            <a:tailEnd type="none"/>
          </a:ln>
        </p:spPr>
        <p:style>
          <a:lnRef idx="1">
            <a:schemeClr val="dk1"/>
          </a:lnRef>
          <a:fillRef idx="0">
            <a:schemeClr val="dk1"/>
          </a:fillRef>
          <a:effectRef idx="0">
            <a:schemeClr val="dk1"/>
          </a:effectRef>
          <a:fontRef idx="minor">
            <a:schemeClr val="tx1"/>
          </a:fontRef>
        </p:style>
      </p:cxnSp>
      <p:cxnSp>
        <p:nvCxnSpPr>
          <p:cNvPr id="139" name="直接箭头连接符 138">
            <a:extLst>
              <a:ext uri="{FF2B5EF4-FFF2-40B4-BE49-F238E27FC236}">
                <a16:creationId xmlns:a16="http://schemas.microsoft.com/office/drawing/2014/main" id="{3EB05CFC-9BD5-4F8E-8078-8B2CD701B6FF}"/>
              </a:ext>
            </a:extLst>
          </p:cNvPr>
          <p:cNvCxnSpPr>
            <a:cxnSpLocks/>
          </p:cNvCxnSpPr>
          <p:nvPr/>
        </p:nvCxnSpPr>
        <p:spPr>
          <a:xfrm>
            <a:off x="2027238" y="5252572"/>
            <a:ext cx="9360000" cy="0"/>
          </a:xfrm>
          <a:prstGeom prst="straightConnector1">
            <a:avLst/>
          </a:prstGeom>
          <a:ln w="38100">
            <a:tailEnd type="none"/>
          </a:ln>
        </p:spPr>
        <p:style>
          <a:lnRef idx="1">
            <a:schemeClr val="dk1"/>
          </a:lnRef>
          <a:fillRef idx="0">
            <a:schemeClr val="dk1"/>
          </a:fillRef>
          <a:effectRef idx="0">
            <a:schemeClr val="dk1"/>
          </a:effectRef>
          <a:fontRef idx="minor">
            <a:schemeClr val="tx1"/>
          </a:fontRef>
        </p:style>
      </p:cxnSp>
      <p:cxnSp>
        <p:nvCxnSpPr>
          <p:cNvPr id="141" name="直接箭头连接符 140">
            <a:extLst>
              <a:ext uri="{FF2B5EF4-FFF2-40B4-BE49-F238E27FC236}">
                <a16:creationId xmlns:a16="http://schemas.microsoft.com/office/drawing/2014/main" id="{7D0A8C42-2528-44E6-921B-3F4A4555E892}"/>
              </a:ext>
            </a:extLst>
          </p:cNvPr>
          <p:cNvCxnSpPr>
            <a:cxnSpLocks/>
          </p:cNvCxnSpPr>
          <p:nvPr/>
        </p:nvCxnSpPr>
        <p:spPr>
          <a:xfrm>
            <a:off x="2027238" y="6388407"/>
            <a:ext cx="9360000" cy="0"/>
          </a:xfrm>
          <a:prstGeom prst="straightConnector1">
            <a:avLst/>
          </a:prstGeom>
          <a:ln w="38100">
            <a:tailEnd type="none"/>
          </a:ln>
        </p:spPr>
        <p:style>
          <a:lnRef idx="1">
            <a:schemeClr val="dk1"/>
          </a:lnRef>
          <a:fillRef idx="0">
            <a:schemeClr val="dk1"/>
          </a:fillRef>
          <a:effectRef idx="0">
            <a:schemeClr val="dk1"/>
          </a:effectRef>
          <a:fontRef idx="minor">
            <a:schemeClr val="tx1"/>
          </a:fontRef>
        </p:style>
      </p:cxnSp>
      <p:pic>
        <p:nvPicPr>
          <p:cNvPr id="143" name="图形 142">
            <a:extLst>
              <a:ext uri="{FF2B5EF4-FFF2-40B4-BE49-F238E27FC236}">
                <a16:creationId xmlns:a16="http://schemas.microsoft.com/office/drawing/2014/main" id="{AAECB7C7-020F-4068-8570-C596949B9FE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05378" y="2535034"/>
            <a:ext cx="554102" cy="554102"/>
          </a:xfrm>
          <a:prstGeom prst="rect">
            <a:avLst/>
          </a:prstGeom>
        </p:spPr>
      </p:pic>
      <p:pic>
        <p:nvPicPr>
          <p:cNvPr id="144" name="图形 143">
            <a:extLst>
              <a:ext uri="{FF2B5EF4-FFF2-40B4-BE49-F238E27FC236}">
                <a16:creationId xmlns:a16="http://schemas.microsoft.com/office/drawing/2014/main" id="{E8AD073C-D0A9-4FB4-A6EC-10FBF65129F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795148" y="2535034"/>
            <a:ext cx="554102" cy="554102"/>
          </a:xfrm>
          <a:prstGeom prst="rect">
            <a:avLst/>
          </a:prstGeom>
        </p:spPr>
      </p:pic>
      <p:pic>
        <p:nvPicPr>
          <p:cNvPr id="170" name="图形 169">
            <a:extLst>
              <a:ext uri="{FF2B5EF4-FFF2-40B4-BE49-F238E27FC236}">
                <a16:creationId xmlns:a16="http://schemas.microsoft.com/office/drawing/2014/main" id="{709ED387-B5F4-43CC-A63B-6ECD9DDF9C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4918" y="2535034"/>
            <a:ext cx="554102" cy="554102"/>
          </a:xfrm>
          <a:prstGeom prst="rect">
            <a:avLst/>
          </a:prstGeom>
        </p:spPr>
      </p:pic>
      <p:pic>
        <p:nvPicPr>
          <p:cNvPr id="197" name="图形 196">
            <a:extLst>
              <a:ext uri="{FF2B5EF4-FFF2-40B4-BE49-F238E27FC236}">
                <a16:creationId xmlns:a16="http://schemas.microsoft.com/office/drawing/2014/main" id="{5DFB6D30-B0BD-4519-A602-FDBDAB0B9E6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541711" y="2535034"/>
            <a:ext cx="554102" cy="554102"/>
          </a:xfrm>
          <a:prstGeom prst="rect">
            <a:avLst/>
          </a:prstGeom>
        </p:spPr>
      </p:pic>
      <p:pic>
        <p:nvPicPr>
          <p:cNvPr id="198" name="图形 197">
            <a:extLst>
              <a:ext uri="{FF2B5EF4-FFF2-40B4-BE49-F238E27FC236}">
                <a16:creationId xmlns:a16="http://schemas.microsoft.com/office/drawing/2014/main" id="{B7999F1C-08C3-4BFC-916B-E6DE37DE128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076353" y="2535034"/>
            <a:ext cx="554102" cy="554102"/>
          </a:xfrm>
          <a:prstGeom prst="rect">
            <a:avLst/>
          </a:prstGeom>
        </p:spPr>
      </p:pic>
      <p:pic>
        <p:nvPicPr>
          <p:cNvPr id="199" name="图形 198">
            <a:extLst>
              <a:ext uri="{FF2B5EF4-FFF2-40B4-BE49-F238E27FC236}">
                <a16:creationId xmlns:a16="http://schemas.microsoft.com/office/drawing/2014/main" id="{D8CEE3A7-1E05-4951-B37A-6E04DE0DE1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10995" y="2535034"/>
            <a:ext cx="554102" cy="554102"/>
          </a:xfrm>
          <a:prstGeom prst="rect">
            <a:avLst/>
          </a:prstGeom>
        </p:spPr>
      </p:pic>
      <p:pic>
        <p:nvPicPr>
          <p:cNvPr id="200" name="图形 199">
            <a:extLst>
              <a:ext uri="{FF2B5EF4-FFF2-40B4-BE49-F238E27FC236}">
                <a16:creationId xmlns:a16="http://schemas.microsoft.com/office/drawing/2014/main" id="{9F1AA407-C6EB-4D3E-8C54-7D810BE6021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822037" y="2535034"/>
            <a:ext cx="554102" cy="554102"/>
          </a:xfrm>
          <a:prstGeom prst="rect">
            <a:avLst/>
          </a:prstGeom>
        </p:spPr>
      </p:pic>
      <p:pic>
        <p:nvPicPr>
          <p:cNvPr id="203" name="图形 202">
            <a:extLst>
              <a:ext uri="{FF2B5EF4-FFF2-40B4-BE49-F238E27FC236}">
                <a16:creationId xmlns:a16="http://schemas.microsoft.com/office/drawing/2014/main" id="{1A80D859-2C61-4783-B6F6-E1B8D7F24DC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01693" y="3360019"/>
            <a:ext cx="554102" cy="554102"/>
          </a:xfrm>
          <a:prstGeom prst="rect">
            <a:avLst/>
          </a:prstGeom>
        </p:spPr>
      </p:pic>
      <p:pic>
        <p:nvPicPr>
          <p:cNvPr id="204" name="图形 203">
            <a:extLst>
              <a:ext uri="{FF2B5EF4-FFF2-40B4-BE49-F238E27FC236}">
                <a16:creationId xmlns:a16="http://schemas.microsoft.com/office/drawing/2014/main" id="{A921EB86-B10F-4660-9D73-F9ED742C92D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793305" y="4389817"/>
            <a:ext cx="554102" cy="554102"/>
          </a:xfrm>
          <a:prstGeom prst="rect">
            <a:avLst/>
          </a:prstGeom>
        </p:spPr>
      </p:pic>
      <p:pic>
        <p:nvPicPr>
          <p:cNvPr id="205" name="图形 204">
            <a:extLst>
              <a:ext uri="{FF2B5EF4-FFF2-40B4-BE49-F238E27FC236}">
                <a16:creationId xmlns:a16="http://schemas.microsoft.com/office/drawing/2014/main" id="{51DB1A6C-7775-4E87-A41A-17260C4AA4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4918" y="5510667"/>
            <a:ext cx="554102" cy="554102"/>
          </a:xfrm>
          <a:prstGeom prst="rect">
            <a:avLst/>
          </a:prstGeom>
        </p:spPr>
      </p:pic>
      <p:cxnSp>
        <p:nvCxnSpPr>
          <p:cNvPr id="206" name="直线连接符 211">
            <a:extLst>
              <a:ext uri="{FF2B5EF4-FFF2-40B4-BE49-F238E27FC236}">
                <a16:creationId xmlns:a16="http://schemas.microsoft.com/office/drawing/2014/main" id="{C36103D2-EC6B-4B8B-9AFD-CA0EB45203CE}"/>
              </a:ext>
            </a:extLst>
          </p:cNvPr>
          <p:cNvCxnSpPr>
            <a:cxnSpLocks/>
          </p:cNvCxnSpPr>
          <p:nvPr/>
        </p:nvCxnSpPr>
        <p:spPr>
          <a:xfrm>
            <a:off x="3505718" y="2658999"/>
            <a:ext cx="0" cy="14400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7" name="直线连接符 211">
            <a:extLst>
              <a:ext uri="{FF2B5EF4-FFF2-40B4-BE49-F238E27FC236}">
                <a16:creationId xmlns:a16="http://schemas.microsoft.com/office/drawing/2014/main" id="{D7F6F97E-0F60-4D46-813E-C033922BF797}"/>
              </a:ext>
            </a:extLst>
          </p:cNvPr>
          <p:cNvCxnSpPr>
            <a:cxnSpLocks/>
          </p:cNvCxnSpPr>
          <p:nvPr/>
        </p:nvCxnSpPr>
        <p:spPr>
          <a:xfrm>
            <a:off x="4409485" y="2658999"/>
            <a:ext cx="0" cy="25920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8" name="直线连接符 211">
            <a:extLst>
              <a:ext uri="{FF2B5EF4-FFF2-40B4-BE49-F238E27FC236}">
                <a16:creationId xmlns:a16="http://schemas.microsoft.com/office/drawing/2014/main" id="{E869D230-57BD-4783-A45E-D6BEE2F0B5F7}"/>
              </a:ext>
            </a:extLst>
          </p:cNvPr>
          <p:cNvCxnSpPr>
            <a:cxnSpLocks/>
          </p:cNvCxnSpPr>
          <p:nvPr/>
        </p:nvCxnSpPr>
        <p:spPr>
          <a:xfrm>
            <a:off x="5339834" y="2658999"/>
            <a:ext cx="0" cy="37080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6" name="图形 35">
            <a:extLst>
              <a:ext uri="{FF2B5EF4-FFF2-40B4-BE49-F238E27FC236}">
                <a16:creationId xmlns:a16="http://schemas.microsoft.com/office/drawing/2014/main" id="{7D9B34AA-777A-4CA6-AAF3-80948C5958D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625095" y="4389817"/>
            <a:ext cx="554102" cy="554102"/>
          </a:xfrm>
          <a:prstGeom prst="rect">
            <a:avLst/>
          </a:prstGeom>
        </p:spPr>
      </p:pic>
      <p:sp>
        <p:nvSpPr>
          <p:cNvPr id="39" name="文本框 38">
            <a:extLst>
              <a:ext uri="{FF2B5EF4-FFF2-40B4-BE49-F238E27FC236}">
                <a16:creationId xmlns:a16="http://schemas.microsoft.com/office/drawing/2014/main" id="{EA093C94-9CB9-4866-B25B-87C1C492243C}"/>
              </a:ext>
            </a:extLst>
          </p:cNvPr>
          <p:cNvSpPr txBox="1"/>
          <p:nvPr/>
        </p:nvSpPr>
        <p:spPr>
          <a:xfrm>
            <a:off x="6418460" y="4236239"/>
            <a:ext cx="2065148" cy="369332"/>
          </a:xfrm>
          <a:prstGeom prst="rect">
            <a:avLst/>
          </a:prstGeom>
          <a:noFill/>
        </p:spPr>
        <p:txBody>
          <a:bodyPr wrap="square" rtlCol="0">
            <a:spAutoFit/>
          </a:bodyPr>
          <a:lstStyle/>
          <a:p>
            <a:pPr algn="ctr"/>
            <a:r>
              <a:rPr lang="en-US" altLang="zh-CN" b="1" dirty="0">
                <a:solidFill>
                  <a:srgbClr val="FF0000"/>
                </a:solidFill>
                <a:latin typeface="Calibri" panose="020F0502020204030204" pitchFamily="34" charset="0"/>
                <a:ea typeface="Calibri" panose="020F0502020204030204" pitchFamily="34" charset="0"/>
                <a:cs typeface="Calibri" panose="020F0502020204030204" pitchFamily="34" charset="0"/>
              </a:rPr>
              <a:t>synchronous wait</a:t>
            </a:r>
            <a:endParaRPr lang="zh-CN" altLang="en-US" b="1" dirty="0">
              <a:solidFill>
                <a:srgbClr val="FF0000"/>
              </a:solidFill>
              <a:latin typeface="Calibri" panose="020F0502020204030204" pitchFamily="34" charset="0"/>
              <a:cs typeface="Calibri" panose="020F0502020204030204" pitchFamily="34" charset="0"/>
            </a:endParaRPr>
          </a:p>
        </p:txBody>
      </p:sp>
      <p:pic>
        <p:nvPicPr>
          <p:cNvPr id="40" name="图形 39">
            <a:extLst>
              <a:ext uri="{FF2B5EF4-FFF2-40B4-BE49-F238E27FC236}">
                <a16:creationId xmlns:a16="http://schemas.microsoft.com/office/drawing/2014/main" id="{381D54F3-BA80-4682-B80D-6E7BB744D78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541711" y="3368748"/>
            <a:ext cx="554102" cy="554102"/>
          </a:xfrm>
          <a:prstGeom prst="rect">
            <a:avLst/>
          </a:prstGeom>
        </p:spPr>
      </p:pic>
      <p:cxnSp>
        <p:nvCxnSpPr>
          <p:cNvPr id="43" name="直线连接符 211">
            <a:extLst>
              <a:ext uri="{FF2B5EF4-FFF2-40B4-BE49-F238E27FC236}">
                <a16:creationId xmlns:a16="http://schemas.microsoft.com/office/drawing/2014/main" id="{3099EBBB-A6FD-4B1C-96C2-D1753439F58B}"/>
              </a:ext>
            </a:extLst>
          </p:cNvPr>
          <p:cNvCxnSpPr>
            <a:cxnSpLocks/>
          </p:cNvCxnSpPr>
          <p:nvPr/>
        </p:nvCxnSpPr>
        <p:spPr>
          <a:xfrm>
            <a:off x="8076353" y="2678493"/>
            <a:ext cx="0" cy="14400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符 211">
            <a:extLst>
              <a:ext uri="{FF2B5EF4-FFF2-40B4-BE49-F238E27FC236}">
                <a16:creationId xmlns:a16="http://schemas.microsoft.com/office/drawing/2014/main" id="{B3AC05B1-2E75-46B2-BC39-0F17039AB07A}"/>
              </a:ext>
            </a:extLst>
          </p:cNvPr>
          <p:cNvCxnSpPr>
            <a:cxnSpLocks/>
          </p:cNvCxnSpPr>
          <p:nvPr/>
        </p:nvCxnSpPr>
        <p:spPr>
          <a:xfrm>
            <a:off x="9165097" y="2664003"/>
            <a:ext cx="0" cy="37080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符 211">
            <a:extLst>
              <a:ext uri="{FF2B5EF4-FFF2-40B4-BE49-F238E27FC236}">
                <a16:creationId xmlns:a16="http://schemas.microsoft.com/office/drawing/2014/main" id="{6CE15C5B-3DE3-463C-9F88-71D0D8BB456F}"/>
              </a:ext>
            </a:extLst>
          </p:cNvPr>
          <p:cNvCxnSpPr>
            <a:cxnSpLocks/>
          </p:cNvCxnSpPr>
          <p:nvPr/>
        </p:nvCxnSpPr>
        <p:spPr>
          <a:xfrm>
            <a:off x="8610995" y="2666166"/>
            <a:ext cx="0" cy="25920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箭头: 左右 4">
            <a:extLst>
              <a:ext uri="{FF2B5EF4-FFF2-40B4-BE49-F238E27FC236}">
                <a16:creationId xmlns:a16="http://schemas.microsoft.com/office/drawing/2014/main" id="{BBB09DC0-0BC8-47E0-9CF7-2C5D3BD917FB}"/>
              </a:ext>
            </a:extLst>
          </p:cNvPr>
          <p:cNvSpPr/>
          <p:nvPr/>
        </p:nvSpPr>
        <p:spPr>
          <a:xfrm>
            <a:off x="6278526" y="4591050"/>
            <a:ext cx="2313009" cy="245605"/>
          </a:xfrm>
          <a:prstGeom prst="lef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箭头: 左右 45">
            <a:extLst>
              <a:ext uri="{FF2B5EF4-FFF2-40B4-BE49-F238E27FC236}">
                <a16:creationId xmlns:a16="http://schemas.microsoft.com/office/drawing/2014/main" id="{1F69DB07-BA56-4E32-9497-764C0A7C11C1}"/>
              </a:ext>
            </a:extLst>
          </p:cNvPr>
          <p:cNvSpPr/>
          <p:nvPr/>
        </p:nvSpPr>
        <p:spPr>
          <a:xfrm>
            <a:off x="7053898" y="5653969"/>
            <a:ext cx="2111200" cy="245605"/>
          </a:xfrm>
          <a:prstGeom prst="lef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313F5B66-F148-4EDD-AC53-3DCA112BA3B1}"/>
              </a:ext>
            </a:extLst>
          </p:cNvPr>
          <p:cNvSpPr txBox="1"/>
          <p:nvPr/>
        </p:nvSpPr>
        <p:spPr>
          <a:xfrm>
            <a:off x="7080489" y="5360452"/>
            <a:ext cx="2065148" cy="369332"/>
          </a:xfrm>
          <a:prstGeom prst="rect">
            <a:avLst/>
          </a:prstGeom>
          <a:noFill/>
        </p:spPr>
        <p:txBody>
          <a:bodyPr wrap="square" rtlCol="0">
            <a:spAutoFit/>
          </a:bodyPr>
          <a:lstStyle/>
          <a:p>
            <a:pPr algn="ctr"/>
            <a:r>
              <a:rPr lang="en-US" altLang="zh-CN" b="1" dirty="0">
                <a:solidFill>
                  <a:srgbClr val="FF0000"/>
                </a:solidFill>
                <a:latin typeface="Calibri" panose="020F0502020204030204" pitchFamily="34" charset="0"/>
                <a:ea typeface="Calibri" panose="020F0502020204030204" pitchFamily="34" charset="0"/>
                <a:cs typeface="Calibri" panose="020F0502020204030204" pitchFamily="34" charset="0"/>
              </a:rPr>
              <a:t>synchronous wait</a:t>
            </a:r>
            <a:endParaRPr lang="zh-CN" altLang="en-US" b="1" dirty="0">
              <a:solidFill>
                <a:srgbClr val="FF0000"/>
              </a:solidFill>
              <a:latin typeface="Calibri" panose="020F0502020204030204" pitchFamily="34" charset="0"/>
              <a:cs typeface="Calibri" panose="020F0502020204030204" pitchFamily="34" charset="0"/>
            </a:endParaRPr>
          </a:p>
        </p:txBody>
      </p:sp>
      <p:pic>
        <p:nvPicPr>
          <p:cNvPr id="48" name="图形 47">
            <a:extLst>
              <a:ext uri="{FF2B5EF4-FFF2-40B4-BE49-F238E27FC236}">
                <a16:creationId xmlns:a16="http://schemas.microsoft.com/office/drawing/2014/main" id="{DCFA0164-38E7-4A7C-8EF2-79C818C7E1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22079" y="5496756"/>
            <a:ext cx="554102" cy="554102"/>
          </a:xfrm>
          <a:prstGeom prst="rect">
            <a:avLst/>
          </a:prstGeom>
        </p:spPr>
      </p:pic>
      <p:pic>
        <p:nvPicPr>
          <p:cNvPr id="49" name="图形 48">
            <a:extLst>
              <a:ext uri="{FF2B5EF4-FFF2-40B4-BE49-F238E27FC236}">
                <a16:creationId xmlns:a16="http://schemas.microsoft.com/office/drawing/2014/main" id="{AAFA0FD5-D957-4150-A453-C5C8FD46E6A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307729" y="4375906"/>
            <a:ext cx="554102" cy="554102"/>
          </a:xfrm>
          <a:prstGeom prst="rect">
            <a:avLst/>
          </a:prstGeom>
        </p:spPr>
      </p:pic>
      <p:sp>
        <p:nvSpPr>
          <p:cNvPr id="7" name="箭头: 左 6">
            <a:extLst>
              <a:ext uri="{FF2B5EF4-FFF2-40B4-BE49-F238E27FC236}">
                <a16:creationId xmlns:a16="http://schemas.microsoft.com/office/drawing/2014/main" id="{CCE253A8-232D-4514-A81D-EC85AEBA6553}"/>
              </a:ext>
            </a:extLst>
          </p:cNvPr>
          <p:cNvSpPr/>
          <p:nvPr/>
        </p:nvSpPr>
        <p:spPr>
          <a:xfrm>
            <a:off x="9922078" y="4579029"/>
            <a:ext cx="1431721" cy="244800"/>
          </a:xfrm>
          <a:prstGeom prst="lef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箭头: 左 49">
            <a:extLst>
              <a:ext uri="{FF2B5EF4-FFF2-40B4-BE49-F238E27FC236}">
                <a16:creationId xmlns:a16="http://schemas.microsoft.com/office/drawing/2014/main" id="{245EA2EC-64EB-4455-911D-BDAC4EA9912C}"/>
              </a:ext>
            </a:extLst>
          </p:cNvPr>
          <p:cNvSpPr/>
          <p:nvPr/>
        </p:nvSpPr>
        <p:spPr>
          <a:xfrm>
            <a:off x="10533210" y="5668490"/>
            <a:ext cx="820589" cy="244800"/>
          </a:xfrm>
          <a:prstGeom prst="lef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灯片编号占位符 10">
            <a:extLst>
              <a:ext uri="{FF2B5EF4-FFF2-40B4-BE49-F238E27FC236}">
                <a16:creationId xmlns:a16="http://schemas.microsoft.com/office/drawing/2014/main" id="{E2C12614-7046-4F83-A419-908B1DC0580D}"/>
              </a:ext>
            </a:extLst>
          </p:cNvPr>
          <p:cNvSpPr>
            <a:spLocks noGrp="1"/>
          </p:cNvSpPr>
          <p:nvPr>
            <p:ph type="sldNum" sz="quarter" idx="12"/>
          </p:nvPr>
        </p:nvSpPr>
        <p:spPr/>
        <p:txBody>
          <a:bodyPr/>
          <a:lstStyle/>
          <a:p>
            <a:fld id="{67A30710-B177-4468-8261-72019EDF17CF}" type="slidenum">
              <a:rPr lang="zh-CN" altLang="en-US" smtClean="0"/>
              <a:t>28</a:t>
            </a:fld>
            <a:endParaRPr lang="zh-CN" altLang="en-US"/>
          </a:p>
        </p:txBody>
      </p:sp>
      <p:grpSp>
        <p:nvGrpSpPr>
          <p:cNvPr id="51" name="组合 50">
            <a:extLst>
              <a:ext uri="{FF2B5EF4-FFF2-40B4-BE49-F238E27FC236}">
                <a16:creationId xmlns:a16="http://schemas.microsoft.com/office/drawing/2014/main" id="{9529C6D2-3918-4421-80D5-8DD6987A60DA}"/>
              </a:ext>
            </a:extLst>
          </p:cNvPr>
          <p:cNvGrpSpPr/>
          <p:nvPr/>
        </p:nvGrpSpPr>
        <p:grpSpPr>
          <a:xfrm>
            <a:off x="9317283" y="1886974"/>
            <a:ext cx="2520712" cy="417227"/>
            <a:chOff x="9410819" y="1802222"/>
            <a:chExt cx="2520712" cy="417227"/>
          </a:xfrm>
        </p:grpSpPr>
        <p:pic>
          <p:nvPicPr>
            <p:cNvPr id="52" name="图形 51">
              <a:extLst>
                <a:ext uri="{FF2B5EF4-FFF2-40B4-BE49-F238E27FC236}">
                  <a16:creationId xmlns:a16="http://schemas.microsoft.com/office/drawing/2014/main" id="{39162AA7-27DF-45E3-BF4E-58B865843D1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410819" y="1802222"/>
              <a:ext cx="417227" cy="417227"/>
            </a:xfrm>
            <a:prstGeom prst="rect">
              <a:avLst/>
            </a:prstGeom>
          </p:spPr>
        </p:pic>
        <p:sp>
          <p:nvSpPr>
            <p:cNvPr id="53" name="文本框 52">
              <a:extLst>
                <a:ext uri="{FF2B5EF4-FFF2-40B4-BE49-F238E27FC236}">
                  <a16:creationId xmlns:a16="http://schemas.microsoft.com/office/drawing/2014/main" id="{8AFBA060-260A-456C-A76A-47B9CA6F632D}"/>
                </a:ext>
              </a:extLst>
            </p:cNvPr>
            <p:cNvSpPr txBox="1"/>
            <p:nvPr/>
          </p:nvSpPr>
          <p:spPr>
            <a:xfrm>
              <a:off x="9828046" y="1810780"/>
              <a:ext cx="2103485" cy="400110"/>
            </a:xfrm>
            <a:prstGeom prst="rect">
              <a:avLst/>
            </a:prstGeom>
            <a:noFill/>
          </p:spPr>
          <p:txBody>
            <a:bodyPr wrap="square" rtlCol="0">
              <a:spAutoFit/>
            </a:bodyPr>
            <a:lstStyle/>
            <a:p>
              <a:r>
                <a:rPr lang="en-US" altLang="zh-CN" sz="2000" b="1" dirty="0">
                  <a:latin typeface="Calibri" panose="020F0502020204030204" pitchFamily="34" charset="0"/>
                  <a:ea typeface="Calibri" panose="020F0502020204030204" pitchFamily="34" charset="0"/>
                  <a:cs typeface="Calibri" panose="020F0502020204030204" pitchFamily="34" charset="0"/>
                </a:rPr>
                <a:t>: apply the entry</a:t>
              </a:r>
              <a:endParaRPr lang="zh-CN" altLang="en-US" sz="2000" b="1" dirty="0">
                <a:latin typeface="Calibri" panose="020F0502020204030204" pitchFamily="34" charset="0"/>
                <a:cs typeface="Calibri" panose="020F0502020204030204" pitchFamily="34" charset="0"/>
              </a:endParaRPr>
            </a:p>
          </p:txBody>
        </p:sp>
      </p:grpSp>
      <p:pic>
        <p:nvPicPr>
          <p:cNvPr id="54" name="图形 53">
            <a:extLst>
              <a:ext uri="{FF2B5EF4-FFF2-40B4-BE49-F238E27FC236}">
                <a16:creationId xmlns:a16="http://schemas.microsoft.com/office/drawing/2014/main" id="{56009B68-DB22-409C-80B0-34C79A52BFA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297104" y="3464937"/>
            <a:ext cx="417227" cy="417227"/>
          </a:xfrm>
          <a:prstGeom prst="rect">
            <a:avLst/>
          </a:prstGeom>
        </p:spPr>
      </p:pic>
      <p:pic>
        <p:nvPicPr>
          <p:cNvPr id="55" name="图形 54">
            <a:extLst>
              <a:ext uri="{FF2B5EF4-FFF2-40B4-BE49-F238E27FC236}">
                <a16:creationId xmlns:a16="http://schemas.microsoft.com/office/drawing/2014/main" id="{BC83A790-AEA1-49D2-B184-C4E4A36C2E6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225719" y="4475255"/>
            <a:ext cx="417227" cy="417227"/>
          </a:xfrm>
          <a:prstGeom prst="rect">
            <a:avLst/>
          </a:prstGeom>
        </p:spPr>
      </p:pic>
      <p:pic>
        <p:nvPicPr>
          <p:cNvPr id="56" name="图形 55">
            <a:extLst>
              <a:ext uri="{FF2B5EF4-FFF2-40B4-BE49-F238E27FC236}">
                <a16:creationId xmlns:a16="http://schemas.microsoft.com/office/drawing/2014/main" id="{31CE8034-A352-48A3-A130-4EC4127D539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131220" y="5611876"/>
            <a:ext cx="417227" cy="417227"/>
          </a:xfrm>
          <a:prstGeom prst="rect">
            <a:avLst/>
          </a:prstGeom>
        </p:spPr>
      </p:pic>
      <p:pic>
        <p:nvPicPr>
          <p:cNvPr id="57" name="图形 56">
            <a:extLst>
              <a:ext uri="{FF2B5EF4-FFF2-40B4-BE49-F238E27FC236}">
                <a16:creationId xmlns:a16="http://schemas.microsoft.com/office/drawing/2014/main" id="{F03D9562-D9ED-4917-BBA8-CDD8490DCB0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413571" y="4499243"/>
            <a:ext cx="417227" cy="417227"/>
          </a:xfrm>
          <a:prstGeom prst="rect">
            <a:avLst/>
          </a:prstGeom>
        </p:spPr>
      </p:pic>
      <p:pic>
        <p:nvPicPr>
          <p:cNvPr id="58" name="图形 57">
            <a:extLst>
              <a:ext uri="{FF2B5EF4-FFF2-40B4-BE49-F238E27FC236}">
                <a16:creationId xmlns:a16="http://schemas.microsoft.com/office/drawing/2014/main" id="{541B5895-F5D5-4359-AB38-D81743E582F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867739" y="3471781"/>
            <a:ext cx="417227" cy="417227"/>
          </a:xfrm>
          <a:prstGeom prst="rect">
            <a:avLst/>
          </a:prstGeom>
        </p:spPr>
      </p:pic>
      <p:pic>
        <p:nvPicPr>
          <p:cNvPr id="59" name="图形 58">
            <a:extLst>
              <a:ext uri="{FF2B5EF4-FFF2-40B4-BE49-F238E27FC236}">
                <a16:creationId xmlns:a16="http://schemas.microsoft.com/office/drawing/2014/main" id="{61B4E89D-8B2D-4060-9182-1825411C138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956502" y="5588675"/>
            <a:ext cx="417227" cy="417227"/>
          </a:xfrm>
          <a:prstGeom prst="rect">
            <a:avLst/>
          </a:prstGeom>
        </p:spPr>
      </p:pic>
      <p:sp>
        <p:nvSpPr>
          <p:cNvPr id="60" name="文本框 59">
            <a:extLst>
              <a:ext uri="{FF2B5EF4-FFF2-40B4-BE49-F238E27FC236}">
                <a16:creationId xmlns:a16="http://schemas.microsoft.com/office/drawing/2014/main" id="{D58B3C10-E186-447C-B78C-4A04B2546694}"/>
              </a:ext>
            </a:extLst>
          </p:cNvPr>
          <p:cNvSpPr txBox="1"/>
          <p:nvPr/>
        </p:nvSpPr>
        <p:spPr>
          <a:xfrm>
            <a:off x="139794" y="3464937"/>
            <a:ext cx="771521" cy="400110"/>
          </a:xfrm>
          <a:prstGeom prst="rect">
            <a:avLst/>
          </a:prstGeom>
          <a:noFill/>
        </p:spPr>
        <p:txBody>
          <a:bodyPr wrap="square" rtlCol="0">
            <a:spAutoFit/>
          </a:bodyPr>
          <a:lstStyle/>
          <a:p>
            <a:pPr algn="ctr"/>
            <a:r>
              <a:rPr lang="en-US" altLang="zh-CN" sz="2000" b="1" dirty="0">
                <a:solidFill>
                  <a:srgbClr val="FF0000"/>
                </a:solidFill>
                <a:latin typeface="Calibri" panose="020F0502020204030204" pitchFamily="34" charset="0"/>
                <a:ea typeface="Calibri" panose="020F0502020204030204" pitchFamily="34" charset="0"/>
                <a:cs typeface="Calibri" panose="020F0502020204030204" pitchFamily="34" charset="0"/>
              </a:rPr>
              <a:t>slow</a:t>
            </a:r>
            <a:endParaRPr lang="zh-CN" altLang="en-US" sz="2000"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1462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Asynchronous log ordering</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a:xfrm>
            <a:off x="838200" y="1825625"/>
            <a:ext cx="10515600" cy="1474624"/>
          </a:xfrm>
        </p:spPr>
        <p:txBody>
          <a:bodyPr>
            <a:normAutofit/>
          </a:bodyPr>
          <a:lstStyle/>
          <a:p>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Phase 1: Every group replicate entries at its own maximum rate.</a:t>
            </a:r>
          </a:p>
          <a:p>
            <a:pPr lvl="1"/>
            <a:r>
              <a:rPr lang="en-US" altLang="zh-CN" sz="2800" dirty="0">
                <a:solidFill>
                  <a:srgbClr val="FF0000"/>
                </a:solidFill>
                <a:latin typeface="Calibri" panose="020F0502020204030204" pitchFamily="34" charset="0"/>
                <a:ea typeface="Calibri" panose="020F0502020204030204" pitchFamily="34" charset="0"/>
                <a:cs typeface="Calibri" panose="020F0502020204030204" pitchFamily="34" charset="0"/>
              </a:rPr>
              <a:t>Replicate first, determine order later.</a:t>
            </a:r>
            <a:endParaRPr lang="zh-CN" altLang="en-US" sz="2800" dirty="0">
              <a:solidFill>
                <a:srgbClr val="FF0000"/>
              </a:solidFill>
              <a:latin typeface="Calibri" panose="020F0502020204030204" pitchFamily="34" charset="0"/>
              <a:cs typeface="Calibri" panose="020F0502020204030204" pitchFamily="34" charset="0"/>
            </a:endParaRPr>
          </a:p>
          <a:p>
            <a:endPar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C860BF7D-35C0-46E6-95CC-FFA5B0048D38}"/>
              </a:ext>
            </a:extLst>
          </p:cNvPr>
          <p:cNvGrpSpPr/>
          <p:nvPr/>
        </p:nvGrpSpPr>
        <p:grpSpPr>
          <a:xfrm>
            <a:off x="2563028" y="3927401"/>
            <a:ext cx="1519136" cy="1166718"/>
            <a:chOff x="564846" y="2651051"/>
            <a:chExt cx="1519136" cy="1166718"/>
          </a:xfrm>
        </p:grpSpPr>
        <p:pic>
          <p:nvPicPr>
            <p:cNvPr id="9" name="图形 8">
              <a:extLst>
                <a:ext uri="{FF2B5EF4-FFF2-40B4-BE49-F238E27FC236}">
                  <a16:creationId xmlns:a16="http://schemas.microsoft.com/office/drawing/2014/main" id="{36F005D8-AF96-410B-A199-F09DAEB275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9A0C0848-2CA4-49E5-B8E3-0E6CAD9B6549}"/>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11" name="文本框 110">
                  <a:extLst>
                    <a:ext uri="{FF2B5EF4-FFF2-40B4-BE49-F238E27FC236}">
                      <a16:creationId xmlns:a16="http://schemas.microsoft.com/office/drawing/2014/main" id="{9A0C0848-2CA4-49E5-B8E3-0E6CAD9B6549}"/>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5"/>
                  <a:stretch>
                    <a:fillRect l="-400" t="-10526" b="-28947"/>
                  </a:stretch>
                </a:blipFill>
              </p:spPr>
              <p:txBody>
                <a:bodyPr/>
                <a:lstStyle/>
                <a:p>
                  <a:r>
                    <a:rPr lang="zh-CN" altLang="en-US">
                      <a:noFill/>
                    </a:rPr>
                    <a:t> </a:t>
                  </a:r>
                </a:p>
              </p:txBody>
            </p:sp>
          </mc:Fallback>
        </mc:AlternateContent>
      </p:grpSp>
      <p:grpSp>
        <p:nvGrpSpPr>
          <p:cNvPr id="113" name="组合 112">
            <a:extLst>
              <a:ext uri="{FF2B5EF4-FFF2-40B4-BE49-F238E27FC236}">
                <a16:creationId xmlns:a16="http://schemas.microsoft.com/office/drawing/2014/main" id="{6323E428-6FCA-4A9A-83AE-F3BEA4C45C58}"/>
              </a:ext>
            </a:extLst>
          </p:cNvPr>
          <p:cNvGrpSpPr/>
          <p:nvPr/>
        </p:nvGrpSpPr>
        <p:grpSpPr>
          <a:xfrm>
            <a:off x="6582578" y="2382370"/>
            <a:ext cx="1519136" cy="1166718"/>
            <a:chOff x="564846" y="2651051"/>
            <a:chExt cx="1519136" cy="1166718"/>
          </a:xfrm>
        </p:grpSpPr>
        <p:pic>
          <p:nvPicPr>
            <p:cNvPr id="115" name="图形 114">
              <a:extLst>
                <a:ext uri="{FF2B5EF4-FFF2-40B4-BE49-F238E27FC236}">
                  <a16:creationId xmlns:a16="http://schemas.microsoft.com/office/drawing/2014/main" id="{102E8EFD-76C1-46AA-9BF3-31D6AE7861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31" name="文本框 130">
                  <a:extLst>
                    <a:ext uri="{FF2B5EF4-FFF2-40B4-BE49-F238E27FC236}">
                      <a16:creationId xmlns:a16="http://schemas.microsoft.com/office/drawing/2014/main" id="{F0996821-97F3-42F0-8785-CDF57FF87CCB}"/>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31" name="文本框 130">
                  <a:extLst>
                    <a:ext uri="{FF2B5EF4-FFF2-40B4-BE49-F238E27FC236}">
                      <a16:creationId xmlns:a16="http://schemas.microsoft.com/office/drawing/2014/main" id="{F0996821-97F3-42F0-8785-CDF57FF87CCB}"/>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8"/>
                  <a:stretch>
                    <a:fillRect l="-803" t="-10526" b="-28947"/>
                  </a:stretch>
                </a:blipFill>
              </p:spPr>
              <p:txBody>
                <a:bodyPr/>
                <a:lstStyle/>
                <a:p>
                  <a:r>
                    <a:rPr lang="zh-CN" altLang="en-US">
                      <a:noFill/>
                    </a:rPr>
                    <a:t> </a:t>
                  </a:r>
                </a:p>
              </p:txBody>
            </p:sp>
          </mc:Fallback>
        </mc:AlternateContent>
      </p:grpSp>
      <p:grpSp>
        <p:nvGrpSpPr>
          <p:cNvPr id="133" name="组合 132">
            <a:extLst>
              <a:ext uri="{FF2B5EF4-FFF2-40B4-BE49-F238E27FC236}">
                <a16:creationId xmlns:a16="http://schemas.microsoft.com/office/drawing/2014/main" id="{C083CB80-F487-4EE4-A24E-B3B876AFC0D3}"/>
              </a:ext>
            </a:extLst>
          </p:cNvPr>
          <p:cNvGrpSpPr/>
          <p:nvPr/>
        </p:nvGrpSpPr>
        <p:grpSpPr>
          <a:xfrm>
            <a:off x="6582578" y="5158649"/>
            <a:ext cx="1519136" cy="1166718"/>
            <a:chOff x="564846" y="2651051"/>
            <a:chExt cx="1519136" cy="1166718"/>
          </a:xfrm>
        </p:grpSpPr>
        <p:pic>
          <p:nvPicPr>
            <p:cNvPr id="134" name="图形 133">
              <a:extLst>
                <a:ext uri="{FF2B5EF4-FFF2-40B4-BE49-F238E27FC236}">
                  <a16:creationId xmlns:a16="http://schemas.microsoft.com/office/drawing/2014/main" id="{B3888651-DC03-401E-BB90-422F0E7C991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35" name="文本框 134">
                  <a:extLst>
                    <a:ext uri="{FF2B5EF4-FFF2-40B4-BE49-F238E27FC236}">
                      <a16:creationId xmlns:a16="http://schemas.microsoft.com/office/drawing/2014/main" id="{26949986-9A34-477C-99B7-D04147A62592}"/>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3</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35" name="文本框 134">
                  <a:extLst>
                    <a:ext uri="{FF2B5EF4-FFF2-40B4-BE49-F238E27FC236}">
                      <a16:creationId xmlns:a16="http://schemas.microsoft.com/office/drawing/2014/main" id="{26949986-9A34-477C-99B7-D04147A62592}"/>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11"/>
                  <a:stretch>
                    <a:fillRect l="-803" t="-10526" b="-28947"/>
                  </a:stretch>
                </a:blipFill>
              </p:spPr>
              <p:txBody>
                <a:bodyPr/>
                <a:lstStyle/>
                <a:p>
                  <a:r>
                    <a:rPr lang="zh-CN" altLang="en-US">
                      <a:noFill/>
                    </a:rPr>
                    <a:t> </a:t>
                  </a:r>
                </a:p>
              </p:txBody>
            </p:sp>
          </mc:Fallback>
        </mc:AlternateContent>
      </p:grpSp>
      <p:pic>
        <p:nvPicPr>
          <p:cNvPr id="14" name="图形 13">
            <a:extLst>
              <a:ext uri="{FF2B5EF4-FFF2-40B4-BE49-F238E27FC236}">
                <a16:creationId xmlns:a16="http://schemas.microsoft.com/office/drawing/2014/main" id="{0D765238-C07A-46B2-A78C-DB84E9130B1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93799" y="3022271"/>
            <a:ext cx="554102" cy="554102"/>
          </a:xfrm>
          <a:prstGeom prst="rect">
            <a:avLst/>
          </a:prstGeom>
        </p:spPr>
      </p:pic>
      <p:sp>
        <p:nvSpPr>
          <p:cNvPr id="5" name="箭头: 左 4">
            <a:extLst>
              <a:ext uri="{FF2B5EF4-FFF2-40B4-BE49-F238E27FC236}">
                <a16:creationId xmlns:a16="http://schemas.microsoft.com/office/drawing/2014/main" id="{096FEDC8-6A7B-40D6-9F46-7BF4AD2DB474}"/>
              </a:ext>
            </a:extLst>
          </p:cNvPr>
          <p:cNvSpPr/>
          <p:nvPr/>
        </p:nvSpPr>
        <p:spPr>
          <a:xfrm rot="9243691">
            <a:off x="4117155" y="3655386"/>
            <a:ext cx="2438400" cy="244604"/>
          </a:xfrm>
          <a:prstGeom prst="lef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左 15">
            <a:extLst>
              <a:ext uri="{FF2B5EF4-FFF2-40B4-BE49-F238E27FC236}">
                <a16:creationId xmlns:a16="http://schemas.microsoft.com/office/drawing/2014/main" id="{4D2611E7-69DC-4EAA-9A66-1758C8ABF531}"/>
              </a:ext>
            </a:extLst>
          </p:cNvPr>
          <p:cNvSpPr/>
          <p:nvPr/>
        </p:nvSpPr>
        <p:spPr>
          <a:xfrm rot="11611429">
            <a:off x="4228702" y="4944129"/>
            <a:ext cx="2438400" cy="244604"/>
          </a:xfrm>
          <a:prstGeom prst="lef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形 16">
            <a:extLst>
              <a:ext uri="{FF2B5EF4-FFF2-40B4-BE49-F238E27FC236}">
                <a16:creationId xmlns:a16="http://schemas.microsoft.com/office/drawing/2014/main" id="{5E2CC00B-B9D4-4C40-8872-04A858D940C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37556" y="4420956"/>
            <a:ext cx="554102" cy="554102"/>
          </a:xfrm>
          <a:prstGeom prst="rect">
            <a:avLst/>
          </a:prstGeom>
        </p:spPr>
      </p:pic>
      <p:sp>
        <p:nvSpPr>
          <p:cNvPr id="7" name="灯片编号占位符 6">
            <a:extLst>
              <a:ext uri="{FF2B5EF4-FFF2-40B4-BE49-F238E27FC236}">
                <a16:creationId xmlns:a16="http://schemas.microsoft.com/office/drawing/2014/main" id="{B1772DDA-83B1-4984-B6CD-8FBEB80CDC9B}"/>
              </a:ext>
            </a:extLst>
          </p:cNvPr>
          <p:cNvSpPr>
            <a:spLocks noGrp="1"/>
          </p:cNvSpPr>
          <p:nvPr>
            <p:ph type="sldNum" sz="quarter" idx="12"/>
          </p:nvPr>
        </p:nvSpPr>
        <p:spPr/>
        <p:txBody>
          <a:bodyPr/>
          <a:lstStyle/>
          <a:p>
            <a:fld id="{67A30710-B177-4468-8261-72019EDF17CF}" type="slidenum">
              <a:rPr lang="zh-CN" altLang="en-US" smtClean="0"/>
              <a:t>29</a:t>
            </a:fld>
            <a:endParaRPr lang="zh-CN" altLang="en-US"/>
          </a:p>
        </p:txBody>
      </p:sp>
      <p:sp>
        <p:nvSpPr>
          <p:cNvPr id="19" name="文本框 18">
            <a:extLst>
              <a:ext uri="{FF2B5EF4-FFF2-40B4-BE49-F238E27FC236}">
                <a16:creationId xmlns:a16="http://schemas.microsoft.com/office/drawing/2014/main" id="{D5D31FB3-6824-4EB4-9941-9CAEA2DF1DCB}"/>
              </a:ext>
            </a:extLst>
          </p:cNvPr>
          <p:cNvSpPr txBox="1"/>
          <p:nvPr/>
        </p:nvSpPr>
        <p:spPr>
          <a:xfrm rot="20045350">
            <a:off x="4280902" y="3682134"/>
            <a:ext cx="2568761" cy="646331"/>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encoded bijective replication</a:t>
            </a:r>
            <a:endParaRPr lang="zh-CN" altLang="en-US" b="1" dirty="0">
              <a:latin typeface="Calibri" panose="020F0502020204030204" pitchFamily="34" charset="0"/>
              <a:cs typeface="Calibri" panose="020F0502020204030204" pitchFamily="34" charset="0"/>
            </a:endParaRPr>
          </a:p>
        </p:txBody>
      </p:sp>
      <p:sp>
        <p:nvSpPr>
          <p:cNvPr id="20" name="文本框 19">
            <a:extLst>
              <a:ext uri="{FF2B5EF4-FFF2-40B4-BE49-F238E27FC236}">
                <a16:creationId xmlns:a16="http://schemas.microsoft.com/office/drawing/2014/main" id="{D0C11552-C102-4898-AE45-7B91775D579D}"/>
              </a:ext>
            </a:extLst>
          </p:cNvPr>
          <p:cNvSpPr txBox="1"/>
          <p:nvPr/>
        </p:nvSpPr>
        <p:spPr>
          <a:xfrm rot="791793">
            <a:off x="4053277" y="5060345"/>
            <a:ext cx="2568761" cy="646331"/>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encoded bijective replication</a:t>
            </a:r>
            <a:endParaRPr lang="zh-CN" alt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138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Geo-Distributed Consensus</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p:txBody>
          <a:bodyPr/>
          <a:lstStyle/>
          <a:p>
            <a:pPr algn="l"/>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Throughput is limited by </a:t>
            </a:r>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cross-datacenter bandwidth</a:t>
            </a: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t>
            </a: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pic>
        <p:nvPicPr>
          <p:cNvPr id="9" name="图形 8">
            <a:extLst>
              <a:ext uri="{FF2B5EF4-FFF2-40B4-BE49-F238E27FC236}">
                <a16:creationId xmlns:a16="http://schemas.microsoft.com/office/drawing/2014/main" id="{38BB39D8-42AD-41BE-B0B6-729E7619EA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31311" y="2652730"/>
            <a:ext cx="886047" cy="886047"/>
          </a:xfrm>
          <a:prstGeom prst="rect">
            <a:avLst/>
          </a:prstGeom>
        </p:spPr>
      </p:pic>
      <p:pic>
        <p:nvPicPr>
          <p:cNvPr id="11" name="图形 10">
            <a:extLst>
              <a:ext uri="{FF2B5EF4-FFF2-40B4-BE49-F238E27FC236}">
                <a16:creationId xmlns:a16="http://schemas.microsoft.com/office/drawing/2014/main" id="{4E5DF3A9-2626-4C5D-BDC1-E5D07BE22A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31311" y="4481530"/>
            <a:ext cx="886047" cy="886047"/>
          </a:xfrm>
          <a:prstGeom prst="rect">
            <a:avLst/>
          </a:prstGeom>
        </p:spPr>
      </p:pic>
      <p:sp>
        <p:nvSpPr>
          <p:cNvPr id="12" name="矩形 11">
            <a:extLst>
              <a:ext uri="{FF2B5EF4-FFF2-40B4-BE49-F238E27FC236}">
                <a16:creationId xmlns:a16="http://schemas.microsoft.com/office/drawing/2014/main" id="{A93DBD1A-A031-4053-9150-3E6BFF07606D}"/>
              </a:ext>
            </a:extLst>
          </p:cNvPr>
          <p:cNvSpPr/>
          <p:nvPr/>
        </p:nvSpPr>
        <p:spPr>
          <a:xfrm>
            <a:off x="1407041" y="2450805"/>
            <a:ext cx="2934586" cy="3195083"/>
          </a:xfrm>
          <a:prstGeom prst="rect">
            <a:avLst/>
          </a:prstGeom>
          <a:noFill/>
          <a:ln w="38100">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3" name="矩形 12">
            <a:extLst>
              <a:ext uri="{FF2B5EF4-FFF2-40B4-BE49-F238E27FC236}">
                <a16:creationId xmlns:a16="http://schemas.microsoft.com/office/drawing/2014/main" id="{D7FAE92C-4F8C-4565-9D9E-C2CECA84FB08}"/>
              </a:ext>
            </a:extLst>
          </p:cNvPr>
          <p:cNvSpPr/>
          <p:nvPr/>
        </p:nvSpPr>
        <p:spPr>
          <a:xfrm>
            <a:off x="7775943" y="2450805"/>
            <a:ext cx="2934586" cy="3195083"/>
          </a:xfrm>
          <a:prstGeom prst="rect">
            <a:avLst/>
          </a:prstGeom>
          <a:noFill/>
          <a:ln w="381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14" name="文本框 13">
            <a:extLst>
              <a:ext uri="{FF2B5EF4-FFF2-40B4-BE49-F238E27FC236}">
                <a16:creationId xmlns:a16="http://schemas.microsoft.com/office/drawing/2014/main" id="{AB5E895B-8D22-424E-8998-ED29D5CF4D65}"/>
              </a:ext>
            </a:extLst>
          </p:cNvPr>
          <p:cNvSpPr txBox="1"/>
          <p:nvPr/>
        </p:nvSpPr>
        <p:spPr>
          <a:xfrm>
            <a:off x="1357478" y="5750003"/>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Data center 1</a:t>
            </a:r>
            <a:endParaRPr lang="zh-CN" altLang="en-US" sz="2400" dirty="0">
              <a:latin typeface="Calibri" panose="020F0502020204030204" pitchFamily="34" charset="0"/>
              <a:cs typeface="Calibri" panose="020F0502020204030204" pitchFamily="34" charset="0"/>
            </a:endParaRPr>
          </a:p>
        </p:txBody>
      </p:sp>
      <p:sp>
        <p:nvSpPr>
          <p:cNvPr id="15" name="文本框 14">
            <a:extLst>
              <a:ext uri="{FF2B5EF4-FFF2-40B4-BE49-F238E27FC236}">
                <a16:creationId xmlns:a16="http://schemas.microsoft.com/office/drawing/2014/main" id="{922EF1F9-08B4-46B6-A64F-0B901706EE8C}"/>
              </a:ext>
            </a:extLst>
          </p:cNvPr>
          <p:cNvSpPr txBox="1"/>
          <p:nvPr/>
        </p:nvSpPr>
        <p:spPr>
          <a:xfrm>
            <a:off x="7726380" y="5750003"/>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Data center 2</a:t>
            </a:r>
            <a:endParaRPr lang="zh-CN" altLang="en-US" sz="2400" dirty="0">
              <a:latin typeface="Calibri" panose="020F0502020204030204" pitchFamily="34" charset="0"/>
              <a:cs typeface="Calibri" panose="020F0502020204030204" pitchFamily="34" charset="0"/>
            </a:endParaRPr>
          </a:p>
        </p:txBody>
      </p:sp>
      <p:cxnSp>
        <p:nvCxnSpPr>
          <p:cNvPr id="17" name="直接箭头连接符 16">
            <a:extLst>
              <a:ext uri="{FF2B5EF4-FFF2-40B4-BE49-F238E27FC236}">
                <a16:creationId xmlns:a16="http://schemas.microsoft.com/office/drawing/2014/main" id="{6E27ABF8-17FA-4768-B919-52E319466A4F}"/>
              </a:ext>
            </a:extLst>
          </p:cNvPr>
          <p:cNvCxnSpPr>
            <a:cxnSpLocks/>
          </p:cNvCxnSpPr>
          <p:nvPr/>
        </p:nvCxnSpPr>
        <p:spPr>
          <a:xfrm>
            <a:off x="3563042" y="3095753"/>
            <a:ext cx="1566682" cy="0"/>
          </a:xfrm>
          <a:prstGeom prst="straightConnector1">
            <a:avLst/>
          </a:prstGeom>
          <a:ln w="5715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43E273F-BF80-442E-A643-F57AA400E2D9}"/>
                  </a:ext>
                </a:extLst>
              </p:cNvPr>
              <p:cNvSpPr txBox="1"/>
              <p:nvPr/>
            </p:nvSpPr>
            <p:spPr>
              <a:xfrm>
                <a:off x="3555174" y="3108618"/>
                <a:ext cx="1582418" cy="400110"/>
              </a:xfrm>
              <a:prstGeom prst="rect">
                <a:avLst/>
              </a:prstGeom>
              <a:noFill/>
            </p:spPr>
            <p:txBody>
              <a:bodyPr wrap="square" rtlCol="0">
                <a:spAutoFit/>
              </a:bodyPr>
              <a:lstStyle/>
              <a:p>
                <a:pPr algn="ctr"/>
                <a14:m>
                  <m:oMath xmlns:m="http://schemas.openxmlformats.org/officeDocument/2006/math">
                    <m:r>
                      <a:rPr lang="en-US" altLang="zh-CN" sz="200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m:t>
                    </m:r>
                    <m:r>
                      <a:rPr lang="en-US" altLang="zh-CN" sz="2000" b="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100</m:t>
                    </m:r>
                  </m:oMath>
                </a14:m>
                <a:r>
                  <a:rPr lang="en-US" altLang="zh-CN" sz="2000" dirty="0">
                    <a:solidFill>
                      <a:srgbClr val="FF0000"/>
                    </a:solidFill>
                    <a:latin typeface="Calibri" panose="020F0502020204030204" pitchFamily="34" charset="0"/>
                    <a:ea typeface="Calibri" panose="020F0502020204030204" pitchFamily="34" charset="0"/>
                    <a:cs typeface="Calibri" panose="020F0502020204030204" pitchFamily="34" charset="0"/>
                  </a:rPr>
                  <a:t> Mbps</a:t>
                </a:r>
              </a:p>
            </p:txBody>
          </p:sp>
        </mc:Choice>
        <mc:Fallback xmlns="">
          <p:sp>
            <p:nvSpPr>
              <p:cNvPr id="18" name="文本框 17">
                <a:extLst>
                  <a:ext uri="{FF2B5EF4-FFF2-40B4-BE49-F238E27FC236}">
                    <a16:creationId xmlns:a16="http://schemas.microsoft.com/office/drawing/2014/main" id="{643E273F-BF80-442E-A643-F57AA400E2D9}"/>
                  </a:ext>
                </a:extLst>
              </p:cNvPr>
              <p:cNvSpPr txBox="1">
                <a:spLocks noRot="1" noChangeAspect="1" noMove="1" noResize="1" noEditPoints="1" noAdjustHandles="1" noChangeArrowheads="1" noChangeShapeType="1" noTextEdit="1"/>
              </p:cNvSpPr>
              <p:nvPr/>
            </p:nvSpPr>
            <p:spPr>
              <a:xfrm>
                <a:off x="3555174" y="3108618"/>
                <a:ext cx="1582418" cy="400110"/>
              </a:xfrm>
              <a:prstGeom prst="rect">
                <a:avLst/>
              </a:prstGeom>
              <a:blipFill>
                <a:blip r:embed="rId5"/>
                <a:stretch>
                  <a:fillRect t="-9091"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B01E3C7C-EA6C-4345-A5A3-8F8C8DF32B16}"/>
                  </a:ext>
                </a:extLst>
              </p:cNvPr>
              <p:cNvSpPr txBox="1"/>
              <p:nvPr/>
            </p:nvSpPr>
            <p:spPr>
              <a:xfrm>
                <a:off x="1262783" y="4050408"/>
                <a:ext cx="1538178" cy="400110"/>
              </a:xfrm>
              <a:prstGeom prst="rect">
                <a:avLst/>
              </a:prstGeom>
              <a:noFill/>
            </p:spPr>
            <p:txBody>
              <a:bodyPr wrap="square" rtlCol="0">
                <a:spAutoFit/>
              </a:bodyPr>
              <a:lstStyle/>
              <a:p>
                <a:pPr algn="ctr"/>
                <a14:m>
                  <m:oMath xmlns:m="http://schemas.openxmlformats.org/officeDocument/2006/math">
                    <m:r>
                      <a:rPr lang="en-US" altLang="zh-CN" sz="200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m:t>
                    </m:r>
                    <m:r>
                      <a:rPr lang="en-US" altLang="zh-CN" sz="2000" b="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10</m:t>
                    </m:r>
                  </m:oMath>
                </a14:m>
                <a:r>
                  <a:rPr lang="en-US" altLang="zh-CN" sz="2000" dirty="0">
                    <a:solidFill>
                      <a:srgbClr val="FF0000"/>
                    </a:solidFill>
                    <a:latin typeface="Calibri" panose="020F0502020204030204" pitchFamily="34" charset="0"/>
                    <a:ea typeface="Calibri" panose="020F0502020204030204" pitchFamily="34" charset="0"/>
                    <a:cs typeface="Calibri" panose="020F0502020204030204" pitchFamily="34" charset="0"/>
                  </a:rPr>
                  <a:t> Gbps</a:t>
                </a:r>
              </a:p>
            </p:txBody>
          </p:sp>
        </mc:Choice>
        <mc:Fallback xmlns="">
          <p:sp>
            <p:nvSpPr>
              <p:cNvPr id="20" name="文本框 19">
                <a:extLst>
                  <a:ext uri="{FF2B5EF4-FFF2-40B4-BE49-F238E27FC236}">
                    <a16:creationId xmlns:a16="http://schemas.microsoft.com/office/drawing/2014/main" id="{B01E3C7C-EA6C-4345-A5A3-8F8C8DF32B16}"/>
                  </a:ext>
                </a:extLst>
              </p:cNvPr>
              <p:cNvSpPr txBox="1">
                <a:spLocks noRot="1" noChangeAspect="1" noMove="1" noResize="1" noEditPoints="1" noAdjustHandles="1" noChangeArrowheads="1" noChangeShapeType="1" noTextEdit="1"/>
              </p:cNvSpPr>
              <p:nvPr/>
            </p:nvSpPr>
            <p:spPr>
              <a:xfrm>
                <a:off x="1262783" y="4050408"/>
                <a:ext cx="1538178" cy="400110"/>
              </a:xfrm>
              <a:prstGeom prst="rect">
                <a:avLst/>
              </a:prstGeom>
              <a:blipFill>
                <a:blip r:embed="rId6"/>
                <a:stretch>
                  <a:fillRect t="-7576" b="-25758"/>
                </a:stretch>
              </a:blipFill>
            </p:spPr>
            <p:txBody>
              <a:bodyPr/>
              <a:lstStyle/>
              <a:p>
                <a:r>
                  <a:rPr lang="zh-CN" altLang="en-US">
                    <a:noFill/>
                  </a:rPr>
                  <a:t> </a:t>
                </a:r>
              </a:p>
            </p:txBody>
          </p:sp>
        </mc:Fallback>
      </mc:AlternateContent>
      <p:sp>
        <p:nvSpPr>
          <p:cNvPr id="22" name="箭头: 上下 21">
            <a:extLst>
              <a:ext uri="{FF2B5EF4-FFF2-40B4-BE49-F238E27FC236}">
                <a16:creationId xmlns:a16="http://schemas.microsoft.com/office/drawing/2014/main" id="{1B962C9C-9454-4BC9-B887-08FBFFD2386C}"/>
              </a:ext>
            </a:extLst>
          </p:cNvPr>
          <p:cNvSpPr/>
          <p:nvPr/>
        </p:nvSpPr>
        <p:spPr>
          <a:xfrm>
            <a:off x="2874334" y="3492795"/>
            <a:ext cx="363280" cy="1052624"/>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pic>
        <p:nvPicPr>
          <p:cNvPr id="23" name="图片 22">
            <a:extLst>
              <a:ext uri="{FF2B5EF4-FFF2-40B4-BE49-F238E27FC236}">
                <a16:creationId xmlns:a16="http://schemas.microsoft.com/office/drawing/2014/main" id="{D1DEAB26-5FEA-4499-90C6-0344F26B4C61}"/>
              </a:ext>
            </a:extLst>
          </p:cNvPr>
          <p:cNvPicPr>
            <a:picLocks noChangeAspect="1"/>
          </p:cNvPicPr>
          <p:nvPr/>
        </p:nvPicPr>
        <p:blipFill>
          <a:blip r:embed="rId7"/>
          <a:stretch>
            <a:fillRect/>
          </a:stretch>
        </p:blipFill>
        <p:spPr>
          <a:xfrm>
            <a:off x="4639531" y="4820616"/>
            <a:ext cx="2989670" cy="1478362"/>
          </a:xfrm>
          <a:prstGeom prst="rect">
            <a:avLst/>
          </a:prstGeom>
        </p:spPr>
      </p:pic>
      <p:sp>
        <p:nvSpPr>
          <p:cNvPr id="24" name="椭圆 23">
            <a:extLst>
              <a:ext uri="{FF2B5EF4-FFF2-40B4-BE49-F238E27FC236}">
                <a16:creationId xmlns:a16="http://schemas.microsoft.com/office/drawing/2014/main" id="{97F6AC4E-73A3-4102-ACC3-50309C84D120}"/>
              </a:ext>
            </a:extLst>
          </p:cNvPr>
          <p:cNvSpPr/>
          <p:nvPr/>
        </p:nvSpPr>
        <p:spPr>
          <a:xfrm>
            <a:off x="5097778" y="5322490"/>
            <a:ext cx="180000" cy="180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25" name="椭圆 24">
            <a:extLst>
              <a:ext uri="{FF2B5EF4-FFF2-40B4-BE49-F238E27FC236}">
                <a16:creationId xmlns:a16="http://schemas.microsoft.com/office/drawing/2014/main" id="{67AD6A4B-2052-4FCF-96A4-F203AE4A5A69}"/>
              </a:ext>
            </a:extLst>
          </p:cNvPr>
          <p:cNvSpPr/>
          <p:nvPr/>
        </p:nvSpPr>
        <p:spPr>
          <a:xfrm>
            <a:off x="6439216" y="5379797"/>
            <a:ext cx="180000" cy="180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26" name="矩形 25">
            <a:extLst>
              <a:ext uri="{FF2B5EF4-FFF2-40B4-BE49-F238E27FC236}">
                <a16:creationId xmlns:a16="http://schemas.microsoft.com/office/drawing/2014/main" id="{FF9A6075-AE88-48A5-B09A-3E912C3D0A0D}"/>
              </a:ext>
            </a:extLst>
          </p:cNvPr>
          <p:cNvSpPr/>
          <p:nvPr/>
        </p:nvSpPr>
        <p:spPr>
          <a:xfrm>
            <a:off x="5166533" y="5379797"/>
            <a:ext cx="52388" cy="45719"/>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27" name="矩形 26">
            <a:extLst>
              <a:ext uri="{FF2B5EF4-FFF2-40B4-BE49-F238E27FC236}">
                <a16:creationId xmlns:a16="http://schemas.microsoft.com/office/drawing/2014/main" id="{040CFF41-9102-4E80-B712-F6E696337E1D}"/>
              </a:ext>
            </a:extLst>
          </p:cNvPr>
          <p:cNvSpPr/>
          <p:nvPr/>
        </p:nvSpPr>
        <p:spPr>
          <a:xfrm>
            <a:off x="6511304" y="5437961"/>
            <a:ext cx="52388" cy="45719"/>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cxnSp>
        <p:nvCxnSpPr>
          <p:cNvPr id="31" name="直接箭头连接符 30">
            <a:extLst>
              <a:ext uri="{FF2B5EF4-FFF2-40B4-BE49-F238E27FC236}">
                <a16:creationId xmlns:a16="http://schemas.microsoft.com/office/drawing/2014/main" id="{2DD4117F-B3B0-43DE-81BA-9BF9C977806F}"/>
              </a:ext>
            </a:extLst>
          </p:cNvPr>
          <p:cNvCxnSpPr>
            <a:cxnSpLocks/>
            <a:stCxn id="26" idx="1"/>
          </p:cNvCxnSpPr>
          <p:nvPr/>
        </p:nvCxnSpPr>
        <p:spPr>
          <a:xfrm flipH="1" flipV="1">
            <a:off x="4341627" y="5046335"/>
            <a:ext cx="824906" cy="356322"/>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4F2CCACF-7BA1-4D0E-874E-13A427850EB4}"/>
              </a:ext>
            </a:extLst>
          </p:cNvPr>
          <p:cNvCxnSpPr>
            <a:cxnSpLocks/>
            <a:stCxn id="27" idx="1"/>
          </p:cNvCxnSpPr>
          <p:nvPr/>
        </p:nvCxnSpPr>
        <p:spPr>
          <a:xfrm flipV="1">
            <a:off x="6511304" y="5046335"/>
            <a:ext cx="1264639" cy="414486"/>
          </a:xfrm>
          <a:prstGeom prst="straightConnector1">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06A9B169-351D-4C4A-8DC8-258D84FB439E}"/>
              </a:ext>
            </a:extLst>
          </p:cNvPr>
          <p:cNvSpPr txBox="1"/>
          <p:nvPr/>
        </p:nvSpPr>
        <p:spPr>
          <a:xfrm>
            <a:off x="2281403" y="5234969"/>
            <a:ext cx="1185862"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Node</a:t>
            </a:r>
            <a:endParaRPr lang="zh-CN" altLang="en-US" b="1" dirty="0">
              <a:latin typeface="Calibri" panose="020F0502020204030204" pitchFamily="34" charset="0"/>
              <a:cs typeface="Calibri" panose="020F0502020204030204" pitchFamily="34" charset="0"/>
            </a:endParaRPr>
          </a:p>
        </p:txBody>
      </p:sp>
      <p:pic>
        <p:nvPicPr>
          <p:cNvPr id="44" name="图形 43">
            <a:extLst>
              <a:ext uri="{FF2B5EF4-FFF2-40B4-BE49-F238E27FC236}">
                <a16:creationId xmlns:a16="http://schemas.microsoft.com/office/drawing/2014/main" id="{669AE5EE-221D-4A55-B223-768FC7DBCB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54385" y="2652730"/>
            <a:ext cx="886047" cy="886047"/>
          </a:xfrm>
          <a:prstGeom prst="rect">
            <a:avLst/>
          </a:prstGeom>
        </p:spPr>
      </p:pic>
      <p:pic>
        <p:nvPicPr>
          <p:cNvPr id="45" name="图形 44">
            <a:extLst>
              <a:ext uri="{FF2B5EF4-FFF2-40B4-BE49-F238E27FC236}">
                <a16:creationId xmlns:a16="http://schemas.microsoft.com/office/drawing/2014/main" id="{19786F03-4B18-4FD0-B536-22AF0209638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54385" y="4481530"/>
            <a:ext cx="886047" cy="886047"/>
          </a:xfrm>
          <a:prstGeom prst="rect">
            <a:avLst/>
          </a:prstGeom>
        </p:spPr>
      </p:pic>
      <p:sp>
        <p:nvSpPr>
          <p:cNvPr id="47" name="箭头: 上下 46">
            <a:extLst>
              <a:ext uri="{FF2B5EF4-FFF2-40B4-BE49-F238E27FC236}">
                <a16:creationId xmlns:a16="http://schemas.microsoft.com/office/drawing/2014/main" id="{54016F44-EBEF-4A5E-8326-F18A06D6EB49}"/>
              </a:ext>
            </a:extLst>
          </p:cNvPr>
          <p:cNvSpPr/>
          <p:nvPr/>
        </p:nvSpPr>
        <p:spPr>
          <a:xfrm>
            <a:off x="9227286" y="3492795"/>
            <a:ext cx="363280" cy="1052624"/>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6" name="灯片编号占位符 5">
            <a:extLst>
              <a:ext uri="{FF2B5EF4-FFF2-40B4-BE49-F238E27FC236}">
                <a16:creationId xmlns:a16="http://schemas.microsoft.com/office/drawing/2014/main" id="{202FBB88-2CC1-44F9-BE40-C644253612C1}"/>
              </a:ext>
            </a:extLst>
          </p:cNvPr>
          <p:cNvSpPr>
            <a:spLocks noGrp="1"/>
          </p:cNvSpPr>
          <p:nvPr>
            <p:ph type="sldNum" sz="quarter" idx="12"/>
          </p:nvPr>
        </p:nvSpPr>
        <p:spPr/>
        <p:txBody>
          <a:bodyPr/>
          <a:lstStyle/>
          <a:p>
            <a:fld id="{67A30710-B177-4468-8261-72019EDF17CF}" type="slidenum">
              <a:rPr lang="zh-CN" altLang="en-US" smtClean="0"/>
              <a:t>3</a:t>
            </a:fld>
            <a:endParaRPr lang="zh-CN" altLang="en-US"/>
          </a:p>
        </p:txBody>
      </p:sp>
      <p:sp>
        <p:nvSpPr>
          <p:cNvPr id="29" name="文本框 28">
            <a:extLst>
              <a:ext uri="{FF2B5EF4-FFF2-40B4-BE49-F238E27FC236}">
                <a16:creationId xmlns:a16="http://schemas.microsoft.com/office/drawing/2014/main" id="{8A83051E-28B4-4707-BEDF-8A7359701899}"/>
              </a:ext>
            </a:extLst>
          </p:cNvPr>
          <p:cNvSpPr txBox="1"/>
          <p:nvPr/>
        </p:nvSpPr>
        <p:spPr>
          <a:xfrm>
            <a:off x="8815995" y="5285785"/>
            <a:ext cx="1185862"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Node</a:t>
            </a:r>
            <a:endParaRPr lang="zh-CN" altLang="en-US" b="1" dirty="0">
              <a:latin typeface="Calibri" panose="020F0502020204030204" pitchFamily="34" charset="0"/>
              <a:cs typeface="Calibri" panose="020F0502020204030204" pitchFamily="34" charset="0"/>
            </a:endParaRPr>
          </a:p>
        </p:txBody>
      </p:sp>
      <p:sp>
        <p:nvSpPr>
          <p:cNvPr id="30" name="文本框 29">
            <a:extLst>
              <a:ext uri="{FF2B5EF4-FFF2-40B4-BE49-F238E27FC236}">
                <a16:creationId xmlns:a16="http://schemas.microsoft.com/office/drawing/2014/main" id="{500AB584-06F3-4994-AA0A-8975E78E1DEA}"/>
              </a:ext>
            </a:extLst>
          </p:cNvPr>
          <p:cNvSpPr txBox="1"/>
          <p:nvPr/>
        </p:nvSpPr>
        <p:spPr>
          <a:xfrm>
            <a:off x="3382565" y="2380238"/>
            <a:ext cx="1927637" cy="707886"/>
          </a:xfrm>
          <a:prstGeom prst="rect">
            <a:avLst/>
          </a:prstGeom>
          <a:noFill/>
        </p:spPr>
        <p:txBody>
          <a:bodyPr wrap="square" rtlCol="0">
            <a:spAutoFit/>
          </a:bodyPr>
          <a:lstStyle/>
          <a:p>
            <a:pPr algn="ctr"/>
            <a:r>
              <a:rPr lang="en-US" altLang="zh-CN" sz="2000" dirty="0">
                <a:latin typeface="Calibri" panose="020F0502020204030204" pitchFamily="34" charset="0"/>
                <a:ea typeface="Calibri" panose="020F0502020204030204" pitchFamily="34" charset="0"/>
                <a:cs typeface="Calibri" panose="020F0502020204030204" pitchFamily="34" charset="0"/>
              </a:rPr>
              <a:t>WAN bandwidth of a node</a:t>
            </a:r>
          </a:p>
        </p:txBody>
      </p:sp>
      <p:sp>
        <p:nvSpPr>
          <p:cNvPr id="32" name="文本框 31">
            <a:extLst>
              <a:ext uri="{FF2B5EF4-FFF2-40B4-BE49-F238E27FC236}">
                <a16:creationId xmlns:a16="http://schemas.microsoft.com/office/drawing/2014/main" id="{1771882B-62B9-40F5-9C7B-082FA8C6D3C5}"/>
              </a:ext>
            </a:extLst>
          </p:cNvPr>
          <p:cNvSpPr txBox="1"/>
          <p:nvPr/>
        </p:nvSpPr>
        <p:spPr>
          <a:xfrm>
            <a:off x="1109138" y="3460244"/>
            <a:ext cx="1845468" cy="707886"/>
          </a:xfrm>
          <a:prstGeom prst="rect">
            <a:avLst/>
          </a:prstGeom>
          <a:noFill/>
        </p:spPr>
        <p:txBody>
          <a:bodyPr wrap="square" rtlCol="0">
            <a:spAutoFit/>
          </a:bodyPr>
          <a:lstStyle/>
          <a:p>
            <a:pPr algn="ctr"/>
            <a:r>
              <a:rPr lang="en-US" altLang="zh-CN" sz="2000" dirty="0">
                <a:latin typeface="Calibri" panose="020F0502020204030204" pitchFamily="34" charset="0"/>
                <a:ea typeface="Calibri" panose="020F0502020204030204" pitchFamily="34" charset="0"/>
                <a:cs typeface="Calibri" panose="020F0502020204030204" pitchFamily="34" charset="0"/>
              </a:rPr>
              <a:t>LAN bandwidth of the node</a:t>
            </a:r>
          </a:p>
        </p:txBody>
      </p:sp>
      <p:sp>
        <p:nvSpPr>
          <p:cNvPr id="34" name="矩形 33">
            <a:extLst>
              <a:ext uri="{FF2B5EF4-FFF2-40B4-BE49-F238E27FC236}">
                <a16:creationId xmlns:a16="http://schemas.microsoft.com/office/drawing/2014/main" id="{0A48F5CD-FE31-4688-B00B-A9259DDF2C1C}"/>
              </a:ext>
            </a:extLst>
          </p:cNvPr>
          <p:cNvSpPr/>
          <p:nvPr/>
        </p:nvSpPr>
        <p:spPr>
          <a:xfrm>
            <a:off x="5153103" y="2787187"/>
            <a:ext cx="1784195" cy="1582419"/>
          </a:xfrm>
          <a:prstGeom prst="rect">
            <a:avLst/>
          </a:prstGeom>
          <a:noFill/>
          <a:ln w="28575">
            <a:solidFill>
              <a:schemeClr val="accent3">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solidFill>
                  <a:schemeClr val="tx1"/>
                </a:solidFill>
                <a:latin typeface="Calibri" panose="020F0502020204030204" pitchFamily="34" charset="0"/>
                <a:ea typeface="Calibri" panose="020F0502020204030204" pitchFamily="34" charset="0"/>
                <a:cs typeface="Calibri" panose="020F0502020204030204" pitchFamily="34" charset="0"/>
              </a:rPr>
              <a:t>Wide-area network (WAN)</a:t>
            </a:r>
            <a:endParaRPr lang="zh-CN" altLang="en-US" sz="2400" b="1" dirty="0">
              <a:solidFill>
                <a:schemeClr val="tx1"/>
              </a:solidFill>
              <a:latin typeface="Calibri" panose="020F0502020204030204" pitchFamily="34" charset="0"/>
              <a:cs typeface="Calibri" panose="020F0502020204030204" pitchFamily="34" charset="0"/>
            </a:endParaRPr>
          </a:p>
        </p:txBody>
      </p:sp>
      <p:cxnSp>
        <p:nvCxnSpPr>
          <p:cNvPr id="35" name="直接箭头连接符 34">
            <a:extLst>
              <a:ext uri="{FF2B5EF4-FFF2-40B4-BE49-F238E27FC236}">
                <a16:creationId xmlns:a16="http://schemas.microsoft.com/office/drawing/2014/main" id="{F421EEF6-28F7-44A1-8807-4F905BF95269}"/>
              </a:ext>
            </a:extLst>
          </p:cNvPr>
          <p:cNvCxnSpPr>
            <a:cxnSpLocks/>
          </p:cNvCxnSpPr>
          <p:nvPr/>
        </p:nvCxnSpPr>
        <p:spPr>
          <a:xfrm flipV="1">
            <a:off x="3608383" y="4093002"/>
            <a:ext cx="1476000" cy="684000"/>
          </a:xfrm>
          <a:prstGeom prst="straightConnector1">
            <a:avLst/>
          </a:prstGeom>
          <a:ln w="5715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CA70F869-465E-40DA-9972-C72A9E90FFB1}"/>
              </a:ext>
            </a:extLst>
          </p:cNvPr>
          <p:cNvCxnSpPr>
            <a:cxnSpLocks/>
          </p:cNvCxnSpPr>
          <p:nvPr/>
        </p:nvCxnSpPr>
        <p:spPr>
          <a:xfrm flipH="1" flipV="1">
            <a:off x="7000341" y="4093005"/>
            <a:ext cx="1476000" cy="684000"/>
          </a:xfrm>
          <a:prstGeom prst="straightConnector1">
            <a:avLst/>
          </a:prstGeom>
          <a:ln w="5715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EFE31055-5FC1-4AD1-8B2E-F17944F2365B}"/>
              </a:ext>
            </a:extLst>
          </p:cNvPr>
          <p:cNvCxnSpPr>
            <a:cxnSpLocks/>
          </p:cNvCxnSpPr>
          <p:nvPr/>
        </p:nvCxnSpPr>
        <p:spPr>
          <a:xfrm>
            <a:off x="6955000" y="3095753"/>
            <a:ext cx="1566682" cy="0"/>
          </a:xfrm>
          <a:prstGeom prst="straightConnector1">
            <a:avLst/>
          </a:prstGeom>
          <a:ln w="5715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C3927638-CB63-4F1D-A7FE-385507BAF956}"/>
                  </a:ext>
                </a:extLst>
              </p:cNvPr>
              <p:cNvSpPr txBox="1"/>
              <p:nvPr/>
            </p:nvSpPr>
            <p:spPr>
              <a:xfrm>
                <a:off x="6947132" y="3130085"/>
                <a:ext cx="1582418" cy="400110"/>
              </a:xfrm>
              <a:prstGeom prst="rect">
                <a:avLst/>
              </a:prstGeom>
              <a:noFill/>
            </p:spPr>
            <p:txBody>
              <a:bodyPr wrap="square" rtlCol="0">
                <a:spAutoFit/>
              </a:bodyPr>
              <a:lstStyle/>
              <a:p>
                <a:pPr algn="ctr"/>
                <a14:m>
                  <m:oMath xmlns:m="http://schemas.openxmlformats.org/officeDocument/2006/math">
                    <m:r>
                      <a:rPr lang="en-US" altLang="zh-CN" sz="200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m:t>
                    </m:r>
                    <m:r>
                      <a:rPr lang="en-US" altLang="zh-CN" sz="2000" b="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100</m:t>
                    </m:r>
                  </m:oMath>
                </a14:m>
                <a:r>
                  <a:rPr lang="en-US" altLang="zh-CN" sz="2000" dirty="0">
                    <a:solidFill>
                      <a:srgbClr val="FF0000"/>
                    </a:solidFill>
                    <a:latin typeface="Calibri" panose="020F0502020204030204" pitchFamily="34" charset="0"/>
                    <a:ea typeface="Calibri" panose="020F0502020204030204" pitchFamily="34" charset="0"/>
                    <a:cs typeface="Calibri" panose="020F0502020204030204" pitchFamily="34" charset="0"/>
                  </a:rPr>
                  <a:t> Mbps</a:t>
                </a:r>
              </a:p>
            </p:txBody>
          </p:sp>
        </mc:Choice>
        <mc:Fallback xmlns="">
          <p:sp>
            <p:nvSpPr>
              <p:cNvPr id="46" name="文本框 45">
                <a:extLst>
                  <a:ext uri="{FF2B5EF4-FFF2-40B4-BE49-F238E27FC236}">
                    <a16:creationId xmlns:a16="http://schemas.microsoft.com/office/drawing/2014/main" id="{C3927638-CB63-4F1D-A7FE-385507BAF956}"/>
                  </a:ext>
                </a:extLst>
              </p:cNvPr>
              <p:cNvSpPr txBox="1">
                <a:spLocks noRot="1" noChangeAspect="1" noMove="1" noResize="1" noEditPoints="1" noAdjustHandles="1" noChangeArrowheads="1" noChangeShapeType="1" noTextEdit="1"/>
              </p:cNvSpPr>
              <p:nvPr/>
            </p:nvSpPr>
            <p:spPr>
              <a:xfrm>
                <a:off x="6947132" y="3130085"/>
                <a:ext cx="1582418" cy="400110"/>
              </a:xfrm>
              <a:prstGeom prst="rect">
                <a:avLst/>
              </a:prstGeom>
              <a:blipFill>
                <a:blip r:embed="rId8"/>
                <a:stretch>
                  <a:fillRect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9A9ED7E1-332D-450A-82C5-2BCD8ECAAF3C}"/>
                  </a:ext>
                </a:extLst>
              </p:cNvPr>
              <p:cNvSpPr txBox="1"/>
              <p:nvPr/>
            </p:nvSpPr>
            <p:spPr>
              <a:xfrm rot="1419209">
                <a:off x="6947132" y="4385827"/>
                <a:ext cx="1582418" cy="400110"/>
              </a:xfrm>
              <a:prstGeom prst="rect">
                <a:avLst/>
              </a:prstGeom>
              <a:noFill/>
            </p:spPr>
            <p:txBody>
              <a:bodyPr wrap="square" rtlCol="0">
                <a:spAutoFit/>
              </a:bodyPr>
              <a:lstStyle/>
              <a:p>
                <a:pPr algn="ctr"/>
                <a14:m>
                  <m:oMath xmlns:m="http://schemas.openxmlformats.org/officeDocument/2006/math">
                    <m:r>
                      <a:rPr lang="en-US" altLang="zh-CN" sz="200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m:t>
                    </m:r>
                    <m:r>
                      <a:rPr lang="en-US" altLang="zh-CN" sz="2000" b="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100</m:t>
                    </m:r>
                  </m:oMath>
                </a14:m>
                <a:r>
                  <a:rPr lang="en-US" altLang="zh-CN" sz="2000" dirty="0">
                    <a:solidFill>
                      <a:srgbClr val="FF0000"/>
                    </a:solidFill>
                    <a:latin typeface="Calibri" panose="020F0502020204030204" pitchFamily="34" charset="0"/>
                    <a:ea typeface="Calibri" panose="020F0502020204030204" pitchFamily="34" charset="0"/>
                    <a:cs typeface="Calibri" panose="020F0502020204030204" pitchFamily="34" charset="0"/>
                  </a:rPr>
                  <a:t> Mbps</a:t>
                </a:r>
              </a:p>
            </p:txBody>
          </p:sp>
        </mc:Choice>
        <mc:Fallback xmlns="">
          <p:sp>
            <p:nvSpPr>
              <p:cNvPr id="48" name="文本框 47">
                <a:extLst>
                  <a:ext uri="{FF2B5EF4-FFF2-40B4-BE49-F238E27FC236}">
                    <a16:creationId xmlns:a16="http://schemas.microsoft.com/office/drawing/2014/main" id="{9A9ED7E1-332D-450A-82C5-2BCD8ECAAF3C}"/>
                  </a:ext>
                </a:extLst>
              </p:cNvPr>
              <p:cNvSpPr txBox="1">
                <a:spLocks noRot="1" noChangeAspect="1" noMove="1" noResize="1" noEditPoints="1" noAdjustHandles="1" noChangeArrowheads="1" noChangeShapeType="1" noTextEdit="1"/>
              </p:cNvSpPr>
              <p:nvPr/>
            </p:nvSpPr>
            <p:spPr>
              <a:xfrm rot="1419209">
                <a:off x="6947132" y="4385827"/>
                <a:ext cx="1582418" cy="400110"/>
              </a:xfrm>
              <a:prstGeom prst="rect">
                <a:avLst/>
              </a:prstGeom>
              <a:blipFill>
                <a:blip r:embed="rId9"/>
                <a:stretch>
                  <a:fillRect b="-84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767B843F-03F2-4C7A-8B5E-5BB38A48E52D}"/>
                  </a:ext>
                </a:extLst>
              </p:cNvPr>
              <p:cNvSpPr txBox="1"/>
              <p:nvPr/>
            </p:nvSpPr>
            <p:spPr>
              <a:xfrm rot="20066305">
                <a:off x="3555174" y="4432378"/>
                <a:ext cx="1582418" cy="400110"/>
              </a:xfrm>
              <a:prstGeom prst="rect">
                <a:avLst/>
              </a:prstGeom>
              <a:noFill/>
            </p:spPr>
            <p:txBody>
              <a:bodyPr wrap="square" rtlCol="0">
                <a:spAutoFit/>
              </a:bodyPr>
              <a:lstStyle/>
              <a:p>
                <a:pPr algn="ctr"/>
                <a14:m>
                  <m:oMath xmlns:m="http://schemas.openxmlformats.org/officeDocument/2006/math">
                    <m:r>
                      <a:rPr lang="en-US" altLang="zh-CN" sz="200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m:t>
                    </m:r>
                    <m:r>
                      <a:rPr lang="en-US" altLang="zh-CN" sz="2000" b="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100</m:t>
                    </m:r>
                  </m:oMath>
                </a14:m>
                <a:r>
                  <a:rPr lang="en-US" altLang="zh-CN" sz="2000" dirty="0">
                    <a:solidFill>
                      <a:srgbClr val="FF0000"/>
                    </a:solidFill>
                    <a:latin typeface="Calibri" panose="020F0502020204030204" pitchFamily="34" charset="0"/>
                    <a:ea typeface="Calibri" panose="020F0502020204030204" pitchFamily="34" charset="0"/>
                    <a:cs typeface="Calibri" panose="020F0502020204030204" pitchFamily="34" charset="0"/>
                  </a:rPr>
                  <a:t> Mbps</a:t>
                </a:r>
              </a:p>
            </p:txBody>
          </p:sp>
        </mc:Choice>
        <mc:Fallback xmlns="">
          <p:sp>
            <p:nvSpPr>
              <p:cNvPr id="50" name="文本框 49">
                <a:extLst>
                  <a:ext uri="{FF2B5EF4-FFF2-40B4-BE49-F238E27FC236}">
                    <a16:creationId xmlns:a16="http://schemas.microsoft.com/office/drawing/2014/main" id="{767B843F-03F2-4C7A-8B5E-5BB38A48E52D}"/>
                  </a:ext>
                </a:extLst>
              </p:cNvPr>
              <p:cNvSpPr txBox="1">
                <a:spLocks noRot="1" noChangeAspect="1" noMove="1" noResize="1" noEditPoints="1" noAdjustHandles="1" noChangeArrowheads="1" noChangeShapeType="1" noTextEdit="1"/>
              </p:cNvSpPr>
              <p:nvPr/>
            </p:nvSpPr>
            <p:spPr>
              <a:xfrm rot="20066305">
                <a:off x="3555174" y="4432378"/>
                <a:ext cx="1582418" cy="400110"/>
              </a:xfrm>
              <a:prstGeom prst="rect">
                <a:avLst/>
              </a:prstGeom>
              <a:blipFill>
                <a:blip r:embed="rId10"/>
                <a:stretch>
                  <a:fillRect t="-1744" r="-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C526C9AB-E9C8-4287-8F62-4A2E4D8B6244}"/>
                  </a:ext>
                </a:extLst>
              </p:cNvPr>
              <p:cNvSpPr txBox="1"/>
              <p:nvPr/>
            </p:nvSpPr>
            <p:spPr>
              <a:xfrm>
                <a:off x="9381459" y="3763847"/>
                <a:ext cx="1538178" cy="400110"/>
              </a:xfrm>
              <a:prstGeom prst="rect">
                <a:avLst/>
              </a:prstGeom>
              <a:noFill/>
            </p:spPr>
            <p:txBody>
              <a:bodyPr wrap="square" rtlCol="0">
                <a:spAutoFit/>
              </a:bodyPr>
              <a:lstStyle/>
              <a:p>
                <a:pPr algn="ctr"/>
                <a14:m>
                  <m:oMath xmlns:m="http://schemas.openxmlformats.org/officeDocument/2006/math">
                    <m:r>
                      <a:rPr lang="en-US" altLang="zh-CN" sz="200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m:t>
                    </m:r>
                    <m:r>
                      <a:rPr lang="en-US" altLang="zh-CN" sz="2000" b="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10</m:t>
                    </m:r>
                  </m:oMath>
                </a14:m>
                <a:r>
                  <a:rPr lang="en-US" altLang="zh-CN" sz="2000" dirty="0">
                    <a:solidFill>
                      <a:srgbClr val="FF0000"/>
                    </a:solidFill>
                    <a:latin typeface="Calibri" panose="020F0502020204030204" pitchFamily="34" charset="0"/>
                    <a:ea typeface="Calibri" panose="020F0502020204030204" pitchFamily="34" charset="0"/>
                    <a:cs typeface="Calibri" panose="020F0502020204030204" pitchFamily="34" charset="0"/>
                  </a:rPr>
                  <a:t> Gbps</a:t>
                </a:r>
              </a:p>
            </p:txBody>
          </p:sp>
        </mc:Choice>
        <mc:Fallback xmlns="">
          <p:sp>
            <p:nvSpPr>
              <p:cNvPr id="51" name="文本框 50">
                <a:extLst>
                  <a:ext uri="{FF2B5EF4-FFF2-40B4-BE49-F238E27FC236}">
                    <a16:creationId xmlns:a16="http://schemas.microsoft.com/office/drawing/2014/main" id="{C526C9AB-E9C8-4287-8F62-4A2E4D8B6244}"/>
                  </a:ext>
                </a:extLst>
              </p:cNvPr>
              <p:cNvSpPr txBox="1">
                <a:spLocks noRot="1" noChangeAspect="1" noMove="1" noResize="1" noEditPoints="1" noAdjustHandles="1" noChangeArrowheads="1" noChangeShapeType="1" noTextEdit="1"/>
              </p:cNvSpPr>
              <p:nvPr/>
            </p:nvSpPr>
            <p:spPr>
              <a:xfrm>
                <a:off x="9381459" y="3763847"/>
                <a:ext cx="1538178" cy="400110"/>
              </a:xfrm>
              <a:prstGeom prst="rect">
                <a:avLst/>
              </a:prstGeom>
              <a:blipFill>
                <a:blip r:embed="rId11"/>
                <a:stretch>
                  <a:fillRect t="-7576" b="-25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7490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Asynchronous log ordering</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a:xfrm>
            <a:off x="838200" y="1825625"/>
            <a:ext cx="10515600" cy="785345"/>
          </a:xfrm>
        </p:spPr>
        <p:txBody>
          <a:bodyPr/>
          <a:lstStyle/>
          <a:p>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Phase 2: </a:t>
            </a:r>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Achieve consensus on the entry’s vector timestamp (VTS).</a:t>
            </a: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C860BF7D-35C0-46E6-95CC-FFA5B0048D38}"/>
              </a:ext>
            </a:extLst>
          </p:cNvPr>
          <p:cNvGrpSpPr/>
          <p:nvPr/>
        </p:nvGrpSpPr>
        <p:grpSpPr>
          <a:xfrm>
            <a:off x="2563028" y="3927401"/>
            <a:ext cx="1519136" cy="1166718"/>
            <a:chOff x="564846" y="2651051"/>
            <a:chExt cx="1519136" cy="1166718"/>
          </a:xfrm>
        </p:grpSpPr>
        <p:pic>
          <p:nvPicPr>
            <p:cNvPr id="9" name="图形 8">
              <a:extLst>
                <a:ext uri="{FF2B5EF4-FFF2-40B4-BE49-F238E27FC236}">
                  <a16:creationId xmlns:a16="http://schemas.microsoft.com/office/drawing/2014/main" id="{36F005D8-AF96-410B-A199-F09DAEB275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9A0C0848-2CA4-49E5-B8E3-0E6CAD9B6549}"/>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11" name="文本框 110">
                  <a:extLst>
                    <a:ext uri="{FF2B5EF4-FFF2-40B4-BE49-F238E27FC236}">
                      <a16:creationId xmlns:a16="http://schemas.microsoft.com/office/drawing/2014/main" id="{9A0C0848-2CA4-49E5-B8E3-0E6CAD9B6549}"/>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5"/>
                  <a:stretch>
                    <a:fillRect l="-400" t="-10526" b="-28947"/>
                  </a:stretch>
                </a:blipFill>
              </p:spPr>
              <p:txBody>
                <a:bodyPr/>
                <a:lstStyle/>
                <a:p>
                  <a:r>
                    <a:rPr lang="zh-CN" altLang="en-US">
                      <a:noFill/>
                    </a:rPr>
                    <a:t> </a:t>
                  </a:r>
                </a:p>
              </p:txBody>
            </p:sp>
          </mc:Fallback>
        </mc:AlternateContent>
      </p:grpSp>
      <p:grpSp>
        <p:nvGrpSpPr>
          <p:cNvPr id="113" name="组合 112">
            <a:extLst>
              <a:ext uri="{FF2B5EF4-FFF2-40B4-BE49-F238E27FC236}">
                <a16:creationId xmlns:a16="http://schemas.microsoft.com/office/drawing/2014/main" id="{6323E428-6FCA-4A9A-83AE-F3BEA4C45C58}"/>
              </a:ext>
            </a:extLst>
          </p:cNvPr>
          <p:cNvGrpSpPr/>
          <p:nvPr/>
        </p:nvGrpSpPr>
        <p:grpSpPr>
          <a:xfrm>
            <a:off x="6582578" y="2382370"/>
            <a:ext cx="1519136" cy="1166718"/>
            <a:chOff x="564846" y="2651051"/>
            <a:chExt cx="1519136" cy="1166718"/>
          </a:xfrm>
        </p:grpSpPr>
        <p:pic>
          <p:nvPicPr>
            <p:cNvPr id="115" name="图形 114">
              <a:extLst>
                <a:ext uri="{FF2B5EF4-FFF2-40B4-BE49-F238E27FC236}">
                  <a16:creationId xmlns:a16="http://schemas.microsoft.com/office/drawing/2014/main" id="{102E8EFD-76C1-46AA-9BF3-31D6AE7861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31" name="文本框 130">
                  <a:extLst>
                    <a:ext uri="{FF2B5EF4-FFF2-40B4-BE49-F238E27FC236}">
                      <a16:creationId xmlns:a16="http://schemas.microsoft.com/office/drawing/2014/main" id="{F0996821-97F3-42F0-8785-CDF57FF87CCB}"/>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31" name="文本框 130">
                  <a:extLst>
                    <a:ext uri="{FF2B5EF4-FFF2-40B4-BE49-F238E27FC236}">
                      <a16:creationId xmlns:a16="http://schemas.microsoft.com/office/drawing/2014/main" id="{F0996821-97F3-42F0-8785-CDF57FF87CCB}"/>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8"/>
                  <a:stretch>
                    <a:fillRect l="-803" t="-10526" b="-28947"/>
                  </a:stretch>
                </a:blipFill>
              </p:spPr>
              <p:txBody>
                <a:bodyPr/>
                <a:lstStyle/>
                <a:p>
                  <a:r>
                    <a:rPr lang="zh-CN" altLang="en-US">
                      <a:noFill/>
                    </a:rPr>
                    <a:t> </a:t>
                  </a:r>
                </a:p>
              </p:txBody>
            </p:sp>
          </mc:Fallback>
        </mc:AlternateContent>
      </p:grpSp>
      <p:grpSp>
        <p:nvGrpSpPr>
          <p:cNvPr id="133" name="组合 132">
            <a:extLst>
              <a:ext uri="{FF2B5EF4-FFF2-40B4-BE49-F238E27FC236}">
                <a16:creationId xmlns:a16="http://schemas.microsoft.com/office/drawing/2014/main" id="{C083CB80-F487-4EE4-A24E-B3B876AFC0D3}"/>
              </a:ext>
            </a:extLst>
          </p:cNvPr>
          <p:cNvGrpSpPr/>
          <p:nvPr/>
        </p:nvGrpSpPr>
        <p:grpSpPr>
          <a:xfrm>
            <a:off x="6582578" y="5158649"/>
            <a:ext cx="1519136" cy="1166718"/>
            <a:chOff x="564846" y="2651051"/>
            <a:chExt cx="1519136" cy="1166718"/>
          </a:xfrm>
        </p:grpSpPr>
        <p:pic>
          <p:nvPicPr>
            <p:cNvPr id="134" name="图形 133">
              <a:extLst>
                <a:ext uri="{FF2B5EF4-FFF2-40B4-BE49-F238E27FC236}">
                  <a16:creationId xmlns:a16="http://schemas.microsoft.com/office/drawing/2014/main" id="{B3888651-DC03-401E-BB90-422F0E7C991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3289" y="2651051"/>
              <a:ext cx="822251" cy="822251"/>
            </a:xfrm>
            <a:prstGeom prst="rect">
              <a:avLst/>
            </a:prstGeom>
          </p:spPr>
        </p:pic>
        <mc:AlternateContent xmlns:mc="http://schemas.openxmlformats.org/markup-compatibility/2006" xmlns:a14="http://schemas.microsoft.com/office/drawing/2010/main">
          <mc:Choice Requires="a14">
            <p:sp>
              <p:nvSpPr>
                <p:cNvPr id="135" name="文本框 134">
                  <a:extLst>
                    <a:ext uri="{FF2B5EF4-FFF2-40B4-BE49-F238E27FC236}">
                      <a16:creationId xmlns:a16="http://schemas.microsoft.com/office/drawing/2014/main" id="{26949986-9A34-477C-99B7-D04147A62592}"/>
                    </a:ext>
                  </a:extLst>
                </p:cNvPr>
                <p:cNvSpPr txBox="1"/>
                <p:nvPr/>
              </p:nvSpPr>
              <p:spPr>
                <a:xfrm>
                  <a:off x="564846" y="3356104"/>
                  <a:ext cx="1519136"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3</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135" name="文本框 134">
                  <a:extLst>
                    <a:ext uri="{FF2B5EF4-FFF2-40B4-BE49-F238E27FC236}">
                      <a16:creationId xmlns:a16="http://schemas.microsoft.com/office/drawing/2014/main" id="{26949986-9A34-477C-99B7-D04147A62592}"/>
                    </a:ext>
                  </a:extLst>
                </p:cNvPr>
                <p:cNvSpPr txBox="1">
                  <a:spLocks noRot="1" noChangeAspect="1" noMove="1" noResize="1" noEditPoints="1" noAdjustHandles="1" noChangeArrowheads="1" noChangeShapeType="1" noTextEdit="1"/>
                </p:cNvSpPr>
                <p:nvPr/>
              </p:nvSpPr>
              <p:spPr>
                <a:xfrm>
                  <a:off x="564846" y="3356104"/>
                  <a:ext cx="1519136" cy="461665"/>
                </a:xfrm>
                <a:prstGeom prst="rect">
                  <a:avLst/>
                </a:prstGeom>
                <a:blipFill>
                  <a:blip r:embed="rId11"/>
                  <a:stretch>
                    <a:fillRect l="-803" t="-10526" b="-28947"/>
                  </a:stretch>
                </a:blipFill>
              </p:spPr>
              <p:txBody>
                <a:bodyPr/>
                <a:lstStyle/>
                <a:p>
                  <a:r>
                    <a:rPr lang="zh-CN" altLang="en-US">
                      <a:noFill/>
                    </a:rPr>
                    <a:t> </a:t>
                  </a:r>
                </a:p>
              </p:txBody>
            </p:sp>
          </mc:Fallback>
        </mc:AlternateContent>
      </p:grpSp>
      <p:sp>
        <p:nvSpPr>
          <p:cNvPr id="18" name="文本框 17">
            <a:extLst>
              <a:ext uri="{FF2B5EF4-FFF2-40B4-BE49-F238E27FC236}">
                <a16:creationId xmlns:a16="http://schemas.microsoft.com/office/drawing/2014/main" id="{D96B9030-6D44-4C3A-9D54-E4812D0B9794}"/>
              </a:ext>
            </a:extLst>
          </p:cNvPr>
          <p:cNvSpPr txBox="1"/>
          <p:nvPr/>
        </p:nvSpPr>
        <p:spPr>
          <a:xfrm>
            <a:off x="4263274" y="3712699"/>
            <a:ext cx="4012608" cy="1015663"/>
          </a:xfrm>
          <a:prstGeom prst="rect">
            <a:avLst/>
          </a:prstGeom>
          <a:noFill/>
        </p:spPr>
        <p:txBody>
          <a:bodyPr wrap="square" rtlCol="0">
            <a:spAutoFit/>
          </a:bodyPr>
          <a:lstStyle/>
          <a:p>
            <a:pPr algn="ctr"/>
            <a:r>
              <a:rPr lang="en-US" altLang="zh-CN" sz="2000" b="1" dirty="0">
                <a:solidFill>
                  <a:srgbClr val="FF0000"/>
                </a:solidFill>
                <a:latin typeface="Calibri" panose="020F0502020204030204" pitchFamily="34" charset="0"/>
                <a:ea typeface="Calibri" panose="020F0502020204030204" pitchFamily="34" charset="0"/>
                <a:cs typeface="Calibri" panose="020F0502020204030204" pitchFamily="34" charset="0"/>
              </a:rPr>
              <a:t>After replicate an entry, consensus perform asynchronously on its VTS with digest.</a:t>
            </a:r>
            <a:endParaRPr lang="zh-CN" altLang="en-US" sz="2000" b="1" dirty="0">
              <a:solidFill>
                <a:srgbClr val="FF0000"/>
              </a:solidFill>
              <a:latin typeface="Calibri" panose="020F0502020204030204" pitchFamily="34" charset="0"/>
              <a:cs typeface="Calibri" panose="020F0502020204030204" pitchFamily="34" charset="0"/>
            </a:endParaRPr>
          </a:p>
        </p:txBody>
      </p:sp>
      <p:cxnSp>
        <p:nvCxnSpPr>
          <p:cNvPr id="7" name="直接箭头连接符 6">
            <a:extLst>
              <a:ext uri="{FF2B5EF4-FFF2-40B4-BE49-F238E27FC236}">
                <a16:creationId xmlns:a16="http://schemas.microsoft.com/office/drawing/2014/main" id="{04AD6365-2FB8-47E9-ACAE-848DCEFA34C6}"/>
              </a:ext>
            </a:extLst>
          </p:cNvPr>
          <p:cNvCxnSpPr>
            <a:stCxn id="9" idx="0"/>
            <a:endCxn id="115" idx="1"/>
          </p:cNvCxnSpPr>
          <p:nvPr/>
        </p:nvCxnSpPr>
        <p:spPr>
          <a:xfrm rot="5400000" flipH="1" flipV="1">
            <a:off x="4559857" y="1556237"/>
            <a:ext cx="1133905" cy="3608424"/>
          </a:xfrm>
          <a:prstGeom prst="curvedConnector2">
            <a:avLst/>
          </a:prstGeom>
          <a:ln w="38100">
            <a:headEnd type="arrow"/>
            <a:tailEnd type="arrow"/>
          </a:ln>
        </p:spPr>
        <p:style>
          <a:lnRef idx="1">
            <a:schemeClr val="dk1"/>
          </a:lnRef>
          <a:fillRef idx="0">
            <a:schemeClr val="dk1"/>
          </a:fillRef>
          <a:effectRef idx="0">
            <a:schemeClr val="dk1"/>
          </a:effectRef>
          <a:fontRef idx="minor">
            <a:schemeClr val="tx1"/>
          </a:fontRef>
        </p:style>
      </p:cxnSp>
      <p:cxnSp>
        <p:nvCxnSpPr>
          <p:cNvPr id="21" name="直接箭头连接符 6">
            <a:extLst>
              <a:ext uri="{FF2B5EF4-FFF2-40B4-BE49-F238E27FC236}">
                <a16:creationId xmlns:a16="http://schemas.microsoft.com/office/drawing/2014/main" id="{54F7846E-BDEB-4F21-B66D-4E18975B00C3}"/>
              </a:ext>
            </a:extLst>
          </p:cNvPr>
          <p:cNvCxnSpPr>
            <a:cxnSpLocks/>
            <a:stCxn id="134" idx="3"/>
            <a:endCxn id="115" idx="3"/>
          </p:cNvCxnSpPr>
          <p:nvPr/>
        </p:nvCxnSpPr>
        <p:spPr>
          <a:xfrm flipV="1">
            <a:off x="7753272" y="2793496"/>
            <a:ext cx="12700" cy="2776279"/>
          </a:xfrm>
          <a:prstGeom prst="curvedConnector3">
            <a:avLst>
              <a:gd name="adj1" fmla="val 7550000"/>
            </a:avLst>
          </a:prstGeom>
          <a:ln w="38100">
            <a:headEnd type="arrow"/>
            <a:tailEnd type="arrow"/>
          </a:ln>
        </p:spPr>
        <p:style>
          <a:lnRef idx="1">
            <a:schemeClr val="dk1"/>
          </a:lnRef>
          <a:fillRef idx="0">
            <a:schemeClr val="dk1"/>
          </a:fillRef>
          <a:effectRef idx="0">
            <a:schemeClr val="dk1"/>
          </a:effectRef>
          <a:fontRef idx="minor">
            <a:schemeClr val="tx1"/>
          </a:fontRef>
        </p:style>
      </p:cxnSp>
      <p:cxnSp>
        <p:nvCxnSpPr>
          <p:cNvPr id="25" name="直接箭头连接符 6">
            <a:extLst>
              <a:ext uri="{FF2B5EF4-FFF2-40B4-BE49-F238E27FC236}">
                <a16:creationId xmlns:a16="http://schemas.microsoft.com/office/drawing/2014/main" id="{A241D311-FCC2-4A8E-9FA4-65E9F967B9C9}"/>
              </a:ext>
            </a:extLst>
          </p:cNvPr>
          <p:cNvCxnSpPr>
            <a:cxnSpLocks/>
            <a:stCxn id="134" idx="1"/>
            <a:endCxn id="111" idx="2"/>
          </p:cNvCxnSpPr>
          <p:nvPr/>
        </p:nvCxnSpPr>
        <p:spPr>
          <a:xfrm rot="10800000">
            <a:off x="3322597" y="5094119"/>
            <a:ext cx="3608425" cy="475656"/>
          </a:xfrm>
          <a:prstGeom prst="curvedConnector2">
            <a:avLst/>
          </a:prstGeom>
          <a:ln w="38100">
            <a:headEnd type="arrow"/>
            <a:tailEnd type="arrow"/>
          </a:ln>
        </p:spPr>
        <p:style>
          <a:lnRef idx="1">
            <a:schemeClr val="dk1"/>
          </a:lnRef>
          <a:fillRef idx="0">
            <a:schemeClr val="dk1"/>
          </a:fillRef>
          <a:effectRef idx="0">
            <a:schemeClr val="dk1"/>
          </a:effectRef>
          <a:fontRef idx="minor">
            <a:schemeClr val="tx1"/>
          </a:fontRef>
        </p:style>
      </p:cxnSp>
      <p:pic>
        <p:nvPicPr>
          <p:cNvPr id="28" name="图形 27">
            <a:extLst>
              <a:ext uri="{FF2B5EF4-FFF2-40B4-BE49-F238E27FC236}">
                <a16:creationId xmlns:a16="http://schemas.microsoft.com/office/drawing/2014/main" id="{EE049A67-886B-49EE-BF2C-103D3D84C63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627005" y="2316445"/>
            <a:ext cx="588483" cy="588483"/>
          </a:xfrm>
          <a:prstGeom prst="rect">
            <a:avLst/>
          </a:prstGeom>
        </p:spPr>
      </p:pic>
      <p:pic>
        <p:nvPicPr>
          <p:cNvPr id="29" name="图形 28">
            <a:extLst>
              <a:ext uri="{FF2B5EF4-FFF2-40B4-BE49-F238E27FC236}">
                <a16:creationId xmlns:a16="http://schemas.microsoft.com/office/drawing/2014/main" id="{B1B0052E-400C-433A-AA51-0C74D58C60A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830496" y="3538642"/>
            <a:ext cx="588483" cy="588483"/>
          </a:xfrm>
          <a:prstGeom prst="rect">
            <a:avLst/>
          </a:prstGeom>
        </p:spPr>
      </p:pic>
      <p:pic>
        <p:nvPicPr>
          <p:cNvPr id="30" name="图形 29">
            <a:extLst>
              <a:ext uri="{FF2B5EF4-FFF2-40B4-BE49-F238E27FC236}">
                <a16:creationId xmlns:a16="http://schemas.microsoft.com/office/drawing/2014/main" id="{3C188839-0C0F-4D57-99B0-134E61FE244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15767" y="5713314"/>
            <a:ext cx="588483" cy="588483"/>
          </a:xfrm>
          <a:prstGeom prst="rect">
            <a:avLst/>
          </a:prstGeom>
        </p:spPr>
      </p:pic>
      <p:grpSp>
        <p:nvGrpSpPr>
          <p:cNvPr id="23" name="组合 22">
            <a:extLst>
              <a:ext uri="{FF2B5EF4-FFF2-40B4-BE49-F238E27FC236}">
                <a16:creationId xmlns:a16="http://schemas.microsoft.com/office/drawing/2014/main" id="{47AA1338-1790-402A-B093-C34A7E993510}"/>
              </a:ext>
            </a:extLst>
          </p:cNvPr>
          <p:cNvGrpSpPr/>
          <p:nvPr/>
        </p:nvGrpSpPr>
        <p:grpSpPr>
          <a:xfrm>
            <a:off x="3385161" y="2347864"/>
            <a:ext cx="1168678" cy="707262"/>
            <a:chOff x="3385161" y="2347864"/>
            <a:chExt cx="1168678" cy="707262"/>
          </a:xfrm>
        </p:grpSpPr>
        <p:pic>
          <p:nvPicPr>
            <p:cNvPr id="20" name="图形 19">
              <a:extLst>
                <a:ext uri="{FF2B5EF4-FFF2-40B4-BE49-F238E27FC236}">
                  <a16:creationId xmlns:a16="http://schemas.microsoft.com/office/drawing/2014/main" id="{08D348ED-E7ED-4008-8D8C-B482AD1C6FD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28686" y="2347864"/>
              <a:ext cx="525153" cy="707262"/>
            </a:xfrm>
            <a:prstGeom prst="rect">
              <a:avLst/>
            </a:prstGeom>
          </p:spPr>
        </p:pic>
        <p:sp>
          <p:nvSpPr>
            <p:cNvPr id="22" name="文本框 21">
              <a:extLst>
                <a:ext uri="{FF2B5EF4-FFF2-40B4-BE49-F238E27FC236}">
                  <a16:creationId xmlns:a16="http://schemas.microsoft.com/office/drawing/2014/main" id="{17DBD6A7-F12C-4A35-964D-C0F4A1465EE7}"/>
                </a:ext>
              </a:extLst>
            </p:cNvPr>
            <p:cNvSpPr txBox="1"/>
            <p:nvPr/>
          </p:nvSpPr>
          <p:spPr>
            <a:xfrm>
              <a:off x="3385161" y="2470236"/>
              <a:ext cx="781181" cy="400110"/>
            </a:xfrm>
            <a:prstGeom prst="rect">
              <a:avLst/>
            </a:prstGeom>
            <a:noFill/>
          </p:spPr>
          <p:txBody>
            <a:bodyPr wrap="square" rtlCol="0">
              <a:spAutoFit/>
            </a:bodyPr>
            <a:lstStyle/>
            <a:p>
              <a:r>
                <a:rPr lang="en-US" altLang="zh-CN" sz="2000" dirty="0">
                  <a:latin typeface="Calibri" panose="020F0502020204030204" pitchFamily="34" charset="0"/>
                  <a:ea typeface="Calibri" panose="020F0502020204030204" pitchFamily="34" charset="0"/>
                  <a:cs typeface="Calibri" panose="020F0502020204030204" pitchFamily="34" charset="0"/>
                </a:rPr>
                <a:t>VTS=</a:t>
              </a:r>
              <a:endParaRPr lang="zh-CN" altLang="en-US" sz="2000" dirty="0">
                <a:latin typeface="Calibri" panose="020F0502020204030204" pitchFamily="34" charset="0"/>
                <a:cs typeface="Calibri" panose="020F0502020204030204" pitchFamily="34" charset="0"/>
              </a:endParaRPr>
            </a:p>
          </p:txBody>
        </p:sp>
      </p:grpSp>
      <p:grpSp>
        <p:nvGrpSpPr>
          <p:cNvPr id="43" name="组合 42">
            <a:extLst>
              <a:ext uri="{FF2B5EF4-FFF2-40B4-BE49-F238E27FC236}">
                <a16:creationId xmlns:a16="http://schemas.microsoft.com/office/drawing/2014/main" id="{87E6B1AA-6004-472B-9B5E-EA30FF5380C7}"/>
              </a:ext>
            </a:extLst>
          </p:cNvPr>
          <p:cNvGrpSpPr/>
          <p:nvPr/>
        </p:nvGrpSpPr>
        <p:grpSpPr>
          <a:xfrm>
            <a:off x="4157583" y="5653926"/>
            <a:ext cx="1168678" cy="707262"/>
            <a:chOff x="3385161" y="2347864"/>
            <a:chExt cx="1168678" cy="707262"/>
          </a:xfrm>
        </p:grpSpPr>
        <p:pic>
          <p:nvPicPr>
            <p:cNvPr id="44" name="图形 43">
              <a:extLst>
                <a:ext uri="{FF2B5EF4-FFF2-40B4-BE49-F238E27FC236}">
                  <a16:creationId xmlns:a16="http://schemas.microsoft.com/office/drawing/2014/main" id="{A6F9680B-B64D-463F-AD8D-3ACF4FC3907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28686" y="2347864"/>
              <a:ext cx="525153" cy="707262"/>
            </a:xfrm>
            <a:prstGeom prst="rect">
              <a:avLst/>
            </a:prstGeom>
          </p:spPr>
        </p:pic>
        <p:sp>
          <p:nvSpPr>
            <p:cNvPr id="45" name="文本框 44">
              <a:extLst>
                <a:ext uri="{FF2B5EF4-FFF2-40B4-BE49-F238E27FC236}">
                  <a16:creationId xmlns:a16="http://schemas.microsoft.com/office/drawing/2014/main" id="{24E14E3A-83D7-49CC-8D94-D65A0A81E700}"/>
                </a:ext>
              </a:extLst>
            </p:cNvPr>
            <p:cNvSpPr txBox="1"/>
            <p:nvPr/>
          </p:nvSpPr>
          <p:spPr>
            <a:xfrm>
              <a:off x="3385161" y="2470236"/>
              <a:ext cx="781181" cy="400110"/>
            </a:xfrm>
            <a:prstGeom prst="rect">
              <a:avLst/>
            </a:prstGeom>
            <a:noFill/>
          </p:spPr>
          <p:txBody>
            <a:bodyPr wrap="square" rtlCol="0">
              <a:spAutoFit/>
            </a:bodyPr>
            <a:lstStyle/>
            <a:p>
              <a:r>
                <a:rPr lang="en-US" altLang="zh-CN" sz="2000" dirty="0">
                  <a:latin typeface="Calibri" panose="020F0502020204030204" pitchFamily="34" charset="0"/>
                  <a:ea typeface="Calibri" panose="020F0502020204030204" pitchFamily="34" charset="0"/>
                  <a:cs typeface="Calibri" panose="020F0502020204030204" pitchFamily="34" charset="0"/>
                </a:rPr>
                <a:t>VTS=</a:t>
              </a:r>
              <a:endParaRPr lang="zh-CN" altLang="en-US" sz="2000" dirty="0">
                <a:latin typeface="Calibri" panose="020F0502020204030204" pitchFamily="34" charset="0"/>
                <a:cs typeface="Calibri" panose="020F0502020204030204" pitchFamily="34" charset="0"/>
              </a:endParaRPr>
            </a:p>
          </p:txBody>
        </p:sp>
      </p:grpSp>
      <p:grpSp>
        <p:nvGrpSpPr>
          <p:cNvPr id="46" name="组合 45">
            <a:extLst>
              <a:ext uri="{FF2B5EF4-FFF2-40B4-BE49-F238E27FC236}">
                <a16:creationId xmlns:a16="http://schemas.microsoft.com/office/drawing/2014/main" id="{77C8C8C5-514C-4C5C-8206-0140B8B40461}"/>
              </a:ext>
            </a:extLst>
          </p:cNvPr>
          <p:cNvGrpSpPr/>
          <p:nvPr/>
        </p:nvGrpSpPr>
        <p:grpSpPr>
          <a:xfrm>
            <a:off x="8776876" y="4156024"/>
            <a:ext cx="1168678" cy="707262"/>
            <a:chOff x="3385161" y="2347864"/>
            <a:chExt cx="1168678" cy="707262"/>
          </a:xfrm>
        </p:grpSpPr>
        <p:pic>
          <p:nvPicPr>
            <p:cNvPr id="47" name="图形 46">
              <a:extLst>
                <a:ext uri="{FF2B5EF4-FFF2-40B4-BE49-F238E27FC236}">
                  <a16:creationId xmlns:a16="http://schemas.microsoft.com/office/drawing/2014/main" id="{AD9D0FB0-C5ED-4F66-A71B-DBD59E5618D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28686" y="2347864"/>
              <a:ext cx="525153" cy="707262"/>
            </a:xfrm>
            <a:prstGeom prst="rect">
              <a:avLst/>
            </a:prstGeom>
          </p:spPr>
        </p:pic>
        <p:sp>
          <p:nvSpPr>
            <p:cNvPr id="48" name="文本框 47">
              <a:extLst>
                <a:ext uri="{FF2B5EF4-FFF2-40B4-BE49-F238E27FC236}">
                  <a16:creationId xmlns:a16="http://schemas.microsoft.com/office/drawing/2014/main" id="{4EB70EC4-8D13-4608-AE95-D2CBE5DB9B1B}"/>
                </a:ext>
              </a:extLst>
            </p:cNvPr>
            <p:cNvSpPr txBox="1"/>
            <p:nvPr/>
          </p:nvSpPr>
          <p:spPr>
            <a:xfrm>
              <a:off x="3385161" y="2470236"/>
              <a:ext cx="781181" cy="400110"/>
            </a:xfrm>
            <a:prstGeom prst="rect">
              <a:avLst/>
            </a:prstGeom>
            <a:noFill/>
          </p:spPr>
          <p:txBody>
            <a:bodyPr wrap="square" rtlCol="0">
              <a:spAutoFit/>
            </a:bodyPr>
            <a:lstStyle/>
            <a:p>
              <a:r>
                <a:rPr lang="en-US" altLang="zh-CN" sz="2000" dirty="0">
                  <a:latin typeface="Calibri" panose="020F0502020204030204" pitchFamily="34" charset="0"/>
                  <a:ea typeface="Calibri" panose="020F0502020204030204" pitchFamily="34" charset="0"/>
                  <a:cs typeface="Calibri" panose="020F0502020204030204" pitchFamily="34" charset="0"/>
                </a:rPr>
                <a:t>VTS=</a:t>
              </a:r>
              <a:endParaRPr lang="zh-CN" altLang="en-US" sz="2000" dirty="0">
                <a:latin typeface="Calibri" panose="020F0502020204030204" pitchFamily="34" charset="0"/>
                <a:cs typeface="Calibri" panose="020F0502020204030204" pitchFamily="34" charset="0"/>
              </a:endParaRPr>
            </a:p>
          </p:txBody>
        </p:sp>
      </p:grpSp>
      <p:sp>
        <p:nvSpPr>
          <p:cNvPr id="26" name="灯片编号占位符 25">
            <a:extLst>
              <a:ext uri="{FF2B5EF4-FFF2-40B4-BE49-F238E27FC236}">
                <a16:creationId xmlns:a16="http://schemas.microsoft.com/office/drawing/2014/main" id="{010F2007-26ED-4317-8708-3BECDEBCEEEF}"/>
              </a:ext>
            </a:extLst>
          </p:cNvPr>
          <p:cNvSpPr>
            <a:spLocks noGrp="1"/>
          </p:cNvSpPr>
          <p:nvPr>
            <p:ph type="sldNum" sz="quarter" idx="12"/>
          </p:nvPr>
        </p:nvSpPr>
        <p:spPr/>
        <p:txBody>
          <a:bodyPr/>
          <a:lstStyle/>
          <a:p>
            <a:fld id="{67A30710-B177-4468-8261-72019EDF17CF}" type="slidenum">
              <a:rPr lang="zh-CN" altLang="en-US" smtClean="0"/>
              <a:t>30</a:t>
            </a:fld>
            <a:endParaRPr lang="zh-CN" altLang="en-US"/>
          </a:p>
        </p:txBody>
      </p:sp>
    </p:spTree>
    <p:extLst>
      <p:ext uri="{BB962C8B-B14F-4D97-AF65-F5344CB8AC3E}">
        <p14:creationId xmlns:p14="http://schemas.microsoft.com/office/powerpoint/2010/main" val="2212162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Asynchronous log ordering</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a:xfrm>
            <a:off x="838200" y="1825625"/>
            <a:ext cx="10515600" cy="785345"/>
          </a:xfrm>
        </p:spPr>
        <p:txBody>
          <a:bodyPr/>
          <a:lstStyle/>
          <a:p>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Phase 3: </a:t>
            </a:r>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Deterministically ordering these vector timestamps (VTS).</a:t>
            </a: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47825D38-26D6-44D6-8649-42DD718BD91C}"/>
              </a:ext>
            </a:extLst>
          </p:cNvPr>
          <p:cNvSpPr/>
          <p:nvPr/>
        </p:nvSpPr>
        <p:spPr>
          <a:xfrm>
            <a:off x="950785" y="2836025"/>
            <a:ext cx="2914150" cy="2427091"/>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a:extLst>
              <a:ext uri="{FF2B5EF4-FFF2-40B4-BE49-F238E27FC236}">
                <a16:creationId xmlns:a16="http://schemas.microsoft.com/office/drawing/2014/main" id="{5188BC66-6625-49C9-8E57-8F96205A7E01}"/>
              </a:ext>
            </a:extLst>
          </p:cNvPr>
          <p:cNvGrpSpPr/>
          <p:nvPr/>
        </p:nvGrpSpPr>
        <p:grpSpPr>
          <a:xfrm>
            <a:off x="1328520" y="4338163"/>
            <a:ext cx="977308" cy="709200"/>
            <a:chOff x="4663599" y="4123851"/>
            <a:chExt cx="977308" cy="709200"/>
          </a:xfrm>
        </p:grpSpPr>
        <p:pic>
          <p:nvPicPr>
            <p:cNvPr id="24" name="图形 23">
              <a:extLst>
                <a:ext uri="{FF2B5EF4-FFF2-40B4-BE49-F238E27FC236}">
                  <a16:creationId xmlns:a16="http://schemas.microsoft.com/office/drawing/2014/main" id="{B3366844-7705-489C-9E82-F2FED98CB7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13228" y="4123851"/>
              <a:ext cx="527679" cy="709200"/>
            </a:xfrm>
            <a:prstGeom prst="rect">
              <a:avLst/>
            </a:prstGeom>
          </p:spPr>
        </p:pic>
        <p:pic>
          <p:nvPicPr>
            <p:cNvPr id="61" name="图形 60">
              <a:extLst>
                <a:ext uri="{FF2B5EF4-FFF2-40B4-BE49-F238E27FC236}">
                  <a16:creationId xmlns:a16="http://schemas.microsoft.com/office/drawing/2014/main" id="{8A7E6BEB-9E14-4BAE-8384-3D123F415F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63599" y="4201400"/>
              <a:ext cx="554102" cy="554102"/>
            </a:xfrm>
            <a:prstGeom prst="rect">
              <a:avLst/>
            </a:prstGeom>
          </p:spPr>
        </p:pic>
      </p:grpSp>
      <p:grpSp>
        <p:nvGrpSpPr>
          <p:cNvPr id="55" name="组合 54">
            <a:extLst>
              <a:ext uri="{FF2B5EF4-FFF2-40B4-BE49-F238E27FC236}">
                <a16:creationId xmlns:a16="http://schemas.microsoft.com/office/drawing/2014/main" id="{0FB287FE-0B1A-4708-BC33-F988112CC61D}"/>
              </a:ext>
            </a:extLst>
          </p:cNvPr>
          <p:cNvGrpSpPr/>
          <p:nvPr/>
        </p:nvGrpSpPr>
        <p:grpSpPr>
          <a:xfrm>
            <a:off x="2818727" y="2887212"/>
            <a:ext cx="950885" cy="709200"/>
            <a:chOff x="6087131" y="3950203"/>
            <a:chExt cx="950885" cy="709200"/>
          </a:xfrm>
        </p:grpSpPr>
        <p:pic>
          <p:nvPicPr>
            <p:cNvPr id="27" name="图形 26">
              <a:extLst>
                <a:ext uri="{FF2B5EF4-FFF2-40B4-BE49-F238E27FC236}">
                  <a16:creationId xmlns:a16="http://schemas.microsoft.com/office/drawing/2014/main" id="{35F17EBD-26BF-42CE-910E-C168B25002A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10337" y="3950203"/>
              <a:ext cx="527679" cy="709200"/>
            </a:xfrm>
            <a:prstGeom prst="rect">
              <a:avLst/>
            </a:prstGeom>
          </p:spPr>
        </p:pic>
        <p:pic>
          <p:nvPicPr>
            <p:cNvPr id="63" name="图形 62">
              <a:extLst>
                <a:ext uri="{FF2B5EF4-FFF2-40B4-BE49-F238E27FC236}">
                  <a16:creationId xmlns:a16="http://schemas.microsoft.com/office/drawing/2014/main" id="{EE67AB3B-BE66-4C5B-98DE-C9BDBE7D716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87131" y="4027752"/>
              <a:ext cx="554102" cy="554102"/>
            </a:xfrm>
            <a:prstGeom prst="rect">
              <a:avLst/>
            </a:prstGeom>
          </p:spPr>
        </p:pic>
      </p:grpSp>
      <p:grpSp>
        <p:nvGrpSpPr>
          <p:cNvPr id="56" name="组合 55">
            <a:extLst>
              <a:ext uri="{FF2B5EF4-FFF2-40B4-BE49-F238E27FC236}">
                <a16:creationId xmlns:a16="http://schemas.microsoft.com/office/drawing/2014/main" id="{524CFD2F-6124-4324-B9E5-300902C1C411}"/>
              </a:ext>
            </a:extLst>
          </p:cNvPr>
          <p:cNvGrpSpPr/>
          <p:nvPr/>
        </p:nvGrpSpPr>
        <p:grpSpPr>
          <a:xfrm>
            <a:off x="2171944" y="3627500"/>
            <a:ext cx="961248" cy="709200"/>
            <a:chOff x="6760965" y="2836025"/>
            <a:chExt cx="961248" cy="709200"/>
          </a:xfrm>
        </p:grpSpPr>
        <p:pic>
          <p:nvPicPr>
            <p:cNvPr id="53" name="图形 52">
              <a:extLst>
                <a:ext uri="{FF2B5EF4-FFF2-40B4-BE49-F238E27FC236}">
                  <a16:creationId xmlns:a16="http://schemas.microsoft.com/office/drawing/2014/main" id="{F79E2DD0-4B12-48F8-AFCB-5AC4B3BE55E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191375" y="2836025"/>
              <a:ext cx="530838" cy="709200"/>
            </a:xfrm>
            <a:prstGeom prst="rect">
              <a:avLst/>
            </a:prstGeom>
          </p:spPr>
        </p:pic>
        <p:pic>
          <p:nvPicPr>
            <p:cNvPr id="65" name="图形 64">
              <a:extLst>
                <a:ext uri="{FF2B5EF4-FFF2-40B4-BE49-F238E27FC236}">
                  <a16:creationId xmlns:a16="http://schemas.microsoft.com/office/drawing/2014/main" id="{4E913A7C-FD7E-4F69-B4D7-C5864F80437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60965" y="2913574"/>
              <a:ext cx="554102" cy="554102"/>
            </a:xfrm>
            <a:prstGeom prst="rect">
              <a:avLst/>
            </a:prstGeom>
          </p:spPr>
        </p:pic>
      </p:grpSp>
      <p:grpSp>
        <p:nvGrpSpPr>
          <p:cNvPr id="57" name="组合 56">
            <a:extLst>
              <a:ext uri="{FF2B5EF4-FFF2-40B4-BE49-F238E27FC236}">
                <a16:creationId xmlns:a16="http://schemas.microsoft.com/office/drawing/2014/main" id="{72E0DA7D-B44B-4CC6-A5F8-79FC79A75034}"/>
              </a:ext>
            </a:extLst>
          </p:cNvPr>
          <p:cNvGrpSpPr/>
          <p:nvPr/>
        </p:nvGrpSpPr>
        <p:grpSpPr>
          <a:xfrm>
            <a:off x="1211167" y="2964761"/>
            <a:ext cx="956800" cy="709200"/>
            <a:chOff x="5065358" y="2619375"/>
            <a:chExt cx="956800" cy="709200"/>
          </a:xfrm>
        </p:grpSpPr>
        <p:pic>
          <p:nvPicPr>
            <p:cNvPr id="17" name="图形 16">
              <a:extLst>
                <a:ext uri="{FF2B5EF4-FFF2-40B4-BE49-F238E27FC236}">
                  <a16:creationId xmlns:a16="http://schemas.microsoft.com/office/drawing/2014/main" id="{D9C5D9EA-0FE5-4E9E-9CA8-8D044673526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500687" y="2619375"/>
              <a:ext cx="521471" cy="709200"/>
            </a:xfrm>
            <a:prstGeom prst="rect">
              <a:avLst/>
            </a:prstGeom>
          </p:spPr>
        </p:pic>
        <p:pic>
          <p:nvPicPr>
            <p:cNvPr id="68" name="图形 67">
              <a:extLst>
                <a:ext uri="{FF2B5EF4-FFF2-40B4-BE49-F238E27FC236}">
                  <a16:creationId xmlns:a16="http://schemas.microsoft.com/office/drawing/2014/main" id="{149E4467-1A10-400A-90BB-3E24E85C88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65358" y="2696924"/>
              <a:ext cx="554102" cy="554102"/>
            </a:xfrm>
            <a:prstGeom prst="rect">
              <a:avLst/>
            </a:prstGeom>
          </p:spPr>
        </p:pic>
      </p:grpSp>
      <p:grpSp>
        <p:nvGrpSpPr>
          <p:cNvPr id="58" name="组合 57">
            <a:extLst>
              <a:ext uri="{FF2B5EF4-FFF2-40B4-BE49-F238E27FC236}">
                <a16:creationId xmlns:a16="http://schemas.microsoft.com/office/drawing/2014/main" id="{84F94233-5909-4EDD-B19A-5B75AA0E5EBF}"/>
              </a:ext>
            </a:extLst>
          </p:cNvPr>
          <p:cNvGrpSpPr/>
          <p:nvPr/>
        </p:nvGrpSpPr>
        <p:grpSpPr>
          <a:xfrm>
            <a:off x="2709986" y="4430594"/>
            <a:ext cx="995705" cy="707262"/>
            <a:chOff x="8949849" y="4156024"/>
            <a:chExt cx="995705" cy="707262"/>
          </a:xfrm>
        </p:grpSpPr>
        <p:pic>
          <p:nvPicPr>
            <p:cNvPr id="47" name="图形 46">
              <a:extLst>
                <a:ext uri="{FF2B5EF4-FFF2-40B4-BE49-F238E27FC236}">
                  <a16:creationId xmlns:a16="http://schemas.microsoft.com/office/drawing/2014/main" id="{AD9D0FB0-C5ED-4F66-A71B-DBD59E5618D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420401" y="4156024"/>
              <a:ext cx="525153" cy="707262"/>
            </a:xfrm>
            <a:prstGeom prst="rect">
              <a:avLst/>
            </a:prstGeom>
          </p:spPr>
        </p:pic>
        <p:pic>
          <p:nvPicPr>
            <p:cNvPr id="70" name="图形 69">
              <a:extLst>
                <a:ext uri="{FF2B5EF4-FFF2-40B4-BE49-F238E27FC236}">
                  <a16:creationId xmlns:a16="http://schemas.microsoft.com/office/drawing/2014/main" id="{CAE726CE-CFB1-4AFD-8A37-203DEFBFE5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49849" y="4201400"/>
              <a:ext cx="554102" cy="554102"/>
            </a:xfrm>
            <a:prstGeom prst="rect">
              <a:avLst/>
            </a:prstGeom>
          </p:spPr>
        </p:pic>
      </p:grpSp>
      <p:sp>
        <p:nvSpPr>
          <p:cNvPr id="72" name="文本框 71">
            <a:extLst>
              <a:ext uri="{FF2B5EF4-FFF2-40B4-BE49-F238E27FC236}">
                <a16:creationId xmlns:a16="http://schemas.microsoft.com/office/drawing/2014/main" id="{07E7E735-190A-4042-9143-0934FAF8E2C9}"/>
              </a:ext>
            </a:extLst>
          </p:cNvPr>
          <p:cNvSpPr txBox="1"/>
          <p:nvPr/>
        </p:nvSpPr>
        <p:spPr>
          <a:xfrm>
            <a:off x="758072" y="5374530"/>
            <a:ext cx="3299576" cy="707886"/>
          </a:xfrm>
          <a:prstGeom prst="rect">
            <a:avLst/>
          </a:prstGeom>
          <a:noFill/>
        </p:spPr>
        <p:txBody>
          <a:bodyPr wrap="square" rtlCol="0">
            <a:spAutoFit/>
          </a:bodyPr>
          <a:lstStyle/>
          <a:p>
            <a:pPr algn="ctr"/>
            <a:r>
              <a:rPr lang="en-US" altLang="zh-CN" sz="2000" b="1" dirty="0">
                <a:latin typeface="Calibri" panose="020F0502020204030204" pitchFamily="34" charset="0"/>
                <a:ea typeface="Calibri" panose="020F0502020204030204" pitchFamily="34" charset="0"/>
                <a:cs typeface="Calibri" panose="020F0502020204030204" pitchFamily="34" charset="0"/>
              </a:rPr>
              <a:t>Entries finished replication and timestamp assignment</a:t>
            </a:r>
            <a:endParaRPr lang="zh-CN" altLang="en-US" sz="2000" b="1" dirty="0">
              <a:latin typeface="Calibri" panose="020F0502020204030204" pitchFamily="34" charset="0"/>
              <a:cs typeface="Calibri" panose="020F0502020204030204" pitchFamily="34" charset="0"/>
            </a:endParaRPr>
          </a:p>
        </p:txBody>
      </p:sp>
      <p:sp>
        <p:nvSpPr>
          <p:cNvPr id="73" name="文本框 72">
            <a:extLst>
              <a:ext uri="{FF2B5EF4-FFF2-40B4-BE49-F238E27FC236}">
                <a16:creationId xmlns:a16="http://schemas.microsoft.com/office/drawing/2014/main" id="{730B835C-7578-42C6-8CA2-6E5017E9EF9D}"/>
              </a:ext>
            </a:extLst>
          </p:cNvPr>
          <p:cNvSpPr txBox="1"/>
          <p:nvPr/>
        </p:nvSpPr>
        <p:spPr>
          <a:xfrm>
            <a:off x="4056417" y="3164920"/>
            <a:ext cx="2588480" cy="707886"/>
          </a:xfrm>
          <a:prstGeom prst="rect">
            <a:avLst/>
          </a:prstGeom>
          <a:noFill/>
        </p:spPr>
        <p:txBody>
          <a:bodyPr wrap="square" rtlCol="0">
            <a:spAutoFit/>
          </a:bodyPr>
          <a:lstStyle/>
          <a:p>
            <a:pPr algn="ctr"/>
            <a:r>
              <a:rPr lang="en-US" altLang="zh-CN" sz="2000" b="1" dirty="0">
                <a:latin typeface="Calibri" panose="020F0502020204030204" pitchFamily="34" charset="0"/>
                <a:ea typeface="Calibri" panose="020F0502020204030204" pitchFamily="34" charset="0"/>
                <a:cs typeface="Calibri" panose="020F0502020204030204" pitchFamily="34" charset="0"/>
              </a:rPr>
              <a:t>Deterministic ordering</a:t>
            </a:r>
          </a:p>
          <a:p>
            <a:pPr algn="ctr"/>
            <a:r>
              <a:rPr lang="en-US" altLang="zh-CN" sz="2000" b="1" dirty="0">
                <a:latin typeface="Calibri" panose="020F0502020204030204" pitchFamily="34" charset="0"/>
                <a:ea typeface="Calibri" panose="020F0502020204030204" pitchFamily="34" charset="0"/>
                <a:cs typeface="Calibri" panose="020F0502020204030204" pitchFamily="34" charset="0"/>
              </a:rPr>
              <a:t>(Algorithm 2)</a:t>
            </a:r>
            <a:endParaRPr lang="zh-CN" altLang="en-US" sz="2000" b="1" dirty="0">
              <a:latin typeface="Calibri" panose="020F0502020204030204" pitchFamily="34" charset="0"/>
              <a:cs typeface="Calibri" panose="020F0502020204030204" pitchFamily="34" charset="0"/>
            </a:endParaRPr>
          </a:p>
        </p:txBody>
      </p:sp>
      <p:sp>
        <p:nvSpPr>
          <p:cNvPr id="59" name="箭头: 右 58">
            <a:extLst>
              <a:ext uri="{FF2B5EF4-FFF2-40B4-BE49-F238E27FC236}">
                <a16:creationId xmlns:a16="http://schemas.microsoft.com/office/drawing/2014/main" id="{D3550D51-C9B4-458E-B967-1BD41F4C5498}"/>
              </a:ext>
            </a:extLst>
          </p:cNvPr>
          <p:cNvSpPr/>
          <p:nvPr/>
        </p:nvSpPr>
        <p:spPr>
          <a:xfrm>
            <a:off x="4057648" y="3814495"/>
            <a:ext cx="2765686" cy="444656"/>
          </a:xfrm>
          <a:prstGeom prst="rightArrow">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75" name="组合 74">
            <a:extLst>
              <a:ext uri="{FF2B5EF4-FFF2-40B4-BE49-F238E27FC236}">
                <a16:creationId xmlns:a16="http://schemas.microsoft.com/office/drawing/2014/main" id="{7F3566A5-B7BE-40D6-A8AE-C35A92785F87}"/>
              </a:ext>
            </a:extLst>
          </p:cNvPr>
          <p:cNvGrpSpPr/>
          <p:nvPr/>
        </p:nvGrpSpPr>
        <p:grpSpPr>
          <a:xfrm>
            <a:off x="10408330" y="3649761"/>
            <a:ext cx="956800" cy="709200"/>
            <a:chOff x="5065358" y="2619375"/>
            <a:chExt cx="956800" cy="709200"/>
          </a:xfrm>
        </p:grpSpPr>
        <p:pic>
          <p:nvPicPr>
            <p:cNvPr id="76" name="图形 75">
              <a:extLst>
                <a:ext uri="{FF2B5EF4-FFF2-40B4-BE49-F238E27FC236}">
                  <a16:creationId xmlns:a16="http://schemas.microsoft.com/office/drawing/2014/main" id="{112E9C5B-1E84-4663-9152-584AEB4AFE7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500687" y="2619375"/>
              <a:ext cx="521471" cy="709200"/>
            </a:xfrm>
            <a:prstGeom prst="rect">
              <a:avLst/>
            </a:prstGeom>
          </p:spPr>
        </p:pic>
        <p:pic>
          <p:nvPicPr>
            <p:cNvPr id="77" name="图形 76">
              <a:extLst>
                <a:ext uri="{FF2B5EF4-FFF2-40B4-BE49-F238E27FC236}">
                  <a16:creationId xmlns:a16="http://schemas.microsoft.com/office/drawing/2014/main" id="{E510D92B-D97C-42C0-A792-1235345DDB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65358" y="2696924"/>
              <a:ext cx="554102" cy="554102"/>
            </a:xfrm>
            <a:prstGeom prst="rect">
              <a:avLst/>
            </a:prstGeom>
          </p:spPr>
        </p:pic>
      </p:grpSp>
      <p:grpSp>
        <p:nvGrpSpPr>
          <p:cNvPr id="78" name="组合 77">
            <a:extLst>
              <a:ext uri="{FF2B5EF4-FFF2-40B4-BE49-F238E27FC236}">
                <a16:creationId xmlns:a16="http://schemas.microsoft.com/office/drawing/2014/main" id="{2DD803A7-7A7A-4F33-81E9-6E8EC67588E9}"/>
              </a:ext>
            </a:extLst>
          </p:cNvPr>
          <p:cNvGrpSpPr/>
          <p:nvPr/>
        </p:nvGrpSpPr>
        <p:grpSpPr>
          <a:xfrm>
            <a:off x="9503354" y="3649761"/>
            <a:ext cx="977308" cy="709200"/>
            <a:chOff x="4663599" y="4123851"/>
            <a:chExt cx="977308" cy="709200"/>
          </a:xfrm>
        </p:grpSpPr>
        <p:pic>
          <p:nvPicPr>
            <p:cNvPr id="79" name="图形 78">
              <a:extLst>
                <a:ext uri="{FF2B5EF4-FFF2-40B4-BE49-F238E27FC236}">
                  <a16:creationId xmlns:a16="http://schemas.microsoft.com/office/drawing/2014/main" id="{45E5A476-CB4B-4BFB-BFDC-A249931C20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13228" y="4123851"/>
              <a:ext cx="527679" cy="709200"/>
            </a:xfrm>
            <a:prstGeom prst="rect">
              <a:avLst/>
            </a:prstGeom>
          </p:spPr>
        </p:pic>
        <p:pic>
          <p:nvPicPr>
            <p:cNvPr id="80" name="图形 79">
              <a:extLst>
                <a:ext uri="{FF2B5EF4-FFF2-40B4-BE49-F238E27FC236}">
                  <a16:creationId xmlns:a16="http://schemas.microsoft.com/office/drawing/2014/main" id="{8A9BA417-31A2-4EC3-ABF3-E7D0B93907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63599" y="4201400"/>
              <a:ext cx="554102" cy="554102"/>
            </a:xfrm>
            <a:prstGeom prst="rect">
              <a:avLst/>
            </a:prstGeom>
          </p:spPr>
        </p:pic>
      </p:grpSp>
      <p:grpSp>
        <p:nvGrpSpPr>
          <p:cNvPr id="81" name="组合 80">
            <a:extLst>
              <a:ext uri="{FF2B5EF4-FFF2-40B4-BE49-F238E27FC236}">
                <a16:creationId xmlns:a16="http://schemas.microsoft.com/office/drawing/2014/main" id="{E6B6A44B-96D6-42C3-B2F9-E85CBAC804B8}"/>
              </a:ext>
            </a:extLst>
          </p:cNvPr>
          <p:cNvGrpSpPr/>
          <p:nvPr/>
        </p:nvGrpSpPr>
        <p:grpSpPr>
          <a:xfrm>
            <a:off x="8624800" y="3649761"/>
            <a:ext cx="950885" cy="709200"/>
            <a:chOff x="6087131" y="3950203"/>
            <a:chExt cx="950885" cy="709200"/>
          </a:xfrm>
        </p:grpSpPr>
        <p:pic>
          <p:nvPicPr>
            <p:cNvPr id="82" name="图形 81">
              <a:extLst>
                <a:ext uri="{FF2B5EF4-FFF2-40B4-BE49-F238E27FC236}">
                  <a16:creationId xmlns:a16="http://schemas.microsoft.com/office/drawing/2014/main" id="{8EB2F239-8FD9-4857-94DD-FD63F066A9B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10337" y="3950203"/>
              <a:ext cx="527679" cy="709200"/>
            </a:xfrm>
            <a:prstGeom prst="rect">
              <a:avLst/>
            </a:prstGeom>
          </p:spPr>
        </p:pic>
        <p:pic>
          <p:nvPicPr>
            <p:cNvPr id="83" name="图形 82">
              <a:extLst>
                <a:ext uri="{FF2B5EF4-FFF2-40B4-BE49-F238E27FC236}">
                  <a16:creationId xmlns:a16="http://schemas.microsoft.com/office/drawing/2014/main" id="{80E5A785-7507-402F-A966-9F51F9F07A2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87131" y="4027752"/>
              <a:ext cx="554102" cy="554102"/>
            </a:xfrm>
            <a:prstGeom prst="rect">
              <a:avLst/>
            </a:prstGeom>
          </p:spPr>
        </p:pic>
      </p:grpSp>
      <p:grpSp>
        <p:nvGrpSpPr>
          <p:cNvPr id="84" name="组合 83">
            <a:extLst>
              <a:ext uri="{FF2B5EF4-FFF2-40B4-BE49-F238E27FC236}">
                <a16:creationId xmlns:a16="http://schemas.microsoft.com/office/drawing/2014/main" id="{0AEAB8CA-58C7-4A6C-816E-26595C5F43BC}"/>
              </a:ext>
            </a:extLst>
          </p:cNvPr>
          <p:cNvGrpSpPr/>
          <p:nvPr/>
        </p:nvGrpSpPr>
        <p:grpSpPr>
          <a:xfrm>
            <a:off x="7735883" y="3649761"/>
            <a:ext cx="961248" cy="709200"/>
            <a:chOff x="6760965" y="2836025"/>
            <a:chExt cx="961248" cy="709200"/>
          </a:xfrm>
        </p:grpSpPr>
        <p:pic>
          <p:nvPicPr>
            <p:cNvPr id="85" name="图形 84">
              <a:extLst>
                <a:ext uri="{FF2B5EF4-FFF2-40B4-BE49-F238E27FC236}">
                  <a16:creationId xmlns:a16="http://schemas.microsoft.com/office/drawing/2014/main" id="{5D363495-E691-4C79-BE0D-477E8D5CDC6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191375" y="2836025"/>
              <a:ext cx="530838" cy="709200"/>
            </a:xfrm>
            <a:prstGeom prst="rect">
              <a:avLst/>
            </a:prstGeom>
          </p:spPr>
        </p:pic>
        <p:pic>
          <p:nvPicPr>
            <p:cNvPr id="86" name="图形 85">
              <a:extLst>
                <a:ext uri="{FF2B5EF4-FFF2-40B4-BE49-F238E27FC236}">
                  <a16:creationId xmlns:a16="http://schemas.microsoft.com/office/drawing/2014/main" id="{9840ADE9-1B47-42FE-9391-A83F3E84655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60965" y="2913574"/>
              <a:ext cx="554102" cy="554102"/>
            </a:xfrm>
            <a:prstGeom prst="rect">
              <a:avLst/>
            </a:prstGeom>
          </p:spPr>
        </p:pic>
      </p:grpSp>
      <p:grpSp>
        <p:nvGrpSpPr>
          <p:cNvPr id="87" name="组合 86">
            <a:extLst>
              <a:ext uri="{FF2B5EF4-FFF2-40B4-BE49-F238E27FC236}">
                <a16:creationId xmlns:a16="http://schemas.microsoft.com/office/drawing/2014/main" id="{176A0F0A-DC94-4C3C-A085-2F1BECD3AFA5}"/>
              </a:ext>
            </a:extLst>
          </p:cNvPr>
          <p:cNvGrpSpPr/>
          <p:nvPr/>
        </p:nvGrpSpPr>
        <p:grpSpPr>
          <a:xfrm>
            <a:off x="6812509" y="3650730"/>
            <a:ext cx="995705" cy="707262"/>
            <a:chOff x="8949849" y="4156024"/>
            <a:chExt cx="995705" cy="707262"/>
          </a:xfrm>
        </p:grpSpPr>
        <p:pic>
          <p:nvPicPr>
            <p:cNvPr id="88" name="图形 87">
              <a:extLst>
                <a:ext uri="{FF2B5EF4-FFF2-40B4-BE49-F238E27FC236}">
                  <a16:creationId xmlns:a16="http://schemas.microsoft.com/office/drawing/2014/main" id="{A1EFAD08-3537-4984-9C28-A5B58C43F4F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420401" y="4156024"/>
              <a:ext cx="525153" cy="707262"/>
            </a:xfrm>
            <a:prstGeom prst="rect">
              <a:avLst/>
            </a:prstGeom>
          </p:spPr>
        </p:pic>
        <p:pic>
          <p:nvPicPr>
            <p:cNvPr id="89" name="图形 88">
              <a:extLst>
                <a:ext uri="{FF2B5EF4-FFF2-40B4-BE49-F238E27FC236}">
                  <a16:creationId xmlns:a16="http://schemas.microsoft.com/office/drawing/2014/main" id="{27E769CA-26A0-4EFB-9301-13239E1154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49849" y="4201400"/>
              <a:ext cx="554102" cy="554102"/>
            </a:xfrm>
            <a:prstGeom prst="rect">
              <a:avLst/>
            </a:prstGeom>
          </p:spPr>
        </p:pic>
      </p:grpSp>
      <p:sp>
        <p:nvSpPr>
          <p:cNvPr id="62" name="灯片编号占位符 61">
            <a:extLst>
              <a:ext uri="{FF2B5EF4-FFF2-40B4-BE49-F238E27FC236}">
                <a16:creationId xmlns:a16="http://schemas.microsoft.com/office/drawing/2014/main" id="{EB7206D7-82C5-4AB7-9DAE-73743406773E}"/>
              </a:ext>
            </a:extLst>
          </p:cNvPr>
          <p:cNvSpPr>
            <a:spLocks noGrp="1"/>
          </p:cNvSpPr>
          <p:nvPr>
            <p:ph type="sldNum" sz="quarter" idx="12"/>
          </p:nvPr>
        </p:nvSpPr>
        <p:spPr/>
        <p:txBody>
          <a:bodyPr/>
          <a:lstStyle/>
          <a:p>
            <a:fld id="{67A30710-B177-4468-8261-72019EDF17CF}" type="slidenum">
              <a:rPr lang="zh-CN" altLang="en-US" smtClean="0"/>
              <a:t>31</a:t>
            </a:fld>
            <a:endParaRPr lang="zh-CN" altLang="en-US" dirty="0"/>
          </a:p>
        </p:txBody>
      </p:sp>
    </p:spTree>
    <p:extLst>
      <p:ext uri="{BB962C8B-B14F-4D97-AF65-F5344CB8AC3E}">
        <p14:creationId xmlns:p14="http://schemas.microsoft.com/office/powerpoint/2010/main" val="931016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Asynchronous log ordering</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a:xfrm>
            <a:off x="838200" y="1825624"/>
            <a:ext cx="10515600" cy="4895851"/>
          </a:xfrm>
        </p:spPr>
        <p:txBody>
          <a:bodyPr>
            <a:normAutofit/>
          </a:bodyPr>
          <a:lstStyle/>
          <a:p>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Fault tolerance:</a:t>
            </a:r>
          </a:p>
          <a:p>
            <a:pPr marL="914400" lvl="1" indent="-457200">
              <a:buFont typeface="+mj-lt"/>
              <a:buAutoNum type="arabicPeriod"/>
            </a:pP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Out-of</a:t>
            </a:r>
            <a:r>
              <a:rPr lang="en-US" altLang="zh-CN" dirty="0">
                <a:solidFill>
                  <a:srgbClr val="262626"/>
                </a:solidFill>
                <a:latin typeface="Calibri" panose="020F0502020204030204" pitchFamily="34" charset="0"/>
                <a:ea typeface="Calibri" panose="020F0502020204030204" pitchFamily="34" charset="0"/>
                <a:cs typeface="Calibri" panose="020F0502020204030204" pitchFamily="34" charset="0"/>
              </a:rPr>
              <a:t>-order entry arrival.</a:t>
            </a:r>
            <a:endPar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mj-lt"/>
              <a:buAutoNum type="arabicPeriod"/>
            </a:pP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Slow sending groups.</a:t>
            </a:r>
          </a:p>
          <a:p>
            <a:pPr marL="914400" lvl="1" indent="-457200">
              <a:buFont typeface="+mj-lt"/>
              <a:buAutoNum type="arabicPeriod"/>
            </a:pPr>
            <a:r>
              <a:rPr lang="en-US" altLang="zh-CN" dirty="0">
                <a:solidFill>
                  <a:srgbClr val="262626"/>
                </a:solidFill>
                <a:latin typeface="Calibri" panose="020F0502020204030204" pitchFamily="34" charset="0"/>
                <a:ea typeface="Calibri" panose="020F0502020204030204" pitchFamily="34" charset="0"/>
                <a:cs typeface="Calibri" panose="020F0502020204030204" pitchFamily="34" charset="0"/>
              </a:rPr>
              <a:t>Slow receiving groups.</a:t>
            </a:r>
          </a:p>
          <a:p>
            <a:pPr marL="914400" lvl="1" indent="-457200">
              <a:buFont typeface="+mj-lt"/>
              <a:buAutoNum type="arabicPeriod"/>
            </a:pP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Crashed groups.</a:t>
            </a:r>
          </a:p>
          <a:p>
            <a:pPr marL="914400" lvl="1" indent="-457200">
              <a:buFont typeface="+mj-lt"/>
              <a:buAutoNum type="arabicPeriod"/>
            </a:pPr>
            <a:r>
              <a:rPr lang="en-US" altLang="zh-CN" dirty="0">
                <a:solidFill>
                  <a:srgbClr val="262626"/>
                </a:solidFill>
                <a:latin typeface="Calibri" panose="020F0502020204030204" pitchFamily="34" charset="0"/>
                <a:ea typeface="Calibri" panose="020F0502020204030204" pitchFamily="34" charset="0"/>
                <a:cs typeface="Calibri" panose="020F0502020204030204" pitchFamily="34" charset="0"/>
              </a:rPr>
              <a:t>Byzantine/crashed nodes.</a:t>
            </a:r>
          </a:p>
          <a:p>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Pros:</a:t>
            </a:r>
          </a:p>
          <a:p>
            <a:pPr lvl="1">
              <a:buFont typeface="Calibri" panose="020F0502020204030204" pitchFamily="34" charset="0"/>
              <a:buChar char="+"/>
            </a:pP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Fully utilize bandwidth of all groups.</a:t>
            </a:r>
          </a:p>
          <a:p>
            <a:r>
              <a:rPr lang="en-US" altLang="zh-CN" b="1" dirty="0">
                <a:solidFill>
                  <a:srgbClr val="262626"/>
                </a:solidFill>
                <a:latin typeface="Calibri" panose="020F0502020204030204" pitchFamily="34" charset="0"/>
                <a:ea typeface="Calibri" panose="020F0502020204030204" pitchFamily="34" charset="0"/>
                <a:cs typeface="Calibri" panose="020F0502020204030204" pitchFamily="34" charset="0"/>
              </a:rPr>
              <a:t>Cons:</a:t>
            </a:r>
          </a:p>
          <a:p>
            <a:pPr lvl="1">
              <a:buFont typeface="Calibri" panose="020F0502020204030204" pitchFamily="34" charset="0"/>
              <a:buChar char="-"/>
            </a:pP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An additional 0.5 RTT to achieve consensus.</a:t>
            </a: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灯片编号占位符 61">
            <a:extLst>
              <a:ext uri="{FF2B5EF4-FFF2-40B4-BE49-F238E27FC236}">
                <a16:creationId xmlns:a16="http://schemas.microsoft.com/office/drawing/2014/main" id="{EB7206D7-82C5-4AB7-9DAE-73743406773E}"/>
              </a:ext>
            </a:extLst>
          </p:cNvPr>
          <p:cNvSpPr>
            <a:spLocks noGrp="1"/>
          </p:cNvSpPr>
          <p:nvPr>
            <p:ph type="sldNum" sz="quarter" idx="12"/>
          </p:nvPr>
        </p:nvSpPr>
        <p:spPr/>
        <p:txBody>
          <a:bodyPr/>
          <a:lstStyle/>
          <a:p>
            <a:fld id="{67A30710-B177-4468-8261-72019EDF17CF}" type="slidenum">
              <a:rPr lang="zh-CN" altLang="en-US" smtClean="0"/>
              <a:t>32</a:t>
            </a:fld>
            <a:endParaRPr lang="zh-CN" altLang="en-US" dirty="0"/>
          </a:p>
        </p:txBody>
      </p:sp>
    </p:spTree>
    <p:extLst>
      <p:ext uri="{BB962C8B-B14F-4D97-AF65-F5344CB8AC3E}">
        <p14:creationId xmlns:p14="http://schemas.microsoft.com/office/powerpoint/2010/main" val="3739569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9" name="组合 508">
            <a:extLst>
              <a:ext uri="{FF2B5EF4-FFF2-40B4-BE49-F238E27FC236}">
                <a16:creationId xmlns:a16="http://schemas.microsoft.com/office/drawing/2014/main" id="{64EFE1CD-CFCF-4B3D-BB60-FD79A821E2ED}"/>
              </a:ext>
            </a:extLst>
          </p:cNvPr>
          <p:cNvGrpSpPr/>
          <p:nvPr/>
        </p:nvGrpSpPr>
        <p:grpSpPr>
          <a:xfrm>
            <a:off x="6421951" y="2871009"/>
            <a:ext cx="4677104" cy="2824941"/>
            <a:chOff x="2686259" y="2903719"/>
            <a:chExt cx="5329487" cy="3218976"/>
          </a:xfrm>
        </p:grpSpPr>
        <p:grpSp>
          <p:nvGrpSpPr>
            <p:cNvPr id="8" name="图形 12">
              <a:extLst>
                <a:ext uri="{FF2B5EF4-FFF2-40B4-BE49-F238E27FC236}">
                  <a16:creationId xmlns:a16="http://schemas.microsoft.com/office/drawing/2014/main" id="{8BC20818-0184-4FA5-B8F6-BBB71438AB33}"/>
                </a:ext>
              </a:extLst>
            </p:cNvPr>
            <p:cNvGrpSpPr/>
            <p:nvPr/>
          </p:nvGrpSpPr>
          <p:grpSpPr>
            <a:xfrm>
              <a:off x="2686259" y="2903719"/>
              <a:ext cx="5329487" cy="3218976"/>
              <a:chOff x="6799092" y="1097164"/>
              <a:chExt cx="5329487" cy="3218976"/>
            </a:xfrm>
          </p:grpSpPr>
          <p:sp>
            <p:nvSpPr>
              <p:cNvPr id="9" name="任意多边形: 形状 8">
                <a:extLst>
                  <a:ext uri="{FF2B5EF4-FFF2-40B4-BE49-F238E27FC236}">
                    <a16:creationId xmlns:a16="http://schemas.microsoft.com/office/drawing/2014/main" id="{7101AC56-0ADC-45F0-83DD-06209858DA5F}"/>
                  </a:ext>
                </a:extLst>
              </p:cNvPr>
              <p:cNvSpPr/>
              <p:nvPr/>
            </p:nvSpPr>
            <p:spPr>
              <a:xfrm>
                <a:off x="6799092" y="1097164"/>
                <a:ext cx="5316708" cy="3218976"/>
              </a:xfrm>
              <a:custGeom>
                <a:avLst/>
                <a:gdLst>
                  <a:gd name="connsiteX0" fmla="*/ 0 w 5316708"/>
                  <a:gd name="connsiteY0" fmla="*/ 0 h 3218976"/>
                  <a:gd name="connsiteX1" fmla="*/ 5316708 w 5316708"/>
                  <a:gd name="connsiteY1" fmla="*/ 0 h 3218976"/>
                  <a:gd name="connsiteX2" fmla="*/ 5316708 w 5316708"/>
                  <a:gd name="connsiteY2" fmla="*/ 3218977 h 3218976"/>
                  <a:gd name="connsiteX3" fmla="*/ 0 w 5316708"/>
                  <a:gd name="connsiteY3" fmla="*/ 3218977 h 3218976"/>
                </a:gdLst>
                <a:ahLst/>
                <a:cxnLst>
                  <a:cxn ang="0">
                    <a:pos x="connsiteX0" y="connsiteY0"/>
                  </a:cxn>
                  <a:cxn ang="0">
                    <a:pos x="connsiteX1" y="connsiteY1"/>
                  </a:cxn>
                  <a:cxn ang="0">
                    <a:pos x="connsiteX2" y="connsiteY2"/>
                  </a:cxn>
                  <a:cxn ang="0">
                    <a:pos x="connsiteX3" y="connsiteY3"/>
                  </a:cxn>
                </a:cxnLst>
                <a:rect l="l" t="t" r="r" b="b"/>
                <a:pathLst>
                  <a:path w="5316708" h="3218976">
                    <a:moveTo>
                      <a:pt x="0" y="0"/>
                    </a:moveTo>
                    <a:lnTo>
                      <a:pt x="5316708" y="0"/>
                    </a:lnTo>
                    <a:lnTo>
                      <a:pt x="5316708" y="3218977"/>
                    </a:lnTo>
                    <a:lnTo>
                      <a:pt x="0" y="3218977"/>
                    </a:lnTo>
                    <a:close/>
                  </a:path>
                </a:pathLst>
              </a:custGeom>
              <a:solidFill>
                <a:srgbClr val="FFFFFF"/>
              </a:solidFill>
              <a:ln w="8518" cap="flat">
                <a:no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1DA8F359-470A-41F1-9485-0A8D5F5441E5}"/>
                  </a:ext>
                </a:extLst>
              </p:cNvPr>
              <p:cNvSpPr/>
              <p:nvPr/>
            </p:nvSpPr>
            <p:spPr>
              <a:xfrm>
                <a:off x="11344706" y="2821617"/>
                <a:ext cx="25561" cy="8511"/>
              </a:xfrm>
              <a:custGeom>
                <a:avLst/>
                <a:gdLst>
                  <a:gd name="connsiteX0" fmla="*/ 0 w 25561"/>
                  <a:gd name="connsiteY0" fmla="*/ 0 h 8511"/>
                  <a:gd name="connsiteX1" fmla="*/ 1423 w 25561"/>
                  <a:gd name="connsiteY1" fmla="*/ 8512 h 8511"/>
                  <a:gd name="connsiteX2" fmla="*/ 25561 w 25561"/>
                  <a:gd name="connsiteY2" fmla="*/ 4482 h 8511"/>
                  <a:gd name="connsiteX3" fmla="*/ 0 w 25561"/>
                  <a:gd name="connsiteY3" fmla="*/ 0 h 8511"/>
                </a:gdLst>
                <a:ahLst/>
                <a:cxnLst>
                  <a:cxn ang="0">
                    <a:pos x="connsiteX0" y="connsiteY0"/>
                  </a:cxn>
                  <a:cxn ang="0">
                    <a:pos x="connsiteX1" y="connsiteY1"/>
                  </a:cxn>
                  <a:cxn ang="0">
                    <a:pos x="connsiteX2" y="connsiteY2"/>
                  </a:cxn>
                  <a:cxn ang="0">
                    <a:pos x="connsiteX3" y="connsiteY3"/>
                  </a:cxn>
                </a:cxnLst>
                <a:rect l="l" t="t" r="r" b="b"/>
                <a:pathLst>
                  <a:path w="25561" h="8511">
                    <a:moveTo>
                      <a:pt x="0" y="0"/>
                    </a:moveTo>
                    <a:lnTo>
                      <a:pt x="1423" y="8512"/>
                    </a:lnTo>
                    <a:lnTo>
                      <a:pt x="25561" y="4482"/>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1" name="任意多边形: 形状 10">
                <a:extLst>
                  <a:ext uri="{FF2B5EF4-FFF2-40B4-BE49-F238E27FC236}">
                    <a16:creationId xmlns:a16="http://schemas.microsoft.com/office/drawing/2014/main" id="{F2A55B97-2AF7-4504-83E9-062D0F07F59F}"/>
                  </a:ext>
                </a:extLst>
              </p:cNvPr>
              <p:cNvSpPr/>
              <p:nvPr/>
            </p:nvSpPr>
            <p:spPr>
              <a:xfrm>
                <a:off x="11259503" y="3451783"/>
                <a:ext cx="281172" cy="545013"/>
              </a:xfrm>
              <a:custGeom>
                <a:avLst/>
                <a:gdLst>
                  <a:gd name="connsiteX0" fmla="*/ 0 w 281172"/>
                  <a:gd name="connsiteY0" fmla="*/ 503895 h 545013"/>
                  <a:gd name="connsiteX1" fmla="*/ 2624 w 281172"/>
                  <a:gd name="connsiteY1" fmla="*/ 515746 h 545013"/>
                  <a:gd name="connsiteX2" fmla="*/ 14246 w 281172"/>
                  <a:gd name="connsiteY2" fmla="*/ 511214 h 545013"/>
                  <a:gd name="connsiteX3" fmla="*/ 19495 w 281172"/>
                  <a:gd name="connsiteY3" fmla="*/ 538743 h 545013"/>
                  <a:gd name="connsiteX4" fmla="*/ 70480 w 281172"/>
                  <a:gd name="connsiteY4" fmla="*/ 545014 h 545013"/>
                  <a:gd name="connsiteX5" fmla="*/ 56984 w 281172"/>
                  <a:gd name="connsiteY5" fmla="*/ 530725 h 545013"/>
                  <a:gd name="connsiteX6" fmla="*/ 67856 w 281172"/>
                  <a:gd name="connsiteY6" fmla="*/ 494139 h 545013"/>
                  <a:gd name="connsiteX7" fmla="*/ 77229 w 281172"/>
                  <a:gd name="connsiteY7" fmla="*/ 501108 h 545013"/>
                  <a:gd name="connsiteX8" fmla="*/ 108720 w 281172"/>
                  <a:gd name="connsiteY8" fmla="*/ 448836 h 545013"/>
                  <a:gd name="connsiteX9" fmla="*/ 84726 w 281172"/>
                  <a:gd name="connsiteY9" fmla="*/ 419909 h 545013"/>
                  <a:gd name="connsiteX10" fmla="*/ 112094 w 281172"/>
                  <a:gd name="connsiteY10" fmla="*/ 402144 h 545013"/>
                  <a:gd name="connsiteX11" fmla="*/ 116593 w 281172"/>
                  <a:gd name="connsiteY11" fmla="*/ 375305 h 545013"/>
                  <a:gd name="connsiteX12" fmla="*/ 129339 w 281172"/>
                  <a:gd name="connsiteY12" fmla="*/ 363811 h 545013"/>
                  <a:gd name="connsiteX13" fmla="*/ 118842 w 281172"/>
                  <a:gd name="connsiteY13" fmla="*/ 358929 h 545013"/>
                  <a:gd name="connsiteX14" fmla="*/ 140211 w 281172"/>
                  <a:gd name="connsiteY14" fmla="*/ 358929 h 545013"/>
                  <a:gd name="connsiteX15" fmla="*/ 137962 w 281172"/>
                  <a:gd name="connsiteY15" fmla="*/ 345688 h 545013"/>
                  <a:gd name="connsiteX16" fmla="*/ 127840 w 281172"/>
                  <a:gd name="connsiteY16" fmla="*/ 355095 h 545013"/>
                  <a:gd name="connsiteX17" fmla="*/ 118842 w 281172"/>
                  <a:gd name="connsiteY17" fmla="*/ 344990 h 545013"/>
                  <a:gd name="connsiteX18" fmla="*/ 117342 w 281172"/>
                  <a:gd name="connsiteY18" fmla="*/ 324779 h 545013"/>
                  <a:gd name="connsiteX19" fmla="*/ 155582 w 281172"/>
                  <a:gd name="connsiteY19" fmla="*/ 327216 h 545013"/>
                  <a:gd name="connsiteX20" fmla="*/ 159331 w 281172"/>
                  <a:gd name="connsiteY20" fmla="*/ 287145 h 545013"/>
                  <a:gd name="connsiteX21" fmla="*/ 220064 w 281172"/>
                  <a:gd name="connsiteY21" fmla="*/ 280874 h 545013"/>
                  <a:gd name="connsiteX22" fmla="*/ 237684 w 281172"/>
                  <a:gd name="connsiteY22" fmla="*/ 252646 h 545013"/>
                  <a:gd name="connsiteX23" fmla="*/ 213691 w 281172"/>
                  <a:gd name="connsiteY23" fmla="*/ 202810 h 545013"/>
                  <a:gd name="connsiteX24" fmla="*/ 225312 w 281172"/>
                  <a:gd name="connsiteY24" fmla="*/ 138695 h 545013"/>
                  <a:gd name="connsiteX25" fmla="*/ 281172 w 281172"/>
                  <a:gd name="connsiteY25" fmla="*/ 86772 h 545013"/>
                  <a:gd name="connsiteX26" fmla="*/ 278923 w 281172"/>
                  <a:gd name="connsiteY26" fmla="*/ 63076 h 545013"/>
                  <a:gd name="connsiteX27" fmla="*/ 269175 w 281172"/>
                  <a:gd name="connsiteY27" fmla="*/ 62378 h 545013"/>
                  <a:gd name="connsiteX28" fmla="*/ 253430 w 281172"/>
                  <a:gd name="connsiteY28" fmla="*/ 90955 h 545013"/>
                  <a:gd name="connsiteX29" fmla="*/ 214441 w 281172"/>
                  <a:gd name="connsiteY29" fmla="*/ 88868 h 545013"/>
                  <a:gd name="connsiteX30" fmla="*/ 222313 w 281172"/>
                  <a:gd name="connsiteY30" fmla="*/ 57504 h 545013"/>
                  <a:gd name="connsiteX31" fmla="*/ 154832 w 281172"/>
                  <a:gd name="connsiteY31" fmla="*/ 8716 h 545013"/>
                  <a:gd name="connsiteX32" fmla="*/ 131214 w 281172"/>
                  <a:gd name="connsiteY32" fmla="*/ 4882 h 545013"/>
                  <a:gd name="connsiteX33" fmla="*/ 128964 w 281172"/>
                  <a:gd name="connsiteY33" fmla="*/ 14638 h 545013"/>
                  <a:gd name="connsiteX34" fmla="*/ 103471 w 281172"/>
                  <a:gd name="connsiteY34" fmla="*/ 0 h 545013"/>
                  <a:gd name="connsiteX35" fmla="*/ 87726 w 281172"/>
                  <a:gd name="connsiteY35" fmla="*/ 18123 h 545013"/>
                  <a:gd name="connsiteX36" fmla="*/ 85851 w 281172"/>
                  <a:gd name="connsiteY36" fmla="*/ 37294 h 545013"/>
                  <a:gd name="connsiteX37" fmla="*/ 70106 w 281172"/>
                  <a:gd name="connsiteY37" fmla="*/ 45303 h 545013"/>
                  <a:gd name="connsiteX38" fmla="*/ 70480 w 281172"/>
                  <a:gd name="connsiteY38" fmla="*/ 82937 h 545013"/>
                  <a:gd name="connsiteX39" fmla="*/ 53610 w 281172"/>
                  <a:gd name="connsiteY39" fmla="*/ 104196 h 545013"/>
                  <a:gd name="connsiteX40" fmla="*/ 40864 w 281172"/>
                  <a:gd name="connsiteY40" fmla="*/ 157167 h 545013"/>
                  <a:gd name="connsiteX41" fmla="*/ 50611 w 281172"/>
                  <a:gd name="connsiteY41" fmla="*/ 206994 h 545013"/>
                  <a:gd name="connsiteX42" fmla="*/ 31866 w 281172"/>
                  <a:gd name="connsiteY42" fmla="*/ 249510 h 545013"/>
                  <a:gd name="connsiteX43" fmla="*/ 19495 w 281172"/>
                  <a:gd name="connsiteY43" fmla="*/ 355793 h 545013"/>
                  <a:gd name="connsiteX44" fmla="*/ 29617 w 281172"/>
                  <a:gd name="connsiteY44" fmla="*/ 394476 h 545013"/>
                  <a:gd name="connsiteX45" fmla="*/ 20244 w 281172"/>
                  <a:gd name="connsiteY45" fmla="*/ 397961 h 545013"/>
                  <a:gd name="connsiteX46" fmla="*/ 24368 w 281172"/>
                  <a:gd name="connsiteY46" fmla="*/ 432460 h 545013"/>
                  <a:gd name="connsiteX47" fmla="*/ 0 w 281172"/>
                  <a:gd name="connsiteY47" fmla="*/ 503895 h 545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81172" h="545013">
                    <a:moveTo>
                      <a:pt x="0" y="503895"/>
                    </a:moveTo>
                    <a:lnTo>
                      <a:pt x="2624" y="515746"/>
                    </a:lnTo>
                    <a:lnTo>
                      <a:pt x="14246" y="511214"/>
                    </a:lnTo>
                    <a:lnTo>
                      <a:pt x="19495" y="538743"/>
                    </a:lnTo>
                    <a:lnTo>
                      <a:pt x="70480" y="545014"/>
                    </a:lnTo>
                    <a:lnTo>
                      <a:pt x="56984" y="530725"/>
                    </a:lnTo>
                    <a:lnTo>
                      <a:pt x="67856" y="494139"/>
                    </a:lnTo>
                    <a:lnTo>
                      <a:pt x="77229" y="501108"/>
                    </a:lnTo>
                    <a:lnTo>
                      <a:pt x="108720" y="448836"/>
                    </a:lnTo>
                    <a:lnTo>
                      <a:pt x="84726" y="419909"/>
                    </a:lnTo>
                    <a:lnTo>
                      <a:pt x="112094" y="402144"/>
                    </a:lnTo>
                    <a:lnTo>
                      <a:pt x="116593" y="375305"/>
                    </a:lnTo>
                    <a:lnTo>
                      <a:pt x="129339" y="363811"/>
                    </a:lnTo>
                    <a:lnTo>
                      <a:pt x="118842" y="358929"/>
                    </a:lnTo>
                    <a:lnTo>
                      <a:pt x="140211" y="358929"/>
                    </a:lnTo>
                    <a:lnTo>
                      <a:pt x="137962" y="345688"/>
                    </a:lnTo>
                    <a:lnTo>
                      <a:pt x="127840" y="355095"/>
                    </a:lnTo>
                    <a:lnTo>
                      <a:pt x="118842" y="344990"/>
                    </a:lnTo>
                    <a:lnTo>
                      <a:pt x="117342" y="324779"/>
                    </a:lnTo>
                    <a:lnTo>
                      <a:pt x="155582" y="327216"/>
                    </a:lnTo>
                    <a:lnTo>
                      <a:pt x="159331" y="287145"/>
                    </a:lnTo>
                    <a:lnTo>
                      <a:pt x="220064" y="280874"/>
                    </a:lnTo>
                    <a:lnTo>
                      <a:pt x="237684" y="252646"/>
                    </a:lnTo>
                    <a:lnTo>
                      <a:pt x="213691" y="202810"/>
                    </a:lnTo>
                    <a:lnTo>
                      <a:pt x="225312" y="138695"/>
                    </a:lnTo>
                    <a:lnTo>
                      <a:pt x="281172" y="86772"/>
                    </a:lnTo>
                    <a:lnTo>
                      <a:pt x="278923" y="63076"/>
                    </a:lnTo>
                    <a:lnTo>
                      <a:pt x="269175" y="62378"/>
                    </a:lnTo>
                    <a:lnTo>
                      <a:pt x="253430" y="90955"/>
                    </a:lnTo>
                    <a:lnTo>
                      <a:pt x="214441" y="88868"/>
                    </a:lnTo>
                    <a:lnTo>
                      <a:pt x="222313" y="57504"/>
                    </a:lnTo>
                    <a:lnTo>
                      <a:pt x="154832" y="8716"/>
                    </a:lnTo>
                    <a:lnTo>
                      <a:pt x="131214" y="4882"/>
                    </a:lnTo>
                    <a:lnTo>
                      <a:pt x="128964" y="14638"/>
                    </a:lnTo>
                    <a:lnTo>
                      <a:pt x="103471" y="0"/>
                    </a:lnTo>
                    <a:lnTo>
                      <a:pt x="87726" y="18123"/>
                    </a:lnTo>
                    <a:lnTo>
                      <a:pt x="85851" y="37294"/>
                    </a:lnTo>
                    <a:lnTo>
                      <a:pt x="70106" y="45303"/>
                    </a:lnTo>
                    <a:lnTo>
                      <a:pt x="70480" y="82937"/>
                    </a:lnTo>
                    <a:lnTo>
                      <a:pt x="53610" y="104196"/>
                    </a:lnTo>
                    <a:lnTo>
                      <a:pt x="40864" y="157167"/>
                    </a:lnTo>
                    <a:lnTo>
                      <a:pt x="50611" y="206994"/>
                    </a:lnTo>
                    <a:lnTo>
                      <a:pt x="31866" y="249510"/>
                    </a:lnTo>
                    <a:lnTo>
                      <a:pt x="19495" y="355793"/>
                    </a:lnTo>
                    <a:lnTo>
                      <a:pt x="29617" y="394476"/>
                    </a:lnTo>
                    <a:lnTo>
                      <a:pt x="20244" y="397961"/>
                    </a:lnTo>
                    <a:lnTo>
                      <a:pt x="24368" y="432460"/>
                    </a:lnTo>
                    <a:lnTo>
                      <a:pt x="0" y="503895"/>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2" name="任意多边形: 形状 11">
                <a:extLst>
                  <a:ext uri="{FF2B5EF4-FFF2-40B4-BE49-F238E27FC236}">
                    <a16:creationId xmlns:a16="http://schemas.microsoft.com/office/drawing/2014/main" id="{17D18EFE-5C71-4ADB-A56B-30377B138924}"/>
                  </a:ext>
                </a:extLst>
              </p:cNvPr>
              <p:cNvSpPr/>
              <p:nvPr/>
            </p:nvSpPr>
            <p:spPr>
              <a:xfrm>
                <a:off x="11327666" y="4005317"/>
                <a:ext cx="51122" cy="51088"/>
              </a:xfrm>
              <a:custGeom>
                <a:avLst/>
                <a:gdLst>
                  <a:gd name="connsiteX0" fmla="*/ 0 w 51122"/>
                  <a:gd name="connsiteY0" fmla="*/ 0 h 51088"/>
                  <a:gd name="connsiteX1" fmla="*/ 775 w 51122"/>
                  <a:gd name="connsiteY1" fmla="*/ 51088 h 51088"/>
                  <a:gd name="connsiteX2" fmla="*/ 51122 w 51122"/>
                  <a:gd name="connsiteY2" fmla="*/ 45371 h 51088"/>
                  <a:gd name="connsiteX3" fmla="*/ 11230 w 51122"/>
                  <a:gd name="connsiteY3" fmla="*/ 24402 h 51088"/>
                  <a:gd name="connsiteX4" fmla="*/ 0 w 51122"/>
                  <a:gd name="connsiteY4" fmla="*/ 0 h 51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22" h="51088">
                    <a:moveTo>
                      <a:pt x="0" y="0"/>
                    </a:moveTo>
                    <a:lnTo>
                      <a:pt x="775" y="51088"/>
                    </a:lnTo>
                    <a:lnTo>
                      <a:pt x="51122" y="45371"/>
                    </a:lnTo>
                    <a:lnTo>
                      <a:pt x="11230" y="24402"/>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3" name="任意多边形: 形状 12">
                <a:extLst>
                  <a:ext uri="{FF2B5EF4-FFF2-40B4-BE49-F238E27FC236}">
                    <a16:creationId xmlns:a16="http://schemas.microsoft.com/office/drawing/2014/main" id="{33C06955-A0CF-4ED1-9B57-51BF8D47DBAD}"/>
                  </a:ext>
                </a:extLst>
              </p:cNvPr>
              <p:cNvSpPr/>
              <p:nvPr/>
            </p:nvSpPr>
            <p:spPr>
              <a:xfrm>
                <a:off x="11310625" y="3255926"/>
                <a:ext cx="170407" cy="212889"/>
              </a:xfrm>
              <a:custGeom>
                <a:avLst/>
                <a:gdLst>
                  <a:gd name="connsiteX0" fmla="*/ 0 w 170407"/>
                  <a:gd name="connsiteY0" fmla="*/ 21608 h 212889"/>
                  <a:gd name="connsiteX1" fmla="*/ 12013 w 170407"/>
                  <a:gd name="connsiteY1" fmla="*/ 43565 h 212889"/>
                  <a:gd name="connsiteX2" fmla="*/ 4124 w 170407"/>
                  <a:gd name="connsiteY2" fmla="*/ 92804 h 212889"/>
                  <a:gd name="connsiteX3" fmla="*/ 12013 w 170407"/>
                  <a:gd name="connsiteY3" fmla="*/ 98121 h 212889"/>
                  <a:gd name="connsiteX4" fmla="*/ 9006 w 170407"/>
                  <a:gd name="connsiteY4" fmla="*/ 104494 h 212889"/>
                  <a:gd name="connsiteX5" fmla="*/ 750 w 170407"/>
                  <a:gd name="connsiteY5" fmla="*/ 124687 h 212889"/>
                  <a:gd name="connsiteX6" fmla="*/ 15762 w 170407"/>
                  <a:gd name="connsiteY6" fmla="*/ 153384 h 212889"/>
                  <a:gd name="connsiteX7" fmla="*/ 24394 w 170407"/>
                  <a:gd name="connsiteY7" fmla="*/ 211825 h 212889"/>
                  <a:gd name="connsiteX8" fmla="*/ 34908 w 170407"/>
                  <a:gd name="connsiteY8" fmla="*/ 212890 h 212889"/>
                  <a:gd name="connsiteX9" fmla="*/ 50671 w 170407"/>
                  <a:gd name="connsiteY9" fmla="*/ 194469 h 212889"/>
                  <a:gd name="connsiteX10" fmla="*/ 76198 w 170407"/>
                  <a:gd name="connsiteY10" fmla="*/ 209345 h 212889"/>
                  <a:gd name="connsiteX11" fmla="*/ 78447 w 170407"/>
                  <a:gd name="connsiteY11" fmla="*/ 199428 h 212889"/>
                  <a:gd name="connsiteX12" fmla="*/ 102091 w 170407"/>
                  <a:gd name="connsiteY12" fmla="*/ 203330 h 212889"/>
                  <a:gd name="connsiteX13" fmla="*/ 109972 w 170407"/>
                  <a:gd name="connsiteY13" fmla="*/ 161529 h 212889"/>
                  <a:gd name="connsiteX14" fmla="*/ 152387 w 170407"/>
                  <a:gd name="connsiteY14" fmla="*/ 153384 h 212889"/>
                  <a:gd name="connsiteX15" fmla="*/ 165525 w 170407"/>
                  <a:gd name="connsiteY15" fmla="*/ 167195 h 212889"/>
                  <a:gd name="connsiteX16" fmla="*/ 170407 w 170407"/>
                  <a:gd name="connsiteY16" fmla="*/ 134962 h 212889"/>
                  <a:gd name="connsiteX17" fmla="*/ 161776 w 170407"/>
                  <a:gd name="connsiteY17" fmla="*/ 106973 h 212889"/>
                  <a:gd name="connsiteX18" fmla="*/ 137374 w 170407"/>
                  <a:gd name="connsiteY18" fmla="*/ 105559 h 212889"/>
                  <a:gd name="connsiteX19" fmla="*/ 128368 w 170407"/>
                  <a:gd name="connsiteY19" fmla="*/ 63758 h 212889"/>
                  <a:gd name="connsiteX20" fmla="*/ 63809 w 170407"/>
                  <a:gd name="connsiteY20" fmla="*/ 35419 h 212889"/>
                  <a:gd name="connsiteX21" fmla="*/ 59677 w 170407"/>
                  <a:gd name="connsiteY21" fmla="*/ 0 h 212889"/>
                  <a:gd name="connsiteX22" fmla="*/ 17262 w 170407"/>
                  <a:gd name="connsiteY22" fmla="*/ 23022 h 212889"/>
                  <a:gd name="connsiteX23" fmla="*/ 0 w 170407"/>
                  <a:gd name="connsiteY23" fmla="*/ 21608 h 21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0407" h="212889">
                    <a:moveTo>
                      <a:pt x="0" y="21608"/>
                    </a:moveTo>
                    <a:lnTo>
                      <a:pt x="12013" y="43565"/>
                    </a:lnTo>
                    <a:lnTo>
                      <a:pt x="4124" y="92804"/>
                    </a:lnTo>
                    <a:lnTo>
                      <a:pt x="12013" y="98121"/>
                    </a:lnTo>
                    <a:lnTo>
                      <a:pt x="9006" y="104494"/>
                    </a:lnTo>
                    <a:lnTo>
                      <a:pt x="750" y="124687"/>
                    </a:lnTo>
                    <a:lnTo>
                      <a:pt x="15762" y="153384"/>
                    </a:lnTo>
                    <a:lnTo>
                      <a:pt x="24394" y="211825"/>
                    </a:lnTo>
                    <a:lnTo>
                      <a:pt x="34908" y="212890"/>
                    </a:lnTo>
                    <a:lnTo>
                      <a:pt x="50671" y="194469"/>
                    </a:lnTo>
                    <a:lnTo>
                      <a:pt x="76198" y="209345"/>
                    </a:lnTo>
                    <a:lnTo>
                      <a:pt x="78447" y="199428"/>
                    </a:lnTo>
                    <a:lnTo>
                      <a:pt x="102091" y="203330"/>
                    </a:lnTo>
                    <a:lnTo>
                      <a:pt x="109972" y="161529"/>
                    </a:lnTo>
                    <a:lnTo>
                      <a:pt x="152387" y="153384"/>
                    </a:lnTo>
                    <a:lnTo>
                      <a:pt x="165525" y="167195"/>
                    </a:lnTo>
                    <a:lnTo>
                      <a:pt x="170407" y="134962"/>
                    </a:lnTo>
                    <a:lnTo>
                      <a:pt x="161776" y="106973"/>
                    </a:lnTo>
                    <a:lnTo>
                      <a:pt x="137374" y="105559"/>
                    </a:lnTo>
                    <a:lnTo>
                      <a:pt x="128368" y="63758"/>
                    </a:lnTo>
                    <a:lnTo>
                      <a:pt x="63809" y="35419"/>
                    </a:lnTo>
                    <a:lnTo>
                      <a:pt x="59677" y="0"/>
                    </a:lnTo>
                    <a:lnTo>
                      <a:pt x="17262" y="23022"/>
                    </a:lnTo>
                    <a:lnTo>
                      <a:pt x="0" y="21608"/>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4" name="任意多边形: 形状 13">
                <a:extLst>
                  <a:ext uri="{FF2B5EF4-FFF2-40B4-BE49-F238E27FC236}">
                    <a16:creationId xmlns:a16="http://schemas.microsoft.com/office/drawing/2014/main" id="{BFC7507E-2203-4413-924C-377064950B86}"/>
                  </a:ext>
                </a:extLst>
              </p:cNvPr>
              <p:cNvSpPr/>
              <p:nvPr/>
            </p:nvSpPr>
            <p:spPr>
              <a:xfrm>
                <a:off x="11250982" y="3025995"/>
                <a:ext cx="553823" cy="621654"/>
              </a:xfrm>
              <a:custGeom>
                <a:avLst/>
                <a:gdLst>
                  <a:gd name="connsiteX0" fmla="*/ 0 w 553823"/>
                  <a:gd name="connsiteY0" fmla="*/ 196556 h 621654"/>
                  <a:gd name="connsiteX1" fmla="*/ 11545 w 553823"/>
                  <a:gd name="connsiteY1" fmla="*/ 225739 h 621654"/>
                  <a:gd name="connsiteX2" fmla="*/ 30537 w 553823"/>
                  <a:gd name="connsiteY2" fmla="*/ 235580 h 621654"/>
                  <a:gd name="connsiteX3" fmla="*/ 46555 w 553823"/>
                  <a:gd name="connsiteY3" fmla="*/ 223975 h 621654"/>
                  <a:gd name="connsiteX4" fmla="*/ 46555 w 553823"/>
                  <a:gd name="connsiteY4" fmla="*/ 250354 h 621654"/>
                  <a:gd name="connsiteX5" fmla="*/ 58475 w 553823"/>
                  <a:gd name="connsiteY5" fmla="*/ 250354 h 621654"/>
                  <a:gd name="connsiteX6" fmla="*/ 75610 w 553823"/>
                  <a:gd name="connsiteY6" fmla="*/ 251760 h 621654"/>
                  <a:gd name="connsiteX7" fmla="*/ 117692 w 553823"/>
                  <a:gd name="connsiteY7" fmla="*/ 228900 h 621654"/>
                  <a:gd name="connsiteX8" fmla="*/ 121790 w 553823"/>
                  <a:gd name="connsiteY8" fmla="*/ 264063 h 621654"/>
                  <a:gd name="connsiteX9" fmla="*/ 185846 w 553823"/>
                  <a:gd name="connsiteY9" fmla="*/ 292189 h 621654"/>
                  <a:gd name="connsiteX10" fmla="*/ 194784 w 553823"/>
                  <a:gd name="connsiteY10" fmla="*/ 333683 h 621654"/>
                  <a:gd name="connsiteX11" fmla="*/ 218999 w 553823"/>
                  <a:gd name="connsiteY11" fmla="*/ 335089 h 621654"/>
                  <a:gd name="connsiteX12" fmla="*/ 227562 w 553823"/>
                  <a:gd name="connsiteY12" fmla="*/ 362865 h 621654"/>
                  <a:gd name="connsiteX13" fmla="*/ 222722 w 553823"/>
                  <a:gd name="connsiteY13" fmla="*/ 394859 h 621654"/>
                  <a:gd name="connsiteX14" fmla="*/ 225704 w 553823"/>
                  <a:gd name="connsiteY14" fmla="*/ 426862 h 621654"/>
                  <a:gd name="connsiteX15" fmla="*/ 256616 w 553823"/>
                  <a:gd name="connsiteY15" fmla="*/ 431429 h 621654"/>
                  <a:gd name="connsiteX16" fmla="*/ 260340 w 553823"/>
                  <a:gd name="connsiteY16" fmla="*/ 453232 h 621654"/>
                  <a:gd name="connsiteX17" fmla="*/ 275608 w 553823"/>
                  <a:gd name="connsiteY17" fmla="*/ 457799 h 621654"/>
                  <a:gd name="connsiteX18" fmla="*/ 273376 w 553823"/>
                  <a:gd name="connsiteY18" fmla="*/ 484877 h 621654"/>
                  <a:gd name="connsiteX19" fmla="*/ 283055 w 553823"/>
                  <a:gd name="connsiteY19" fmla="*/ 485584 h 621654"/>
                  <a:gd name="connsiteX20" fmla="*/ 285296 w 553823"/>
                  <a:gd name="connsiteY20" fmla="*/ 509492 h 621654"/>
                  <a:gd name="connsiteX21" fmla="*/ 229794 w 553823"/>
                  <a:gd name="connsiteY21" fmla="*/ 561884 h 621654"/>
                  <a:gd name="connsiteX22" fmla="*/ 241348 w 553823"/>
                  <a:gd name="connsiteY22" fmla="*/ 559064 h 621654"/>
                  <a:gd name="connsiteX23" fmla="*/ 283055 w 553823"/>
                  <a:gd name="connsiteY23" fmla="*/ 592123 h 621654"/>
                  <a:gd name="connsiteX24" fmla="*/ 292368 w 553823"/>
                  <a:gd name="connsiteY24" fmla="*/ 605125 h 621654"/>
                  <a:gd name="connsiteX25" fmla="*/ 288645 w 553823"/>
                  <a:gd name="connsiteY25" fmla="*/ 621654 h 621654"/>
                  <a:gd name="connsiteX26" fmla="*/ 357174 w 553823"/>
                  <a:gd name="connsiteY26" fmla="*/ 528476 h 621654"/>
                  <a:gd name="connsiteX27" fmla="*/ 360897 w 553823"/>
                  <a:gd name="connsiteY27" fmla="*/ 482414 h 621654"/>
                  <a:gd name="connsiteX28" fmla="*/ 414158 w 553823"/>
                  <a:gd name="connsiteY28" fmla="*/ 440222 h 621654"/>
                  <a:gd name="connsiteX29" fmla="*/ 448793 w 553823"/>
                  <a:gd name="connsiteY29" fmla="*/ 440222 h 621654"/>
                  <a:gd name="connsiteX30" fmla="*/ 463695 w 553823"/>
                  <a:gd name="connsiteY30" fmla="*/ 425456 h 621654"/>
                  <a:gd name="connsiteX31" fmla="*/ 491625 w 553823"/>
                  <a:gd name="connsiteY31" fmla="*/ 354780 h 621654"/>
                  <a:gd name="connsiteX32" fmla="*/ 495349 w 553823"/>
                  <a:gd name="connsiteY32" fmla="*/ 285159 h 621654"/>
                  <a:gd name="connsiteX33" fmla="*/ 548609 w 553823"/>
                  <a:gd name="connsiteY33" fmla="*/ 219059 h 621654"/>
                  <a:gd name="connsiteX34" fmla="*/ 553824 w 553823"/>
                  <a:gd name="connsiteY34" fmla="*/ 190226 h 621654"/>
                  <a:gd name="connsiteX35" fmla="*/ 545627 w 553823"/>
                  <a:gd name="connsiteY35" fmla="*/ 161393 h 621654"/>
                  <a:gd name="connsiteX36" fmla="*/ 523653 w 553823"/>
                  <a:gd name="connsiteY36" fmla="*/ 157874 h 621654"/>
                  <a:gd name="connsiteX37" fmla="*/ 487527 w 553823"/>
                  <a:gd name="connsiteY37" fmla="*/ 127635 h 621654"/>
                  <a:gd name="connsiteX38" fmla="*/ 417140 w 553823"/>
                  <a:gd name="connsiteY38" fmla="*/ 122012 h 621654"/>
                  <a:gd name="connsiteX39" fmla="*/ 411551 w 553823"/>
                  <a:gd name="connsiteY39" fmla="*/ 103727 h 621654"/>
                  <a:gd name="connsiteX40" fmla="*/ 379523 w 553823"/>
                  <a:gd name="connsiteY40" fmla="*/ 90009 h 621654"/>
                  <a:gd name="connsiteX41" fmla="*/ 366112 w 553823"/>
                  <a:gd name="connsiteY41" fmla="*/ 90367 h 621654"/>
                  <a:gd name="connsiteX42" fmla="*/ 347120 w 553823"/>
                  <a:gd name="connsiteY42" fmla="*/ 118143 h 621654"/>
                  <a:gd name="connsiteX43" fmla="*/ 346745 w 553823"/>
                  <a:gd name="connsiteY43" fmla="*/ 108652 h 621654"/>
                  <a:gd name="connsiteX44" fmla="*/ 317324 w 553823"/>
                  <a:gd name="connsiteY44" fmla="*/ 112869 h 621654"/>
                  <a:gd name="connsiteX45" fmla="*/ 329985 w 553823"/>
                  <a:gd name="connsiteY45" fmla="*/ 107945 h 621654"/>
                  <a:gd name="connsiteX46" fmla="*/ 318065 w 553823"/>
                  <a:gd name="connsiteY46" fmla="*/ 86149 h 621654"/>
                  <a:gd name="connsiteX47" fmla="*/ 340414 w 553823"/>
                  <a:gd name="connsiteY47" fmla="*/ 56260 h 621654"/>
                  <a:gd name="connsiteX48" fmla="*/ 316949 w 553823"/>
                  <a:gd name="connsiteY48" fmla="*/ 17578 h 621654"/>
                  <a:gd name="connsiteX49" fmla="*/ 296466 w 553823"/>
                  <a:gd name="connsiteY49" fmla="*/ 48174 h 621654"/>
                  <a:gd name="connsiteX50" fmla="*/ 277099 w 553823"/>
                  <a:gd name="connsiteY50" fmla="*/ 46410 h 621654"/>
                  <a:gd name="connsiteX51" fmla="*/ 245812 w 553823"/>
                  <a:gd name="connsiteY51" fmla="*/ 50637 h 621654"/>
                  <a:gd name="connsiteX52" fmla="*/ 206338 w 553823"/>
                  <a:gd name="connsiteY52" fmla="*/ 56609 h 621654"/>
                  <a:gd name="connsiteX53" fmla="*/ 197766 w 553823"/>
                  <a:gd name="connsiteY53" fmla="*/ 40438 h 621654"/>
                  <a:gd name="connsiteX54" fmla="*/ 200374 w 553823"/>
                  <a:gd name="connsiteY54" fmla="*/ 10898 h 621654"/>
                  <a:gd name="connsiteX55" fmla="*/ 189578 w 553823"/>
                  <a:gd name="connsiteY55" fmla="*/ 0 h 621654"/>
                  <a:gd name="connsiteX56" fmla="*/ 152327 w 553823"/>
                  <a:gd name="connsiteY56" fmla="*/ 18634 h 621654"/>
                  <a:gd name="connsiteX57" fmla="*/ 129237 w 553823"/>
                  <a:gd name="connsiteY57" fmla="*/ 13011 h 621654"/>
                  <a:gd name="connsiteX58" fmla="*/ 135193 w 553823"/>
                  <a:gd name="connsiteY58" fmla="*/ 42900 h 621654"/>
                  <a:gd name="connsiteX59" fmla="*/ 149353 w 553823"/>
                  <a:gd name="connsiteY59" fmla="*/ 46768 h 621654"/>
                  <a:gd name="connsiteX60" fmla="*/ 113968 w 553823"/>
                  <a:gd name="connsiteY60" fmla="*/ 67507 h 621654"/>
                  <a:gd name="connsiteX61" fmla="*/ 98700 w 553823"/>
                  <a:gd name="connsiteY61" fmla="*/ 60128 h 621654"/>
                  <a:gd name="connsiteX62" fmla="*/ 90503 w 553823"/>
                  <a:gd name="connsiteY62" fmla="*/ 49580 h 621654"/>
                  <a:gd name="connsiteX63" fmla="*/ 57726 w 553823"/>
                  <a:gd name="connsiteY63" fmla="*/ 55203 h 621654"/>
                  <a:gd name="connsiteX64" fmla="*/ 67413 w 553823"/>
                  <a:gd name="connsiteY64" fmla="*/ 71026 h 621654"/>
                  <a:gd name="connsiteX65" fmla="*/ 53636 w 553823"/>
                  <a:gd name="connsiteY65" fmla="*/ 72082 h 621654"/>
                  <a:gd name="connsiteX66" fmla="*/ 61458 w 553823"/>
                  <a:gd name="connsiteY66" fmla="*/ 99859 h 621654"/>
                  <a:gd name="connsiteX67" fmla="*/ 55118 w 553823"/>
                  <a:gd name="connsiteY67" fmla="*/ 144165 h 621654"/>
                  <a:gd name="connsiteX68" fmla="*/ 18992 w 553823"/>
                  <a:gd name="connsiteY68" fmla="*/ 161043 h 621654"/>
                  <a:gd name="connsiteX69" fmla="*/ 0 w 553823"/>
                  <a:gd name="connsiteY69" fmla="*/ 196556 h 621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53823" h="621654">
                    <a:moveTo>
                      <a:pt x="0" y="196556"/>
                    </a:moveTo>
                    <a:lnTo>
                      <a:pt x="11545" y="225739"/>
                    </a:lnTo>
                    <a:lnTo>
                      <a:pt x="30537" y="235580"/>
                    </a:lnTo>
                    <a:lnTo>
                      <a:pt x="46555" y="223975"/>
                    </a:lnTo>
                    <a:lnTo>
                      <a:pt x="46555" y="250354"/>
                    </a:lnTo>
                    <a:lnTo>
                      <a:pt x="58475" y="250354"/>
                    </a:lnTo>
                    <a:lnTo>
                      <a:pt x="75610" y="251760"/>
                    </a:lnTo>
                    <a:lnTo>
                      <a:pt x="117692" y="228900"/>
                    </a:lnTo>
                    <a:lnTo>
                      <a:pt x="121790" y="264063"/>
                    </a:lnTo>
                    <a:lnTo>
                      <a:pt x="185846" y="292189"/>
                    </a:lnTo>
                    <a:lnTo>
                      <a:pt x="194784" y="333683"/>
                    </a:lnTo>
                    <a:lnTo>
                      <a:pt x="218999" y="335089"/>
                    </a:lnTo>
                    <a:lnTo>
                      <a:pt x="227562" y="362865"/>
                    </a:lnTo>
                    <a:lnTo>
                      <a:pt x="222722" y="394859"/>
                    </a:lnTo>
                    <a:lnTo>
                      <a:pt x="225704" y="426862"/>
                    </a:lnTo>
                    <a:lnTo>
                      <a:pt x="256616" y="431429"/>
                    </a:lnTo>
                    <a:lnTo>
                      <a:pt x="260340" y="453232"/>
                    </a:lnTo>
                    <a:lnTo>
                      <a:pt x="275608" y="457799"/>
                    </a:lnTo>
                    <a:lnTo>
                      <a:pt x="273376" y="484877"/>
                    </a:lnTo>
                    <a:lnTo>
                      <a:pt x="283055" y="485584"/>
                    </a:lnTo>
                    <a:lnTo>
                      <a:pt x="285296" y="509492"/>
                    </a:lnTo>
                    <a:lnTo>
                      <a:pt x="229794" y="561884"/>
                    </a:lnTo>
                    <a:lnTo>
                      <a:pt x="241348" y="559064"/>
                    </a:lnTo>
                    <a:lnTo>
                      <a:pt x="283055" y="592123"/>
                    </a:lnTo>
                    <a:lnTo>
                      <a:pt x="292368" y="605125"/>
                    </a:lnTo>
                    <a:lnTo>
                      <a:pt x="288645" y="621654"/>
                    </a:lnTo>
                    <a:lnTo>
                      <a:pt x="357174" y="528476"/>
                    </a:lnTo>
                    <a:lnTo>
                      <a:pt x="360897" y="482414"/>
                    </a:lnTo>
                    <a:lnTo>
                      <a:pt x="414158" y="440222"/>
                    </a:lnTo>
                    <a:lnTo>
                      <a:pt x="448793" y="440222"/>
                    </a:lnTo>
                    <a:lnTo>
                      <a:pt x="463695" y="425456"/>
                    </a:lnTo>
                    <a:lnTo>
                      <a:pt x="491625" y="354780"/>
                    </a:lnTo>
                    <a:lnTo>
                      <a:pt x="495349" y="285159"/>
                    </a:lnTo>
                    <a:lnTo>
                      <a:pt x="548609" y="219059"/>
                    </a:lnTo>
                    <a:lnTo>
                      <a:pt x="553824" y="190226"/>
                    </a:lnTo>
                    <a:lnTo>
                      <a:pt x="545627" y="161393"/>
                    </a:lnTo>
                    <a:lnTo>
                      <a:pt x="523653" y="157874"/>
                    </a:lnTo>
                    <a:lnTo>
                      <a:pt x="487527" y="127635"/>
                    </a:lnTo>
                    <a:lnTo>
                      <a:pt x="417140" y="122012"/>
                    </a:lnTo>
                    <a:lnTo>
                      <a:pt x="411551" y="103727"/>
                    </a:lnTo>
                    <a:lnTo>
                      <a:pt x="379523" y="90009"/>
                    </a:lnTo>
                    <a:lnTo>
                      <a:pt x="366112" y="90367"/>
                    </a:lnTo>
                    <a:lnTo>
                      <a:pt x="347120" y="118143"/>
                    </a:lnTo>
                    <a:lnTo>
                      <a:pt x="346745" y="108652"/>
                    </a:lnTo>
                    <a:lnTo>
                      <a:pt x="317324" y="112869"/>
                    </a:lnTo>
                    <a:lnTo>
                      <a:pt x="329985" y="107945"/>
                    </a:lnTo>
                    <a:lnTo>
                      <a:pt x="318065" y="86149"/>
                    </a:lnTo>
                    <a:lnTo>
                      <a:pt x="340414" y="56260"/>
                    </a:lnTo>
                    <a:lnTo>
                      <a:pt x="316949" y="17578"/>
                    </a:lnTo>
                    <a:lnTo>
                      <a:pt x="296466" y="48174"/>
                    </a:lnTo>
                    <a:lnTo>
                      <a:pt x="277099" y="46410"/>
                    </a:lnTo>
                    <a:lnTo>
                      <a:pt x="245812" y="50637"/>
                    </a:lnTo>
                    <a:lnTo>
                      <a:pt x="206338" y="56609"/>
                    </a:lnTo>
                    <a:lnTo>
                      <a:pt x="197766" y="40438"/>
                    </a:lnTo>
                    <a:lnTo>
                      <a:pt x="200374" y="10898"/>
                    </a:lnTo>
                    <a:lnTo>
                      <a:pt x="189578" y="0"/>
                    </a:lnTo>
                    <a:lnTo>
                      <a:pt x="152327" y="18634"/>
                    </a:lnTo>
                    <a:lnTo>
                      <a:pt x="129237" y="13011"/>
                    </a:lnTo>
                    <a:lnTo>
                      <a:pt x="135193" y="42900"/>
                    </a:lnTo>
                    <a:lnTo>
                      <a:pt x="149353" y="46768"/>
                    </a:lnTo>
                    <a:lnTo>
                      <a:pt x="113968" y="67507"/>
                    </a:lnTo>
                    <a:lnTo>
                      <a:pt x="98700" y="60128"/>
                    </a:lnTo>
                    <a:lnTo>
                      <a:pt x="90503" y="49580"/>
                    </a:lnTo>
                    <a:lnTo>
                      <a:pt x="57726" y="55203"/>
                    </a:lnTo>
                    <a:lnTo>
                      <a:pt x="67413" y="71026"/>
                    </a:lnTo>
                    <a:lnTo>
                      <a:pt x="53636" y="72082"/>
                    </a:lnTo>
                    <a:lnTo>
                      <a:pt x="61458" y="99859"/>
                    </a:lnTo>
                    <a:lnTo>
                      <a:pt x="55118" y="144165"/>
                    </a:lnTo>
                    <a:lnTo>
                      <a:pt x="18992" y="161043"/>
                    </a:lnTo>
                    <a:lnTo>
                      <a:pt x="0" y="196556"/>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5" name="任意多边形: 形状 14">
                <a:extLst>
                  <a:ext uri="{FF2B5EF4-FFF2-40B4-BE49-F238E27FC236}">
                    <a16:creationId xmlns:a16="http://schemas.microsoft.com/office/drawing/2014/main" id="{C7DB43BD-8060-4D88-B9AE-FA5CC8A339DB}"/>
                  </a:ext>
                </a:extLst>
              </p:cNvPr>
              <p:cNvSpPr/>
              <p:nvPr/>
            </p:nvSpPr>
            <p:spPr>
              <a:xfrm>
                <a:off x="11037973" y="2821617"/>
                <a:ext cx="8520" cy="34064"/>
              </a:xfrm>
              <a:custGeom>
                <a:avLst/>
                <a:gdLst>
                  <a:gd name="connsiteX0" fmla="*/ 0 w 8520"/>
                  <a:gd name="connsiteY0" fmla="*/ 7404 h 34064"/>
                  <a:gd name="connsiteX1" fmla="*/ 3025 w 8520"/>
                  <a:gd name="connsiteY1" fmla="*/ 34064 h 34064"/>
                  <a:gd name="connsiteX2" fmla="*/ 8520 w 8520"/>
                  <a:gd name="connsiteY2" fmla="*/ 0 h 34064"/>
                  <a:gd name="connsiteX3" fmla="*/ 0 w 8520"/>
                  <a:gd name="connsiteY3" fmla="*/ 7404 h 34064"/>
                </a:gdLst>
                <a:ahLst/>
                <a:cxnLst>
                  <a:cxn ang="0">
                    <a:pos x="connsiteX0" y="connsiteY0"/>
                  </a:cxn>
                  <a:cxn ang="0">
                    <a:pos x="connsiteX1" y="connsiteY1"/>
                  </a:cxn>
                  <a:cxn ang="0">
                    <a:pos x="connsiteX2" y="connsiteY2"/>
                  </a:cxn>
                  <a:cxn ang="0">
                    <a:pos x="connsiteX3" y="connsiteY3"/>
                  </a:cxn>
                </a:cxnLst>
                <a:rect l="l" t="t" r="r" b="b"/>
                <a:pathLst>
                  <a:path w="8520" h="34064">
                    <a:moveTo>
                      <a:pt x="0" y="7404"/>
                    </a:moveTo>
                    <a:lnTo>
                      <a:pt x="3025" y="34064"/>
                    </a:lnTo>
                    <a:lnTo>
                      <a:pt x="8520" y="0"/>
                    </a:lnTo>
                    <a:lnTo>
                      <a:pt x="0" y="740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6" name="任意多边形: 形状 15">
                <a:extLst>
                  <a:ext uri="{FF2B5EF4-FFF2-40B4-BE49-F238E27FC236}">
                    <a16:creationId xmlns:a16="http://schemas.microsoft.com/office/drawing/2014/main" id="{53D39148-5D96-4A13-AFBB-3F26065B91C1}"/>
                  </a:ext>
                </a:extLst>
              </p:cNvPr>
              <p:cNvSpPr/>
              <p:nvPr/>
            </p:nvSpPr>
            <p:spPr>
              <a:xfrm>
                <a:off x="10296701" y="1740107"/>
                <a:ext cx="1218412" cy="681266"/>
              </a:xfrm>
              <a:custGeom>
                <a:avLst/>
                <a:gdLst>
                  <a:gd name="connsiteX0" fmla="*/ 0 w 1218412"/>
                  <a:gd name="connsiteY0" fmla="*/ 301803 h 681266"/>
                  <a:gd name="connsiteX1" fmla="*/ 0 w 1218412"/>
                  <a:gd name="connsiteY1" fmla="*/ 62832 h 681266"/>
                  <a:gd name="connsiteX2" fmla="*/ 97200 w 1218412"/>
                  <a:gd name="connsiteY2" fmla="*/ 93895 h 681266"/>
                  <a:gd name="connsiteX3" fmla="*/ 90853 w 1218412"/>
                  <a:gd name="connsiteY3" fmla="*/ 81540 h 681266"/>
                  <a:gd name="connsiteX4" fmla="*/ 101316 w 1218412"/>
                  <a:gd name="connsiteY4" fmla="*/ 74127 h 681266"/>
                  <a:gd name="connsiteX5" fmla="*/ 161512 w 1218412"/>
                  <a:gd name="connsiteY5" fmla="*/ 47654 h 681266"/>
                  <a:gd name="connsiteX6" fmla="*/ 115153 w 1218412"/>
                  <a:gd name="connsiteY6" fmla="*/ 79775 h 681266"/>
                  <a:gd name="connsiteX7" fmla="*/ 140944 w 1218412"/>
                  <a:gd name="connsiteY7" fmla="*/ 70598 h 681266"/>
                  <a:gd name="connsiteX8" fmla="*/ 140944 w 1218412"/>
                  <a:gd name="connsiteY8" fmla="*/ 76952 h 681266"/>
                  <a:gd name="connsiteX9" fmla="*/ 191044 w 1218412"/>
                  <a:gd name="connsiteY9" fmla="*/ 48360 h 681266"/>
                  <a:gd name="connsiteX10" fmla="*/ 184312 w 1218412"/>
                  <a:gd name="connsiteY10" fmla="*/ 39182 h 681266"/>
                  <a:gd name="connsiteX11" fmla="*/ 216843 w 1218412"/>
                  <a:gd name="connsiteY11" fmla="*/ 73069 h 681266"/>
                  <a:gd name="connsiteX12" fmla="*/ 237778 w 1218412"/>
                  <a:gd name="connsiteY12" fmla="*/ 53302 h 681266"/>
                  <a:gd name="connsiteX13" fmla="*/ 235529 w 1218412"/>
                  <a:gd name="connsiteY13" fmla="*/ 73069 h 681266"/>
                  <a:gd name="connsiteX14" fmla="*/ 261328 w 1218412"/>
                  <a:gd name="connsiteY14" fmla="*/ 59302 h 681266"/>
                  <a:gd name="connsiteX15" fmla="*/ 333112 w 1218412"/>
                  <a:gd name="connsiteY15" fmla="*/ 82953 h 681266"/>
                  <a:gd name="connsiteX16" fmla="*/ 366759 w 1218412"/>
                  <a:gd name="connsiteY16" fmla="*/ 82599 h 681266"/>
                  <a:gd name="connsiteX17" fmla="*/ 384703 w 1218412"/>
                  <a:gd name="connsiteY17" fmla="*/ 97072 h 681266"/>
                  <a:gd name="connsiteX18" fmla="*/ 363394 w 1218412"/>
                  <a:gd name="connsiteY18" fmla="*/ 109426 h 681266"/>
                  <a:gd name="connsiteX19" fmla="*/ 376106 w 1218412"/>
                  <a:gd name="connsiteY19" fmla="*/ 114015 h 681266"/>
                  <a:gd name="connsiteX20" fmla="*/ 441525 w 1218412"/>
                  <a:gd name="connsiteY20" fmla="*/ 108014 h 681266"/>
                  <a:gd name="connsiteX21" fmla="*/ 469199 w 1218412"/>
                  <a:gd name="connsiteY21" fmla="*/ 128488 h 681266"/>
                  <a:gd name="connsiteX22" fmla="*/ 474056 w 1218412"/>
                  <a:gd name="connsiteY22" fmla="*/ 141901 h 681266"/>
                  <a:gd name="connsiteX23" fmla="*/ 480787 w 1218412"/>
                  <a:gd name="connsiteY23" fmla="*/ 132723 h 681266"/>
                  <a:gd name="connsiteX24" fmla="*/ 469199 w 1218412"/>
                  <a:gd name="connsiteY24" fmla="*/ 114015 h 681266"/>
                  <a:gd name="connsiteX25" fmla="*/ 500597 w 1218412"/>
                  <a:gd name="connsiteY25" fmla="*/ 91777 h 681266"/>
                  <a:gd name="connsiteX26" fmla="*/ 469566 w 1218412"/>
                  <a:gd name="connsiteY26" fmla="*/ 105896 h 681266"/>
                  <a:gd name="connsiteX27" fmla="*/ 460219 w 1218412"/>
                  <a:gd name="connsiteY27" fmla="*/ 99190 h 681266"/>
                  <a:gd name="connsiteX28" fmla="*/ 497232 w 1218412"/>
                  <a:gd name="connsiteY28" fmla="*/ 82599 h 681266"/>
                  <a:gd name="connsiteX29" fmla="*/ 517050 w 1218412"/>
                  <a:gd name="connsiteY29" fmla="*/ 106603 h 681266"/>
                  <a:gd name="connsiteX30" fmla="*/ 538734 w 1218412"/>
                  <a:gd name="connsiteY30" fmla="*/ 105896 h 681266"/>
                  <a:gd name="connsiteX31" fmla="*/ 551072 w 1218412"/>
                  <a:gd name="connsiteY31" fmla="*/ 116839 h 681266"/>
                  <a:gd name="connsiteX32" fmla="*/ 608644 w 1218412"/>
                  <a:gd name="connsiteY32" fmla="*/ 114015 h 681266"/>
                  <a:gd name="connsiteX33" fmla="*/ 606403 w 1218412"/>
                  <a:gd name="connsiteY33" fmla="*/ 106603 h 681266"/>
                  <a:gd name="connsiteX34" fmla="*/ 623597 w 1218412"/>
                  <a:gd name="connsiteY34" fmla="*/ 120722 h 681266"/>
                  <a:gd name="connsiteX35" fmla="*/ 625846 w 1218412"/>
                  <a:gd name="connsiteY35" fmla="*/ 109426 h 681266"/>
                  <a:gd name="connsiteX36" fmla="*/ 612759 w 1218412"/>
                  <a:gd name="connsiteY36" fmla="*/ 113309 h 681266"/>
                  <a:gd name="connsiteX37" fmla="*/ 603412 w 1218412"/>
                  <a:gd name="connsiteY37" fmla="*/ 98484 h 681266"/>
                  <a:gd name="connsiteX38" fmla="*/ 625097 w 1218412"/>
                  <a:gd name="connsiteY38" fmla="*/ 97072 h 681266"/>
                  <a:gd name="connsiteX39" fmla="*/ 632203 w 1218412"/>
                  <a:gd name="connsiteY39" fmla="*/ 108014 h 681266"/>
                  <a:gd name="connsiteX40" fmla="*/ 640800 w 1218412"/>
                  <a:gd name="connsiteY40" fmla="*/ 104484 h 681266"/>
                  <a:gd name="connsiteX41" fmla="*/ 637809 w 1218412"/>
                  <a:gd name="connsiteY41" fmla="*/ 121781 h 681266"/>
                  <a:gd name="connsiteX42" fmla="*/ 652762 w 1218412"/>
                  <a:gd name="connsiteY42" fmla="*/ 130253 h 681266"/>
                  <a:gd name="connsiteX43" fmla="*/ 648272 w 1218412"/>
                  <a:gd name="connsiteY43" fmla="*/ 106603 h 681266"/>
                  <a:gd name="connsiteX44" fmla="*/ 676688 w 1218412"/>
                  <a:gd name="connsiteY44" fmla="*/ 92483 h 681266"/>
                  <a:gd name="connsiteX45" fmla="*/ 669215 w 1218412"/>
                  <a:gd name="connsiteY45" fmla="*/ 81540 h 681266"/>
                  <a:gd name="connsiteX46" fmla="*/ 660984 w 1218412"/>
                  <a:gd name="connsiteY46" fmla="*/ 89306 h 681266"/>
                  <a:gd name="connsiteX47" fmla="*/ 675938 w 1218412"/>
                  <a:gd name="connsiteY47" fmla="*/ 69185 h 681266"/>
                  <a:gd name="connsiteX48" fmla="*/ 634069 w 1218412"/>
                  <a:gd name="connsiteY48" fmla="*/ 54360 h 681266"/>
                  <a:gd name="connsiteX49" fmla="*/ 638184 w 1218412"/>
                  <a:gd name="connsiteY49" fmla="*/ 19414 h 681266"/>
                  <a:gd name="connsiteX50" fmla="*/ 648272 w 1218412"/>
                  <a:gd name="connsiteY50" fmla="*/ 20121 h 681266"/>
                  <a:gd name="connsiteX51" fmla="*/ 655003 w 1218412"/>
                  <a:gd name="connsiteY51" fmla="*/ 0 h 681266"/>
                  <a:gd name="connsiteX52" fmla="*/ 684910 w 1218412"/>
                  <a:gd name="connsiteY52" fmla="*/ 19414 h 681266"/>
                  <a:gd name="connsiteX53" fmla="*/ 685659 w 1218412"/>
                  <a:gd name="connsiteY53" fmla="*/ 32475 h 681266"/>
                  <a:gd name="connsiteX54" fmla="*/ 706969 w 1218412"/>
                  <a:gd name="connsiteY54" fmla="*/ 50477 h 681266"/>
                  <a:gd name="connsiteX55" fmla="*/ 692765 w 1218412"/>
                  <a:gd name="connsiteY55" fmla="*/ 50124 h 681266"/>
                  <a:gd name="connsiteX56" fmla="*/ 698747 w 1218412"/>
                  <a:gd name="connsiteY56" fmla="*/ 56478 h 681266"/>
                  <a:gd name="connsiteX57" fmla="*/ 690525 w 1218412"/>
                  <a:gd name="connsiteY57" fmla="*/ 63891 h 681266"/>
                  <a:gd name="connsiteX58" fmla="*/ 715200 w 1218412"/>
                  <a:gd name="connsiteY58" fmla="*/ 69185 h 681266"/>
                  <a:gd name="connsiteX59" fmla="*/ 708843 w 1218412"/>
                  <a:gd name="connsiteY59" fmla="*/ 73069 h 681266"/>
                  <a:gd name="connsiteX60" fmla="*/ 723422 w 1218412"/>
                  <a:gd name="connsiteY60" fmla="*/ 102720 h 681266"/>
                  <a:gd name="connsiteX61" fmla="*/ 736875 w 1218412"/>
                  <a:gd name="connsiteY61" fmla="*/ 76245 h 681266"/>
                  <a:gd name="connsiteX62" fmla="*/ 754078 w 1218412"/>
                  <a:gd name="connsiteY62" fmla="*/ 85776 h 681266"/>
                  <a:gd name="connsiteX63" fmla="*/ 758560 w 1218412"/>
                  <a:gd name="connsiteY63" fmla="*/ 104132 h 681266"/>
                  <a:gd name="connsiteX64" fmla="*/ 750337 w 1218412"/>
                  <a:gd name="connsiteY64" fmla="*/ 109426 h 681266"/>
                  <a:gd name="connsiteX65" fmla="*/ 766790 w 1218412"/>
                  <a:gd name="connsiteY65" fmla="*/ 130253 h 681266"/>
                  <a:gd name="connsiteX66" fmla="*/ 776512 w 1218412"/>
                  <a:gd name="connsiteY66" fmla="*/ 125663 h 681266"/>
                  <a:gd name="connsiteX67" fmla="*/ 789591 w 1218412"/>
                  <a:gd name="connsiteY67" fmla="*/ 92130 h 681266"/>
                  <a:gd name="connsiteX68" fmla="*/ 804553 w 1218412"/>
                  <a:gd name="connsiteY68" fmla="*/ 88953 h 681266"/>
                  <a:gd name="connsiteX69" fmla="*/ 793331 w 1218412"/>
                  <a:gd name="connsiteY69" fmla="*/ 60714 h 681266"/>
                  <a:gd name="connsiteX70" fmla="*/ 833334 w 1218412"/>
                  <a:gd name="connsiteY70" fmla="*/ 63538 h 681266"/>
                  <a:gd name="connsiteX71" fmla="*/ 850903 w 1218412"/>
                  <a:gd name="connsiteY71" fmla="*/ 79775 h 681266"/>
                  <a:gd name="connsiteX72" fmla="*/ 844181 w 1218412"/>
                  <a:gd name="connsiteY72" fmla="*/ 87894 h 681266"/>
                  <a:gd name="connsiteX73" fmla="*/ 852403 w 1218412"/>
                  <a:gd name="connsiteY73" fmla="*/ 92130 h 681266"/>
                  <a:gd name="connsiteX74" fmla="*/ 833709 w 1218412"/>
                  <a:gd name="connsiteY74" fmla="*/ 97424 h 681266"/>
                  <a:gd name="connsiteX75" fmla="*/ 850162 w 1218412"/>
                  <a:gd name="connsiteY75" fmla="*/ 133783 h 681266"/>
                  <a:gd name="connsiteX76" fmla="*/ 823613 w 1218412"/>
                  <a:gd name="connsiteY76" fmla="*/ 152138 h 681266"/>
                  <a:gd name="connsiteX77" fmla="*/ 813525 w 1218412"/>
                  <a:gd name="connsiteY77" fmla="*/ 144019 h 681266"/>
                  <a:gd name="connsiteX78" fmla="*/ 817256 w 1218412"/>
                  <a:gd name="connsiteY78" fmla="*/ 156726 h 681266"/>
                  <a:gd name="connsiteX79" fmla="*/ 776887 w 1218412"/>
                  <a:gd name="connsiteY79" fmla="*/ 147902 h 681266"/>
                  <a:gd name="connsiteX80" fmla="*/ 785484 w 1218412"/>
                  <a:gd name="connsiteY80" fmla="*/ 159903 h 681266"/>
                  <a:gd name="connsiteX81" fmla="*/ 770156 w 1218412"/>
                  <a:gd name="connsiteY81" fmla="*/ 177906 h 681266"/>
                  <a:gd name="connsiteX82" fmla="*/ 727162 w 1218412"/>
                  <a:gd name="connsiteY82" fmla="*/ 163786 h 681266"/>
                  <a:gd name="connsiteX83" fmla="*/ 742865 w 1218412"/>
                  <a:gd name="connsiteY83" fmla="*/ 178965 h 681266"/>
                  <a:gd name="connsiteX84" fmla="*/ 772772 w 1218412"/>
                  <a:gd name="connsiteY84" fmla="*/ 181789 h 681266"/>
                  <a:gd name="connsiteX85" fmla="*/ 752212 w 1218412"/>
                  <a:gd name="connsiteY85" fmla="*/ 211436 h 681266"/>
                  <a:gd name="connsiteX86" fmla="*/ 730153 w 1218412"/>
                  <a:gd name="connsiteY86" fmla="*/ 210030 h 681266"/>
                  <a:gd name="connsiteX87" fmla="*/ 719306 w 1218412"/>
                  <a:gd name="connsiteY87" fmla="*/ 225912 h 681266"/>
                  <a:gd name="connsiteX88" fmla="*/ 679678 w 1218412"/>
                  <a:gd name="connsiteY88" fmla="*/ 212851 h 681266"/>
                  <a:gd name="connsiteX89" fmla="*/ 715200 w 1218412"/>
                  <a:gd name="connsiteY89" fmla="*/ 225912 h 681266"/>
                  <a:gd name="connsiteX90" fmla="*/ 720806 w 1218412"/>
                  <a:gd name="connsiteY90" fmla="*/ 238267 h 681266"/>
                  <a:gd name="connsiteX91" fmla="*/ 692765 w 1218412"/>
                  <a:gd name="connsiteY91" fmla="*/ 242859 h 681266"/>
                  <a:gd name="connsiteX92" fmla="*/ 698747 w 1218412"/>
                  <a:gd name="connsiteY92" fmla="*/ 246387 h 681266"/>
                  <a:gd name="connsiteX93" fmla="*/ 690891 w 1218412"/>
                  <a:gd name="connsiteY93" fmla="*/ 247443 h 681266"/>
                  <a:gd name="connsiteX94" fmla="*/ 690891 w 1218412"/>
                  <a:gd name="connsiteY94" fmla="*/ 259798 h 681266"/>
                  <a:gd name="connsiteX95" fmla="*/ 661359 w 1218412"/>
                  <a:gd name="connsiteY95" fmla="*/ 276387 h 681266"/>
                  <a:gd name="connsiteX96" fmla="*/ 656878 w 1218412"/>
                  <a:gd name="connsiteY96" fmla="*/ 330747 h 681266"/>
                  <a:gd name="connsiteX97" fmla="*/ 667341 w 1218412"/>
                  <a:gd name="connsiteY97" fmla="*/ 343459 h 681266"/>
                  <a:gd name="connsiteX98" fmla="*/ 682669 w 1218412"/>
                  <a:gd name="connsiteY98" fmla="*/ 336047 h 681266"/>
                  <a:gd name="connsiteX99" fmla="*/ 690150 w 1218412"/>
                  <a:gd name="connsiteY99" fmla="*/ 377694 h 681266"/>
                  <a:gd name="connsiteX100" fmla="*/ 712209 w 1218412"/>
                  <a:gd name="connsiteY100" fmla="*/ 369574 h 681266"/>
                  <a:gd name="connsiteX101" fmla="*/ 739500 w 1218412"/>
                  <a:gd name="connsiteY101" fmla="*/ 380872 h 681266"/>
                  <a:gd name="connsiteX102" fmla="*/ 793706 w 1218412"/>
                  <a:gd name="connsiteY102" fmla="*/ 411580 h 681266"/>
                  <a:gd name="connsiteX103" fmla="*/ 789591 w 1218412"/>
                  <a:gd name="connsiteY103" fmla="*/ 423585 h 681266"/>
                  <a:gd name="connsiteX104" fmla="*/ 795572 w 1218412"/>
                  <a:gd name="connsiteY104" fmla="*/ 414758 h 681266"/>
                  <a:gd name="connsiteX105" fmla="*/ 836700 w 1218412"/>
                  <a:gd name="connsiteY105" fmla="*/ 417936 h 681266"/>
                  <a:gd name="connsiteX106" fmla="*/ 836700 w 1218412"/>
                  <a:gd name="connsiteY106" fmla="*/ 462770 h 681266"/>
                  <a:gd name="connsiteX107" fmla="*/ 849037 w 1218412"/>
                  <a:gd name="connsiteY107" fmla="*/ 478294 h 681266"/>
                  <a:gd name="connsiteX108" fmla="*/ 840440 w 1218412"/>
                  <a:gd name="connsiteY108" fmla="*/ 481830 h 681266"/>
                  <a:gd name="connsiteX109" fmla="*/ 860625 w 1218412"/>
                  <a:gd name="connsiteY109" fmla="*/ 489950 h 681266"/>
                  <a:gd name="connsiteX110" fmla="*/ 855019 w 1218412"/>
                  <a:gd name="connsiteY110" fmla="*/ 504068 h 681266"/>
                  <a:gd name="connsiteX111" fmla="*/ 875212 w 1218412"/>
                  <a:gd name="connsiteY111" fmla="*/ 503361 h 681266"/>
                  <a:gd name="connsiteX112" fmla="*/ 901753 w 1218412"/>
                  <a:gd name="connsiteY112" fmla="*/ 479359 h 681266"/>
                  <a:gd name="connsiteX113" fmla="*/ 889416 w 1218412"/>
                  <a:gd name="connsiteY113" fmla="*/ 473710 h 681266"/>
                  <a:gd name="connsiteX114" fmla="*/ 875212 w 1218412"/>
                  <a:gd name="connsiteY114" fmla="*/ 430290 h 681266"/>
                  <a:gd name="connsiteX115" fmla="*/ 924928 w 1218412"/>
                  <a:gd name="connsiteY115" fmla="*/ 392520 h 681266"/>
                  <a:gd name="connsiteX116" fmla="*/ 918206 w 1218412"/>
                  <a:gd name="connsiteY116" fmla="*/ 392520 h 681266"/>
                  <a:gd name="connsiteX117" fmla="*/ 906235 w 1218412"/>
                  <a:gd name="connsiteY117" fmla="*/ 347694 h 681266"/>
                  <a:gd name="connsiteX118" fmla="*/ 887916 w 1218412"/>
                  <a:gd name="connsiteY118" fmla="*/ 336047 h 681266"/>
                  <a:gd name="connsiteX119" fmla="*/ 912225 w 1218412"/>
                  <a:gd name="connsiteY119" fmla="*/ 317336 h 681266"/>
                  <a:gd name="connsiteX120" fmla="*/ 903994 w 1218412"/>
                  <a:gd name="connsiteY120" fmla="*/ 307452 h 681266"/>
                  <a:gd name="connsiteX121" fmla="*/ 906984 w 1218412"/>
                  <a:gd name="connsiteY121" fmla="*/ 291212 h 681266"/>
                  <a:gd name="connsiteX122" fmla="*/ 897637 w 1218412"/>
                  <a:gd name="connsiteY122" fmla="*/ 288742 h 681266"/>
                  <a:gd name="connsiteX123" fmla="*/ 906984 w 1218412"/>
                  <a:gd name="connsiteY123" fmla="*/ 272510 h 681266"/>
                  <a:gd name="connsiteX124" fmla="*/ 896147 w 1218412"/>
                  <a:gd name="connsiteY124" fmla="*/ 261562 h 681266"/>
                  <a:gd name="connsiteX125" fmla="*/ 903244 w 1218412"/>
                  <a:gd name="connsiteY125" fmla="*/ 247801 h 681266"/>
                  <a:gd name="connsiteX126" fmla="*/ 940631 w 1218412"/>
                  <a:gd name="connsiteY126" fmla="*/ 257327 h 681266"/>
                  <a:gd name="connsiteX127" fmla="*/ 958209 w 1218412"/>
                  <a:gd name="connsiteY127" fmla="*/ 249207 h 681266"/>
                  <a:gd name="connsiteX128" fmla="*/ 991481 w 1218412"/>
                  <a:gd name="connsiteY128" fmla="*/ 272510 h 681266"/>
                  <a:gd name="connsiteX129" fmla="*/ 991481 w 1218412"/>
                  <a:gd name="connsiteY129" fmla="*/ 282036 h 681266"/>
                  <a:gd name="connsiteX130" fmla="*/ 1019146 w 1218412"/>
                  <a:gd name="connsiteY130" fmla="*/ 283450 h 681266"/>
                  <a:gd name="connsiteX131" fmla="*/ 1021762 w 1218412"/>
                  <a:gd name="connsiteY131" fmla="*/ 306038 h 681266"/>
                  <a:gd name="connsiteX132" fmla="*/ 996712 w 1218412"/>
                  <a:gd name="connsiteY132" fmla="*/ 307103 h 681266"/>
                  <a:gd name="connsiteX133" fmla="*/ 1018397 w 1218412"/>
                  <a:gd name="connsiteY133" fmla="*/ 310980 h 681266"/>
                  <a:gd name="connsiteX134" fmla="*/ 1025503 w 1218412"/>
                  <a:gd name="connsiteY134" fmla="*/ 324041 h 681266"/>
                  <a:gd name="connsiteX135" fmla="*/ 1002319 w 1218412"/>
                  <a:gd name="connsiteY135" fmla="*/ 343809 h 681266"/>
                  <a:gd name="connsiteX136" fmla="*/ 1035591 w 1218412"/>
                  <a:gd name="connsiteY136" fmla="*/ 334283 h 681266"/>
                  <a:gd name="connsiteX137" fmla="*/ 1037465 w 1218412"/>
                  <a:gd name="connsiteY137" fmla="*/ 350872 h 681266"/>
                  <a:gd name="connsiteX138" fmla="*/ 1022887 w 1218412"/>
                  <a:gd name="connsiteY138" fmla="*/ 357578 h 681266"/>
                  <a:gd name="connsiteX139" fmla="*/ 1043821 w 1218412"/>
                  <a:gd name="connsiteY139" fmla="*/ 340281 h 681266"/>
                  <a:gd name="connsiteX140" fmla="*/ 1045688 w 1218412"/>
                  <a:gd name="connsiteY140" fmla="*/ 351579 h 681266"/>
                  <a:gd name="connsiteX141" fmla="*/ 1065131 w 1218412"/>
                  <a:gd name="connsiteY141" fmla="*/ 335339 h 681266"/>
                  <a:gd name="connsiteX142" fmla="*/ 1069238 w 1218412"/>
                  <a:gd name="connsiteY142" fmla="*/ 343809 h 681266"/>
                  <a:gd name="connsiteX143" fmla="*/ 1081950 w 1218412"/>
                  <a:gd name="connsiteY143" fmla="*/ 319807 h 681266"/>
                  <a:gd name="connsiteX144" fmla="*/ 1076719 w 1218412"/>
                  <a:gd name="connsiteY144" fmla="*/ 315214 h 681266"/>
                  <a:gd name="connsiteX145" fmla="*/ 1092422 w 1218412"/>
                  <a:gd name="connsiteY145" fmla="*/ 301803 h 681266"/>
                  <a:gd name="connsiteX146" fmla="*/ 1109991 w 1218412"/>
                  <a:gd name="connsiteY146" fmla="*/ 327219 h 681266"/>
                  <a:gd name="connsiteX147" fmla="*/ 1094663 w 1218412"/>
                  <a:gd name="connsiteY147" fmla="*/ 332869 h 681266"/>
                  <a:gd name="connsiteX148" fmla="*/ 1111865 w 1218412"/>
                  <a:gd name="connsiteY148" fmla="*/ 330040 h 681266"/>
                  <a:gd name="connsiteX149" fmla="*/ 1117472 w 1218412"/>
                  <a:gd name="connsiteY149" fmla="*/ 339923 h 681266"/>
                  <a:gd name="connsiteX150" fmla="*/ 1106250 w 1218412"/>
                  <a:gd name="connsiteY150" fmla="*/ 343459 h 681266"/>
                  <a:gd name="connsiteX151" fmla="*/ 1120462 w 1218412"/>
                  <a:gd name="connsiteY151" fmla="*/ 345223 h 681266"/>
                  <a:gd name="connsiteX152" fmla="*/ 1111865 w 1218412"/>
                  <a:gd name="connsiteY152" fmla="*/ 352278 h 681266"/>
                  <a:gd name="connsiteX153" fmla="*/ 1120837 w 1218412"/>
                  <a:gd name="connsiteY153" fmla="*/ 350872 h 681266"/>
                  <a:gd name="connsiteX154" fmla="*/ 1128684 w 1218412"/>
                  <a:gd name="connsiteY154" fmla="*/ 361463 h 681266"/>
                  <a:gd name="connsiteX155" fmla="*/ 1123828 w 1218412"/>
                  <a:gd name="connsiteY155" fmla="*/ 367103 h 681266"/>
                  <a:gd name="connsiteX156" fmla="*/ 1137282 w 1218412"/>
                  <a:gd name="connsiteY156" fmla="*/ 376288 h 681266"/>
                  <a:gd name="connsiteX157" fmla="*/ 1115231 w 1218412"/>
                  <a:gd name="connsiteY157" fmla="*/ 385465 h 681266"/>
                  <a:gd name="connsiteX158" fmla="*/ 1130925 w 1218412"/>
                  <a:gd name="connsiteY158" fmla="*/ 385465 h 681266"/>
                  <a:gd name="connsiteX159" fmla="*/ 1127934 w 1218412"/>
                  <a:gd name="connsiteY159" fmla="*/ 393934 h 681266"/>
                  <a:gd name="connsiteX160" fmla="*/ 1152243 w 1218412"/>
                  <a:gd name="connsiteY160" fmla="*/ 402403 h 681266"/>
                  <a:gd name="connsiteX161" fmla="*/ 1160465 w 1218412"/>
                  <a:gd name="connsiteY161" fmla="*/ 422878 h 681266"/>
                  <a:gd name="connsiteX162" fmla="*/ 1170187 w 1218412"/>
                  <a:gd name="connsiteY162" fmla="*/ 415465 h 681266"/>
                  <a:gd name="connsiteX163" fmla="*/ 1193737 w 1218412"/>
                  <a:gd name="connsiteY163" fmla="*/ 429234 h 681266"/>
                  <a:gd name="connsiteX164" fmla="*/ 1141397 w 1218412"/>
                  <a:gd name="connsiteY164" fmla="*/ 447237 h 681266"/>
                  <a:gd name="connsiteX165" fmla="*/ 1152243 w 1218412"/>
                  <a:gd name="connsiteY165" fmla="*/ 457470 h 681266"/>
                  <a:gd name="connsiteX166" fmla="*/ 1195978 w 1218412"/>
                  <a:gd name="connsiteY166" fmla="*/ 436996 h 681266"/>
                  <a:gd name="connsiteX167" fmla="*/ 1195978 w 1218412"/>
                  <a:gd name="connsiteY167" fmla="*/ 453943 h 681266"/>
                  <a:gd name="connsiteX168" fmla="*/ 1216913 w 1218412"/>
                  <a:gd name="connsiteY168" fmla="*/ 451114 h 681266"/>
                  <a:gd name="connsiteX169" fmla="*/ 1218412 w 1218412"/>
                  <a:gd name="connsiteY169" fmla="*/ 459234 h 681266"/>
                  <a:gd name="connsiteX170" fmla="*/ 1209441 w 1218412"/>
                  <a:gd name="connsiteY170" fmla="*/ 459234 h 681266"/>
                  <a:gd name="connsiteX171" fmla="*/ 1218412 w 1218412"/>
                  <a:gd name="connsiteY171" fmla="*/ 480416 h 681266"/>
                  <a:gd name="connsiteX172" fmla="*/ 1155975 w 1218412"/>
                  <a:gd name="connsiteY172" fmla="*/ 519950 h 681266"/>
                  <a:gd name="connsiteX173" fmla="*/ 1068122 w 1218412"/>
                  <a:gd name="connsiteY173" fmla="*/ 519950 h 681266"/>
                  <a:gd name="connsiteX174" fmla="*/ 1029610 w 1218412"/>
                  <a:gd name="connsiteY174" fmla="*/ 547479 h 681266"/>
                  <a:gd name="connsiteX175" fmla="*/ 998578 w 1218412"/>
                  <a:gd name="connsiteY175" fmla="*/ 587721 h 681266"/>
                  <a:gd name="connsiteX176" fmla="*/ 1029610 w 1218412"/>
                  <a:gd name="connsiteY176" fmla="*/ 556664 h 681266"/>
                  <a:gd name="connsiteX177" fmla="*/ 1077468 w 1218412"/>
                  <a:gd name="connsiteY177" fmla="*/ 539368 h 681266"/>
                  <a:gd name="connsiteX178" fmla="*/ 1094663 w 1218412"/>
                  <a:gd name="connsiteY178" fmla="*/ 552779 h 681266"/>
                  <a:gd name="connsiteX179" fmla="*/ 1063256 w 1218412"/>
                  <a:gd name="connsiteY179" fmla="*/ 564426 h 681266"/>
                  <a:gd name="connsiteX180" fmla="*/ 1089431 w 1218412"/>
                  <a:gd name="connsiteY180" fmla="*/ 569718 h 681266"/>
                  <a:gd name="connsiteX181" fmla="*/ 1081950 w 1218412"/>
                  <a:gd name="connsiteY181" fmla="*/ 582072 h 681266"/>
                  <a:gd name="connsiteX182" fmla="*/ 1101019 w 1218412"/>
                  <a:gd name="connsiteY182" fmla="*/ 605018 h 681266"/>
                  <a:gd name="connsiteX183" fmla="*/ 1138781 w 1218412"/>
                  <a:gd name="connsiteY183" fmla="*/ 613137 h 681266"/>
                  <a:gd name="connsiteX184" fmla="*/ 1149994 w 1218412"/>
                  <a:gd name="connsiteY184" fmla="*/ 584543 h 681266"/>
                  <a:gd name="connsiteX185" fmla="*/ 1149994 w 1218412"/>
                  <a:gd name="connsiteY185" fmla="*/ 602547 h 681266"/>
                  <a:gd name="connsiteX186" fmla="*/ 1158224 w 1218412"/>
                  <a:gd name="connsiteY186" fmla="*/ 600076 h 681266"/>
                  <a:gd name="connsiteX187" fmla="*/ 1141022 w 1218412"/>
                  <a:gd name="connsiteY187" fmla="*/ 617730 h 681266"/>
                  <a:gd name="connsiteX188" fmla="*/ 1096912 w 1218412"/>
                  <a:gd name="connsiteY188" fmla="*/ 630084 h 681266"/>
                  <a:gd name="connsiteX189" fmla="*/ 1080459 w 1218412"/>
                  <a:gd name="connsiteY189" fmla="*/ 652323 h 681266"/>
                  <a:gd name="connsiteX190" fmla="*/ 1069238 w 1218412"/>
                  <a:gd name="connsiteY190" fmla="*/ 633263 h 681266"/>
                  <a:gd name="connsiteX191" fmla="*/ 1111490 w 1218412"/>
                  <a:gd name="connsiteY191" fmla="*/ 616316 h 681266"/>
                  <a:gd name="connsiteX192" fmla="*/ 1089431 w 1218412"/>
                  <a:gd name="connsiteY192" fmla="*/ 617372 h 681266"/>
                  <a:gd name="connsiteX193" fmla="*/ 1092422 w 1218412"/>
                  <a:gd name="connsiteY193" fmla="*/ 605018 h 681266"/>
                  <a:gd name="connsiteX194" fmla="*/ 1056534 w 1218412"/>
                  <a:gd name="connsiteY194" fmla="*/ 618786 h 681266"/>
                  <a:gd name="connsiteX195" fmla="*/ 1045688 w 1218412"/>
                  <a:gd name="connsiteY195" fmla="*/ 610317 h 681266"/>
                  <a:gd name="connsiteX196" fmla="*/ 1045688 w 1218412"/>
                  <a:gd name="connsiteY196" fmla="*/ 584543 h 681266"/>
                  <a:gd name="connsiteX197" fmla="*/ 1022512 w 1218412"/>
                  <a:gd name="connsiteY197" fmla="*/ 576781 h 681266"/>
                  <a:gd name="connsiteX198" fmla="*/ 1004560 w 1218412"/>
                  <a:gd name="connsiteY198" fmla="*/ 617730 h 681266"/>
                  <a:gd name="connsiteX199" fmla="*/ 932034 w 1218412"/>
                  <a:gd name="connsiteY199" fmla="*/ 633263 h 681266"/>
                  <a:gd name="connsiteX200" fmla="*/ 881560 w 1218412"/>
                  <a:gd name="connsiteY200" fmla="*/ 648787 h 681266"/>
                  <a:gd name="connsiteX201" fmla="*/ 874462 w 1218412"/>
                  <a:gd name="connsiteY201" fmla="*/ 656557 h 681266"/>
                  <a:gd name="connsiteX202" fmla="*/ 884559 w 1218412"/>
                  <a:gd name="connsiteY202" fmla="*/ 658321 h 681266"/>
                  <a:gd name="connsiteX203" fmla="*/ 887175 w 1218412"/>
                  <a:gd name="connsiteY203" fmla="*/ 664677 h 681266"/>
                  <a:gd name="connsiteX204" fmla="*/ 826228 w 1218412"/>
                  <a:gd name="connsiteY204" fmla="*/ 681266 h 681266"/>
                  <a:gd name="connsiteX205" fmla="*/ 829228 w 1218412"/>
                  <a:gd name="connsiteY205" fmla="*/ 673146 h 681266"/>
                  <a:gd name="connsiteX206" fmla="*/ 833709 w 1218412"/>
                  <a:gd name="connsiteY206" fmla="*/ 667855 h 681266"/>
                  <a:gd name="connsiteX207" fmla="*/ 836325 w 1218412"/>
                  <a:gd name="connsiteY207" fmla="*/ 660443 h 681266"/>
                  <a:gd name="connsiteX208" fmla="*/ 846047 w 1218412"/>
                  <a:gd name="connsiteY208" fmla="*/ 654086 h 681266"/>
                  <a:gd name="connsiteX209" fmla="*/ 846797 w 1218412"/>
                  <a:gd name="connsiteY209" fmla="*/ 617730 h 681266"/>
                  <a:gd name="connsiteX210" fmla="*/ 858384 w 1218412"/>
                  <a:gd name="connsiteY210" fmla="*/ 630084 h 681266"/>
                  <a:gd name="connsiteX211" fmla="*/ 875578 w 1218412"/>
                  <a:gd name="connsiteY211" fmla="*/ 625492 h 681266"/>
                  <a:gd name="connsiteX212" fmla="*/ 859884 w 1218412"/>
                  <a:gd name="connsiteY212" fmla="*/ 605018 h 681266"/>
                  <a:gd name="connsiteX213" fmla="*/ 808284 w 1218412"/>
                  <a:gd name="connsiteY213" fmla="*/ 594427 h 681266"/>
                  <a:gd name="connsiteX214" fmla="*/ 805669 w 1218412"/>
                  <a:gd name="connsiteY214" fmla="*/ 594427 h 681266"/>
                  <a:gd name="connsiteX215" fmla="*/ 799687 w 1218412"/>
                  <a:gd name="connsiteY215" fmla="*/ 565483 h 681266"/>
                  <a:gd name="connsiteX216" fmla="*/ 789591 w 1218412"/>
                  <a:gd name="connsiteY216" fmla="*/ 567247 h 681266"/>
                  <a:gd name="connsiteX217" fmla="*/ 780619 w 1218412"/>
                  <a:gd name="connsiteY217" fmla="*/ 550658 h 681266"/>
                  <a:gd name="connsiteX218" fmla="*/ 770156 w 1218412"/>
                  <a:gd name="connsiteY218" fmla="*/ 549601 h 681266"/>
                  <a:gd name="connsiteX219" fmla="*/ 770156 w 1218412"/>
                  <a:gd name="connsiteY219" fmla="*/ 559135 h 681266"/>
                  <a:gd name="connsiteX220" fmla="*/ 755203 w 1218412"/>
                  <a:gd name="connsiteY220" fmla="*/ 545366 h 681266"/>
                  <a:gd name="connsiteX221" fmla="*/ 731269 w 1218412"/>
                  <a:gd name="connsiteY221" fmla="*/ 565483 h 681266"/>
                  <a:gd name="connsiteX222" fmla="*/ 662859 w 1218412"/>
                  <a:gd name="connsiteY222" fmla="*/ 550658 h 681266"/>
                  <a:gd name="connsiteX223" fmla="*/ 655378 w 1218412"/>
                  <a:gd name="connsiteY223" fmla="*/ 536539 h 681266"/>
                  <a:gd name="connsiteX224" fmla="*/ 655003 w 1218412"/>
                  <a:gd name="connsiteY224" fmla="*/ 545716 h 681266"/>
                  <a:gd name="connsiteX225" fmla="*/ 260953 w 1218412"/>
                  <a:gd name="connsiteY225" fmla="*/ 545716 h 681266"/>
                  <a:gd name="connsiteX226" fmla="*/ 254972 w 1218412"/>
                  <a:gd name="connsiteY226" fmla="*/ 529834 h 681266"/>
                  <a:gd name="connsiteX227" fmla="*/ 234037 w 1218412"/>
                  <a:gd name="connsiteY227" fmla="*/ 525241 h 681266"/>
                  <a:gd name="connsiteX228" fmla="*/ 235162 w 1218412"/>
                  <a:gd name="connsiteY228" fmla="*/ 515008 h 681266"/>
                  <a:gd name="connsiteX229" fmla="*/ 191044 w 1218412"/>
                  <a:gd name="connsiteY229" fmla="*/ 501947 h 681266"/>
                  <a:gd name="connsiteX230" fmla="*/ 196275 w 1218412"/>
                  <a:gd name="connsiteY230" fmla="*/ 494185 h 681266"/>
                  <a:gd name="connsiteX231" fmla="*/ 185437 w 1218412"/>
                  <a:gd name="connsiteY231" fmla="*/ 475125 h 681266"/>
                  <a:gd name="connsiteX232" fmla="*/ 174216 w 1218412"/>
                  <a:gd name="connsiteY232" fmla="*/ 473710 h 681266"/>
                  <a:gd name="connsiteX233" fmla="*/ 150666 w 1218412"/>
                  <a:gd name="connsiteY233" fmla="*/ 432412 h 681266"/>
                  <a:gd name="connsiteX234" fmla="*/ 155156 w 1218412"/>
                  <a:gd name="connsiteY234" fmla="*/ 419700 h 681266"/>
                  <a:gd name="connsiteX235" fmla="*/ 156272 w 1218412"/>
                  <a:gd name="connsiteY235" fmla="*/ 397819 h 681266"/>
                  <a:gd name="connsiteX236" fmla="*/ 129731 w 1218412"/>
                  <a:gd name="connsiteY236" fmla="*/ 385465 h 681266"/>
                  <a:gd name="connsiteX237" fmla="*/ 78515 w 1218412"/>
                  <a:gd name="connsiteY237" fmla="*/ 313101 h 681266"/>
                  <a:gd name="connsiteX238" fmla="*/ 50475 w 1218412"/>
                  <a:gd name="connsiteY238" fmla="*/ 333576 h 681266"/>
                  <a:gd name="connsiteX239" fmla="*/ 41869 w 1218412"/>
                  <a:gd name="connsiteY239" fmla="*/ 323692 h 681266"/>
                  <a:gd name="connsiteX240" fmla="*/ 40003 w 1218412"/>
                  <a:gd name="connsiteY240" fmla="*/ 321928 h 681266"/>
                  <a:gd name="connsiteX241" fmla="*/ 26916 w 1218412"/>
                  <a:gd name="connsiteY241" fmla="*/ 301803 h 681266"/>
                  <a:gd name="connsiteX242" fmla="*/ 0 w 1218412"/>
                  <a:gd name="connsiteY242" fmla="*/ 301803 h 681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Lst>
                <a:rect l="l" t="t" r="r" b="b"/>
                <a:pathLst>
                  <a:path w="1218412" h="681266">
                    <a:moveTo>
                      <a:pt x="0" y="301803"/>
                    </a:moveTo>
                    <a:lnTo>
                      <a:pt x="0" y="62832"/>
                    </a:lnTo>
                    <a:lnTo>
                      <a:pt x="97200" y="93895"/>
                    </a:lnTo>
                    <a:lnTo>
                      <a:pt x="90853" y="81540"/>
                    </a:lnTo>
                    <a:lnTo>
                      <a:pt x="101316" y="74127"/>
                    </a:lnTo>
                    <a:lnTo>
                      <a:pt x="161512" y="47654"/>
                    </a:lnTo>
                    <a:lnTo>
                      <a:pt x="115153" y="79775"/>
                    </a:lnTo>
                    <a:lnTo>
                      <a:pt x="140944" y="70598"/>
                    </a:lnTo>
                    <a:lnTo>
                      <a:pt x="140944" y="76952"/>
                    </a:lnTo>
                    <a:lnTo>
                      <a:pt x="191044" y="48360"/>
                    </a:lnTo>
                    <a:lnTo>
                      <a:pt x="184312" y="39182"/>
                    </a:lnTo>
                    <a:lnTo>
                      <a:pt x="216843" y="73069"/>
                    </a:lnTo>
                    <a:lnTo>
                      <a:pt x="237778" y="53302"/>
                    </a:lnTo>
                    <a:lnTo>
                      <a:pt x="235529" y="73069"/>
                    </a:lnTo>
                    <a:lnTo>
                      <a:pt x="261328" y="59302"/>
                    </a:lnTo>
                    <a:lnTo>
                      <a:pt x="333112" y="82953"/>
                    </a:lnTo>
                    <a:lnTo>
                      <a:pt x="366759" y="82599"/>
                    </a:lnTo>
                    <a:lnTo>
                      <a:pt x="384703" y="97072"/>
                    </a:lnTo>
                    <a:lnTo>
                      <a:pt x="363394" y="109426"/>
                    </a:lnTo>
                    <a:lnTo>
                      <a:pt x="376106" y="114015"/>
                    </a:lnTo>
                    <a:lnTo>
                      <a:pt x="441525" y="108014"/>
                    </a:lnTo>
                    <a:lnTo>
                      <a:pt x="469199" y="128488"/>
                    </a:lnTo>
                    <a:lnTo>
                      <a:pt x="474056" y="141901"/>
                    </a:lnTo>
                    <a:lnTo>
                      <a:pt x="480787" y="132723"/>
                    </a:lnTo>
                    <a:lnTo>
                      <a:pt x="469199" y="114015"/>
                    </a:lnTo>
                    <a:lnTo>
                      <a:pt x="500597" y="91777"/>
                    </a:lnTo>
                    <a:lnTo>
                      <a:pt x="469566" y="105896"/>
                    </a:lnTo>
                    <a:lnTo>
                      <a:pt x="460219" y="99190"/>
                    </a:lnTo>
                    <a:lnTo>
                      <a:pt x="497232" y="82599"/>
                    </a:lnTo>
                    <a:lnTo>
                      <a:pt x="517050" y="106603"/>
                    </a:lnTo>
                    <a:lnTo>
                      <a:pt x="538734" y="105896"/>
                    </a:lnTo>
                    <a:lnTo>
                      <a:pt x="551072" y="116839"/>
                    </a:lnTo>
                    <a:lnTo>
                      <a:pt x="608644" y="114015"/>
                    </a:lnTo>
                    <a:lnTo>
                      <a:pt x="606403" y="106603"/>
                    </a:lnTo>
                    <a:lnTo>
                      <a:pt x="623597" y="120722"/>
                    </a:lnTo>
                    <a:lnTo>
                      <a:pt x="625846" y="109426"/>
                    </a:lnTo>
                    <a:lnTo>
                      <a:pt x="612759" y="113309"/>
                    </a:lnTo>
                    <a:lnTo>
                      <a:pt x="603412" y="98484"/>
                    </a:lnTo>
                    <a:lnTo>
                      <a:pt x="625097" y="97072"/>
                    </a:lnTo>
                    <a:lnTo>
                      <a:pt x="632203" y="108014"/>
                    </a:lnTo>
                    <a:lnTo>
                      <a:pt x="640800" y="104484"/>
                    </a:lnTo>
                    <a:lnTo>
                      <a:pt x="637809" y="121781"/>
                    </a:lnTo>
                    <a:lnTo>
                      <a:pt x="652762" y="130253"/>
                    </a:lnTo>
                    <a:lnTo>
                      <a:pt x="648272" y="106603"/>
                    </a:lnTo>
                    <a:lnTo>
                      <a:pt x="676688" y="92483"/>
                    </a:lnTo>
                    <a:lnTo>
                      <a:pt x="669215" y="81540"/>
                    </a:lnTo>
                    <a:lnTo>
                      <a:pt x="660984" y="89306"/>
                    </a:lnTo>
                    <a:lnTo>
                      <a:pt x="675938" y="69185"/>
                    </a:lnTo>
                    <a:lnTo>
                      <a:pt x="634069" y="54360"/>
                    </a:lnTo>
                    <a:lnTo>
                      <a:pt x="638184" y="19414"/>
                    </a:lnTo>
                    <a:lnTo>
                      <a:pt x="648272" y="20121"/>
                    </a:lnTo>
                    <a:lnTo>
                      <a:pt x="655003" y="0"/>
                    </a:lnTo>
                    <a:lnTo>
                      <a:pt x="684910" y="19414"/>
                    </a:lnTo>
                    <a:lnTo>
                      <a:pt x="685659" y="32475"/>
                    </a:lnTo>
                    <a:lnTo>
                      <a:pt x="706969" y="50477"/>
                    </a:lnTo>
                    <a:lnTo>
                      <a:pt x="692765" y="50124"/>
                    </a:lnTo>
                    <a:lnTo>
                      <a:pt x="698747" y="56478"/>
                    </a:lnTo>
                    <a:lnTo>
                      <a:pt x="690525" y="63891"/>
                    </a:lnTo>
                    <a:lnTo>
                      <a:pt x="715200" y="69185"/>
                    </a:lnTo>
                    <a:lnTo>
                      <a:pt x="708843" y="73069"/>
                    </a:lnTo>
                    <a:lnTo>
                      <a:pt x="723422" y="102720"/>
                    </a:lnTo>
                    <a:lnTo>
                      <a:pt x="736875" y="76245"/>
                    </a:lnTo>
                    <a:lnTo>
                      <a:pt x="754078" y="85776"/>
                    </a:lnTo>
                    <a:lnTo>
                      <a:pt x="758560" y="104132"/>
                    </a:lnTo>
                    <a:lnTo>
                      <a:pt x="750337" y="109426"/>
                    </a:lnTo>
                    <a:lnTo>
                      <a:pt x="766790" y="130253"/>
                    </a:lnTo>
                    <a:lnTo>
                      <a:pt x="776512" y="125663"/>
                    </a:lnTo>
                    <a:lnTo>
                      <a:pt x="789591" y="92130"/>
                    </a:lnTo>
                    <a:lnTo>
                      <a:pt x="804553" y="88953"/>
                    </a:lnTo>
                    <a:lnTo>
                      <a:pt x="793331" y="60714"/>
                    </a:lnTo>
                    <a:lnTo>
                      <a:pt x="833334" y="63538"/>
                    </a:lnTo>
                    <a:lnTo>
                      <a:pt x="850903" y="79775"/>
                    </a:lnTo>
                    <a:lnTo>
                      <a:pt x="844181" y="87894"/>
                    </a:lnTo>
                    <a:lnTo>
                      <a:pt x="852403" y="92130"/>
                    </a:lnTo>
                    <a:lnTo>
                      <a:pt x="833709" y="97424"/>
                    </a:lnTo>
                    <a:lnTo>
                      <a:pt x="850162" y="133783"/>
                    </a:lnTo>
                    <a:lnTo>
                      <a:pt x="823613" y="152138"/>
                    </a:lnTo>
                    <a:lnTo>
                      <a:pt x="813525" y="144019"/>
                    </a:lnTo>
                    <a:lnTo>
                      <a:pt x="817256" y="156726"/>
                    </a:lnTo>
                    <a:lnTo>
                      <a:pt x="776887" y="147902"/>
                    </a:lnTo>
                    <a:lnTo>
                      <a:pt x="785484" y="159903"/>
                    </a:lnTo>
                    <a:lnTo>
                      <a:pt x="770156" y="177906"/>
                    </a:lnTo>
                    <a:lnTo>
                      <a:pt x="727162" y="163786"/>
                    </a:lnTo>
                    <a:lnTo>
                      <a:pt x="742865" y="178965"/>
                    </a:lnTo>
                    <a:lnTo>
                      <a:pt x="772772" y="181789"/>
                    </a:lnTo>
                    <a:lnTo>
                      <a:pt x="752212" y="211436"/>
                    </a:lnTo>
                    <a:lnTo>
                      <a:pt x="730153" y="210030"/>
                    </a:lnTo>
                    <a:lnTo>
                      <a:pt x="719306" y="225912"/>
                    </a:lnTo>
                    <a:lnTo>
                      <a:pt x="679678" y="212851"/>
                    </a:lnTo>
                    <a:lnTo>
                      <a:pt x="715200" y="225912"/>
                    </a:lnTo>
                    <a:lnTo>
                      <a:pt x="720806" y="238267"/>
                    </a:lnTo>
                    <a:lnTo>
                      <a:pt x="692765" y="242859"/>
                    </a:lnTo>
                    <a:lnTo>
                      <a:pt x="698747" y="246387"/>
                    </a:lnTo>
                    <a:lnTo>
                      <a:pt x="690891" y="247443"/>
                    </a:lnTo>
                    <a:lnTo>
                      <a:pt x="690891" y="259798"/>
                    </a:lnTo>
                    <a:lnTo>
                      <a:pt x="661359" y="276387"/>
                    </a:lnTo>
                    <a:lnTo>
                      <a:pt x="656878" y="330747"/>
                    </a:lnTo>
                    <a:lnTo>
                      <a:pt x="667341" y="343459"/>
                    </a:lnTo>
                    <a:lnTo>
                      <a:pt x="682669" y="336047"/>
                    </a:lnTo>
                    <a:lnTo>
                      <a:pt x="690150" y="377694"/>
                    </a:lnTo>
                    <a:lnTo>
                      <a:pt x="712209" y="369574"/>
                    </a:lnTo>
                    <a:lnTo>
                      <a:pt x="739500" y="380872"/>
                    </a:lnTo>
                    <a:lnTo>
                      <a:pt x="793706" y="411580"/>
                    </a:lnTo>
                    <a:lnTo>
                      <a:pt x="789591" y="423585"/>
                    </a:lnTo>
                    <a:lnTo>
                      <a:pt x="795572" y="414758"/>
                    </a:lnTo>
                    <a:lnTo>
                      <a:pt x="836700" y="417936"/>
                    </a:lnTo>
                    <a:lnTo>
                      <a:pt x="836700" y="462770"/>
                    </a:lnTo>
                    <a:lnTo>
                      <a:pt x="849037" y="478294"/>
                    </a:lnTo>
                    <a:lnTo>
                      <a:pt x="840440" y="481830"/>
                    </a:lnTo>
                    <a:lnTo>
                      <a:pt x="860625" y="489950"/>
                    </a:lnTo>
                    <a:lnTo>
                      <a:pt x="855019" y="504068"/>
                    </a:lnTo>
                    <a:lnTo>
                      <a:pt x="875212" y="503361"/>
                    </a:lnTo>
                    <a:lnTo>
                      <a:pt x="901753" y="479359"/>
                    </a:lnTo>
                    <a:lnTo>
                      <a:pt x="889416" y="473710"/>
                    </a:lnTo>
                    <a:lnTo>
                      <a:pt x="875212" y="430290"/>
                    </a:lnTo>
                    <a:lnTo>
                      <a:pt x="924928" y="392520"/>
                    </a:lnTo>
                    <a:lnTo>
                      <a:pt x="918206" y="392520"/>
                    </a:lnTo>
                    <a:lnTo>
                      <a:pt x="906235" y="347694"/>
                    </a:lnTo>
                    <a:lnTo>
                      <a:pt x="887916" y="336047"/>
                    </a:lnTo>
                    <a:lnTo>
                      <a:pt x="912225" y="317336"/>
                    </a:lnTo>
                    <a:lnTo>
                      <a:pt x="903994" y="307452"/>
                    </a:lnTo>
                    <a:lnTo>
                      <a:pt x="906984" y="291212"/>
                    </a:lnTo>
                    <a:lnTo>
                      <a:pt x="897637" y="288742"/>
                    </a:lnTo>
                    <a:lnTo>
                      <a:pt x="906984" y="272510"/>
                    </a:lnTo>
                    <a:lnTo>
                      <a:pt x="896147" y="261562"/>
                    </a:lnTo>
                    <a:lnTo>
                      <a:pt x="903244" y="247801"/>
                    </a:lnTo>
                    <a:lnTo>
                      <a:pt x="940631" y="257327"/>
                    </a:lnTo>
                    <a:lnTo>
                      <a:pt x="958209" y="249207"/>
                    </a:lnTo>
                    <a:lnTo>
                      <a:pt x="991481" y="272510"/>
                    </a:lnTo>
                    <a:lnTo>
                      <a:pt x="991481" y="282036"/>
                    </a:lnTo>
                    <a:lnTo>
                      <a:pt x="1019146" y="283450"/>
                    </a:lnTo>
                    <a:lnTo>
                      <a:pt x="1021762" y="306038"/>
                    </a:lnTo>
                    <a:lnTo>
                      <a:pt x="996712" y="307103"/>
                    </a:lnTo>
                    <a:lnTo>
                      <a:pt x="1018397" y="310980"/>
                    </a:lnTo>
                    <a:lnTo>
                      <a:pt x="1025503" y="324041"/>
                    </a:lnTo>
                    <a:lnTo>
                      <a:pt x="1002319" y="343809"/>
                    </a:lnTo>
                    <a:lnTo>
                      <a:pt x="1035591" y="334283"/>
                    </a:lnTo>
                    <a:lnTo>
                      <a:pt x="1037465" y="350872"/>
                    </a:lnTo>
                    <a:lnTo>
                      <a:pt x="1022887" y="357578"/>
                    </a:lnTo>
                    <a:lnTo>
                      <a:pt x="1043821" y="340281"/>
                    </a:lnTo>
                    <a:lnTo>
                      <a:pt x="1045688" y="351579"/>
                    </a:lnTo>
                    <a:lnTo>
                      <a:pt x="1065131" y="335339"/>
                    </a:lnTo>
                    <a:lnTo>
                      <a:pt x="1069238" y="343809"/>
                    </a:lnTo>
                    <a:lnTo>
                      <a:pt x="1081950" y="319807"/>
                    </a:lnTo>
                    <a:lnTo>
                      <a:pt x="1076719" y="315214"/>
                    </a:lnTo>
                    <a:lnTo>
                      <a:pt x="1092422" y="301803"/>
                    </a:lnTo>
                    <a:lnTo>
                      <a:pt x="1109991" y="327219"/>
                    </a:lnTo>
                    <a:lnTo>
                      <a:pt x="1094663" y="332869"/>
                    </a:lnTo>
                    <a:lnTo>
                      <a:pt x="1111865" y="330040"/>
                    </a:lnTo>
                    <a:lnTo>
                      <a:pt x="1117472" y="339923"/>
                    </a:lnTo>
                    <a:lnTo>
                      <a:pt x="1106250" y="343459"/>
                    </a:lnTo>
                    <a:lnTo>
                      <a:pt x="1120462" y="345223"/>
                    </a:lnTo>
                    <a:lnTo>
                      <a:pt x="1111865" y="352278"/>
                    </a:lnTo>
                    <a:lnTo>
                      <a:pt x="1120837" y="350872"/>
                    </a:lnTo>
                    <a:lnTo>
                      <a:pt x="1128684" y="361463"/>
                    </a:lnTo>
                    <a:lnTo>
                      <a:pt x="1123828" y="367103"/>
                    </a:lnTo>
                    <a:lnTo>
                      <a:pt x="1137282" y="376288"/>
                    </a:lnTo>
                    <a:lnTo>
                      <a:pt x="1115231" y="385465"/>
                    </a:lnTo>
                    <a:lnTo>
                      <a:pt x="1130925" y="385465"/>
                    </a:lnTo>
                    <a:lnTo>
                      <a:pt x="1127934" y="393934"/>
                    </a:lnTo>
                    <a:lnTo>
                      <a:pt x="1152243" y="402403"/>
                    </a:lnTo>
                    <a:lnTo>
                      <a:pt x="1160465" y="422878"/>
                    </a:lnTo>
                    <a:lnTo>
                      <a:pt x="1170187" y="415465"/>
                    </a:lnTo>
                    <a:lnTo>
                      <a:pt x="1193737" y="429234"/>
                    </a:lnTo>
                    <a:lnTo>
                      <a:pt x="1141397" y="447237"/>
                    </a:lnTo>
                    <a:lnTo>
                      <a:pt x="1152243" y="457470"/>
                    </a:lnTo>
                    <a:lnTo>
                      <a:pt x="1195978" y="436996"/>
                    </a:lnTo>
                    <a:lnTo>
                      <a:pt x="1195978" y="453943"/>
                    </a:lnTo>
                    <a:lnTo>
                      <a:pt x="1216913" y="451114"/>
                    </a:lnTo>
                    <a:lnTo>
                      <a:pt x="1218412" y="459234"/>
                    </a:lnTo>
                    <a:lnTo>
                      <a:pt x="1209441" y="459234"/>
                    </a:lnTo>
                    <a:lnTo>
                      <a:pt x="1218412" y="480416"/>
                    </a:lnTo>
                    <a:lnTo>
                      <a:pt x="1155975" y="519950"/>
                    </a:lnTo>
                    <a:lnTo>
                      <a:pt x="1068122" y="519950"/>
                    </a:lnTo>
                    <a:lnTo>
                      <a:pt x="1029610" y="547479"/>
                    </a:lnTo>
                    <a:lnTo>
                      <a:pt x="998578" y="587721"/>
                    </a:lnTo>
                    <a:lnTo>
                      <a:pt x="1029610" y="556664"/>
                    </a:lnTo>
                    <a:lnTo>
                      <a:pt x="1077468" y="539368"/>
                    </a:lnTo>
                    <a:lnTo>
                      <a:pt x="1094663" y="552779"/>
                    </a:lnTo>
                    <a:lnTo>
                      <a:pt x="1063256" y="564426"/>
                    </a:lnTo>
                    <a:lnTo>
                      <a:pt x="1089431" y="569718"/>
                    </a:lnTo>
                    <a:lnTo>
                      <a:pt x="1081950" y="582072"/>
                    </a:lnTo>
                    <a:lnTo>
                      <a:pt x="1101019" y="605018"/>
                    </a:lnTo>
                    <a:lnTo>
                      <a:pt x="1138781" y="613137"/>
                    </a:lnTo>
                    <a:lnTo>
                      <a:pt x="1149994" y="584543"/>
                    </a:lnTo>
                    <a:lnTo>
                      <a:pt x="1149994" y="602547"/>
                    </a:lnTo>
                    <a:lnTo>
                      <a:pt x="1158224" y="600076"/>
                    </a:lnTo>
                    <a:lnTo>
                      <a:pt x="1141022" y="617730"/>
                    </a:lnTo>
                    <a:lnTo>
                      <a:pt x="1096912" y="630084"/>
                    </a:lnTo>
                    <a:lnTo>
                      <a:pt x="1080459" y="652323"/>
                    </a:lnTo>
                    <a:lnTo>
                      <a:pt x="1069238" y="633263"/>
                    </a:lnTo>
                    <a:lnTo>
                      <a:pt x="1111490" y="616316"/>
                    </a:lnTo>
                    <a:lnTo>
                      <a:pt x="1089431" y="617372"/>
                    </a:lnTo>
                    <a:lnTo>
                      <a:pt x="1092422" y="605018"/>
                    </a:lnTo>
                    <a:lnTo>
                      <a:pt x="1056534" y="618786"/>
                    </a:lnTo>
                    <a:lnTo>
                      <a:pt x="1045688" y="610317"/>
                    </a:lnTo>
                    <a:lnTo>
                      <a:pt x="1045688" y="584543"/>
                    </a:lnTo>
                    <a:lnTo>
                      <a:pt x="1022512" y="576781"/>
                    </a:lnTo>
                    <a:lnTo>
                      <a:pt x="1004560" y="617730"/>
                    </a:lnTo>
                    <a:lnTo>
                      <a:pt x="932034" y="633263"/>
                    </a:lnTo>
                    <a:lnTo>
                      <a:pt x="881560" y="648787"/>
                    </a:lnTo>
                    <a:lnTo>
                      <a:pt x="874462" y="656557"/>
                    </a:lnTo>
                    <a:lnTo>
                      <a:pt x="884559" y="658321"/>
                    </a:lnTo>
                    <a:lnTo>
                      <a:pt x="887175" y="664677"/>
                    </a:lnTo>
                    <a:lnTo>
                      <a:pt x="826228" y="681266"/>
                    </a:lnTo>
                    <a:lnTo>
                      <a:pt x="829228" y="673146"/>
                    </a:lnTo>
                    <a:lnTo>
                      <a:pt x="833709" y="667855"/>
                    </a:lnTo>
                    <a:lnTo>
                      <a:pt x="836325" y="660443"/>
                    </a:lnTo>
                    <a:lnTo>
                      <a:pt x="846047" y="654086"/>
                    </a:lnTo>
                    <a:lnTo>
                      <a:pt x="846797" y="617730"/>
                    </a:lnTo>
                    <a:lnTo>
                      <a:pt x="858384" y="630084"/>
                    </a:lnTo>
                    <a:lnTo>
                      <a:pt x="875578" y="625492"/>
                    </a:lnTo>
                    <a:lnTo>
                      <a:pt x="859884" y="605018"/>
                    </a:lnTo>
                    <a:lnTo>
                      <a:pt x="808284" y="594427"/>
                    </a:lnTo>
                    <a:lnTo>
                      <a:pt x="805669" y="594427"/>
                    </a:lnTo>
                    <a:lnTo>
                      <a:pt x="799687" y="565483"/>
                    </a:lnTo>
                    <a:lnTo>
                      <a:pt x="789591" y="567247"/>
                    </a:lnTo>
                    <a:lnTo>
                      <a:pt x="780619" y="550658"/>
                    </a:lnTo>
                    <a:lnTo>
                      <a:pt x="770156" y="549601"/>
                    </a:lnTo>
                    <a:lnTo>
                      <a:pt x="770156" y="559135"/>
                    </a:lnTo>
                    <a:lnTo>
                      <a:pt x="755203" y="545366"/>
                    </a:lnTo>
                    <a:lnTo>
                      <a:pt x="731269" y="565483"/>
                    </a:lnTo>
                    <a:lnTo>
                      <a:pt x="662859" y="550658"/>
                    </a:lnTo>
                    <a:lnTo>
                      <a:pt x="655378" y="536539"/>
                    </a:lnTo>
                    <a:lnTo>
                      <a:pt x="655003" y="545716"/>
                    </a:lnTo>
                    <a:lnTo>
                      <a:pt x="260953" y="545716"/>
                    </a:lnTo>
                    <a:lnTo>
                      <a:pt x="254972" y="529834"/>
                    </a:lnTo>
                    <a:lnTo>
                      <a:pt x="234037" y="525241"/>
                    </a:lnTo>
                    <a:lnTo>
                      <a:pt x="235162" y="515008"/>
                    </a:lnTo>
                    <a:lnTo>
                      <a:pt x="191044" y="501947"/>
                    </a:lnTo>
                    <a:lnTo>
                      <a:pt x="196275" y="494185"/>
                    </a:lnTo>
                    <a:lnTo>
                      <a:pt x="185437" y="475125"/>
                    </a:lnTo>
                    <a:lnTo>
                      <a:pt x="174216" y="473710"/>
                    </a:lnTo>
                    <a:lnTo>
                      <a:pt x="150666" y="432412"/>
                    </a:lnTo>
                    <a:lnTo>
                      <a:pt x="155156" y="419700"/>
                    </a:lnTo>
                    <a:lnTo>
                      <a:pt x="156272" y="397819"/>
                    </a:lnTo>
                    <a:lnTo>
                      <a:pt x="129731" y="385465"/>
                    </a:lnTo>
                    <a:lnTo>
                      <a:pt x="78515" y="313101"/>
                    </a:lnTo>
                    <a:lnTo>
                      <a:pt x="50475" y="333576"/>
                    </a:lnTo>
                    <a:lnTo>
                      <a:pt x="41869" y="323692"/>
                    </a:lnTo>
                    <a:lnTo>
                      <a:pt x="40003" y="321928"/>
                    </a:lnTo>
                    <a:lnTo>
                      <a:pt x="26916" y="301803"/>
                    </a:lnTo>
                    <a:lnTo>
                      <a:pt x="0" y="301803"/>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7" name="任意多边形: 形状 16">
                <a:extLst>
                  <a:ext uri="{FF2B5EF4-FFF2-40B4-BE49-F238E27FC236}">
                    <a16:creationId xmlns:a16="http://schemas.microsoft.com/office/drawing/2014/main" id="{1A7F2751-27F4-44FB-9669-104B7841AFB0}"/>
                  </a:ext>
                </a:extLst>
              </p:cNvPr>
              <p:cNvSpPr/>
              <p:nvPr/>
            </p:nvSpPr>
            <p:spPr>
              <a:xfrm>
                <a:off x="10475629" y="2251059"/>
                <a:ext cx="76683" cy="42576"/>
              </a:xfrm>
              <a:custGeom>
                <a:avLst/>
                <a:gdLst>
                  <a:gd name="connsiteX0" fmla="*/ 0 w 76683"/>
                  <a:gd name="connsiteY0" fmla="*/ 0 h 42576"/>
                  <a:gd name="connsiteX1" fmla="*/ 41349 w 76683"/>
                  <a:gd name="connsiteY1" fmla="*/ 8980 h 42576"/>
                  <a:gd name="connsiteX2" fmla="*/ 76683 w 76683"/>
                  <a:gd name="connsiteY2" fmla="*/ 42576 h 42576"/>
                  <a:gd name="connsiteX3" fmla="*/ 56209 w 76683"/>
                  <a:gd name="connsiteY3" fmla="*/ 36254 h 42576"/>
                  <a:gd name="connsiteX4" fmla="*/ 0 w 76683"/>
                  <a:gd name="connsiteY4" fmla="*/ 0 h 42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83" h="42576">
                    <a:moveTo>
                      <a:pt x="0" y="0"/>
                    </a:moveTo>
                    <a:lnTo>
                      <a:pt x="41349" y="8980"/>
                    </a:lnTo>
                    <a:lnTo>
                      <a:pt x="76683" y="42576"/>
                    </a:lnTo>
                    <a:lnTo>
                      <a:pt x="56209" y="36254"/>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8" name="任意多边形: 形状 17">
                <a:extLst>
                  <a:ext uri="{FF2B5EF4-FFF2-40B4-BE49-F238E27FC236}">
                    <a16:creationId xmlns:a16="http://schemas.microsoft.com/office/drawing/2014/main" id="{CBACDF57-727A-4E2D-B570-62F32ACE18F9}"/>
                  </a:ext>
                </a:extLst>
              </p:cNvPr>
              <p:cNvSpPr/>
              <p:nvPr/>
            </p:nvSpPr>
            <p:spPr>
              <a:xfrm>
                <a:off x="10509711" y="1663465"/>
                <a:ext cx="153366" cy="102189"/>
              </a:xfrm>
              <a:custGeom>
                <a:avLst/>
                <a:gdLst>
                  <a:gd name="connsiteX0" fmla="*/ 0 w 153366"/>
                  <a:gd name="connsiteY0" fmla="*/ 77791 h 102189"/>
                  <a:gd name="connsiteX1" fmla="*/ 5768 w 153366"/>
                  <a:gd name="connsiteY1" fmla="*/ 64354 h 102189"/>
                  <a:gd name="connsiteX2" fmla="*/ 29216 w 153366"/>
                  <a:gd name="connsiteY2" fmla="*/ 22277 h 102189"/>
                  <a:gd name="connsiteX3" fmla="*/ 18063 w 153366"/>
                  <a:gd name="connsiteY3" fmla="*/ 3890 h 102189"/>
                  <a:gd name="connsiteX4" fmla="*/ 65726 w 153366"/>
                  <a:gd name="connsiteY4" fmla="*/ 0 h 102189"/>
                  <a:gd name="connsiteX5" fmla="*/ 98785 w 153366"/>
                  <a:gd name="connsiteY5" fmla="*/ 16973 h 102189"/>
                  <a:gd name="connsiteX6" fmla="*/ 119924 w 153366"/>
                  <a:gd name="connsiteY6" fmla="*/ 7425 h 102189"/>
                  <a:gd name="connsiteX7" fmla="*/ 153367 w 153366"/>
                  <a:gd name="connsiteY7" fmla="*/ 31116 h 102189"/>
                  <a:gd name="connsiteX8" fmla="*/ 83406 w 153366"/>
                  <a:gd name="connsiteY8" fmla="*/ 68951 h 102189"/>
                  <a:gd name="connsiteX9" fmla="*/ 76879 w 153366"/>
                  <a:gd name="connsiteY9" fmla="*/ 91582 h 102189"/>
                  <a:gd name="connsiteX10" fmla="*/ 43053 w 153366"/>
                  <a:gd name="connsiteY10" fmla="*/ 102190 h 102189"/>
                  <a:gd name="connsiteX11" fmla="*/ 26907 w 153366"/>
                  <a:gd name="connsiteY11" fmla="*/ 84509 h 102189"/>
                  <a:gd name="connsiteX12" fmla="*/ 0 w 153366"/>
                  <a:gd name="connsiteY12" fmla="*/ 77791 h 10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366" h="102189">
                    <a:moveTo>
                      <a:pt x="0" y="77791"/>
                    </a:moveTo>
                    <a:lnTo>
                      <a:pt x="5768" y="64354"/>
                    </a:lnTo>
                    <a:lnTo>
                      <a:pt x="29216" y="22277"/>
                    </a:lnTo>
                    <a:lnTo>
                      <a:pt x="18063" y="3890"/>
                    </a:lnTo>
                    <a:lnTo>
                      <a:pt x="65726" y="0"/>
                    </a:lnTo>
                    <a:lnTo>
                      <a:pt x="98785" y="16973"/>
                    </a:lnTo>
                    <a:lnTo>
                      <a:pt x="119924" y="7425"/>
                    </a:lnTo>
                    <a:lnTo>
                      <a:pt x="153367" y="31116"/>
                    </a:lnTo>
                    <a:lnTo>
                      <a:pt x="83406" y="68951"/>
                    </a:lnTo>
                    <a:lnTo>
                      <a:pt x="76879" y="91582"/>
                    </a:lnTo>
                    <a:lnTo>
                      <a:pt x="43053" y="102190"/>
                    </a:lnTo>
                    <a:lnTo>
                      <a:pt x="26907" y="84509"/>
                    </a:lnTo>
                    <a:lnTo>
                      <a:pt x="0" y="7779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9" name="任意多边形: 形状 18">
                <a:extLst>
                  <a:ext uri="{FF2B5EF4-FFF2-40B4-BE49-F238E27FC236}">
                    <a16:creationId xmlns:a16="http://schemas.microsoft.com/office/drawing/2014/main" id="{596DFE4A-AAB0-4E2D-9002-7CA544316349}"/>
                  </a:ext>
                </a:extLst>
              </p:cNvPr>
              <p:cNvSpPr/>
              <p:nvPr/>
            </p:nvSpPr>
            <p:spPr>
              <a:xfrm>
                <a:off x="10552312" y="1569791"/>
                <a:ext cx="110764" cy="51095"/>
              </a:xfrm>
              <a:custGeom>
                <a:avLst/>
                <a:gdLst>
                  <a:gd name="connsiteX0" fmla="*/ 0 w 110764"/>
                  <a:gd name="connsiteY0" fmla="*/ 39671 h 51095"/>
                  <a:gd name="connsiteX1" fmla="*/ 24615 w 110764"/>
                  <a:gd name="connsiteY1" fmla="*/ 46970 h 51095"/>
                  <a:gd name="connsiteX2" fmla="*/ 30963 w 110764"/>
                  <a:gd name="connsiteY2" fmla="*/ 38718 h 51095"/>
                  <a:gd name="connsiteX3" fmla="*/ 36919 w 110764"/>
                  <a:gd name="connsiteY3" fmla="*/ 51096 h 51095"/>
                  <a:gd name="connsiteX4" fmla="*/ 48438 w 110764"/>
                  <a:gd name="connsiteY4" fmla="*/ 46335 h 51095"/>
                  <a:gd name="connsiteX5" fmla="*/ 46053 w 110764"/>
                  <a:gd name="connsiteY5" fmla="*/ 34276 h 51095"/>
                  <a:gd name="connsiteX6" fmla="*/ 58356 w 110764"/>
                  <a:gd name="connsiteY6" fmla="*/ 41257 h 51095"/>
                  <a:gd name="connsiteX7" fmla="*/ 65113 w 110764"/>
                  <a:gd name="connsiteY7" fmla="*/ 22851 h 51095"/>
                  <a:gd name="connsiteX8" fmla="*/ 75030 w 110764"/>
                  <a:gd name="connsiteY8" fmla="*/ 21263 h 51095"/>
                  <a:gd name="connsiteX9" fmla="*/ 78609 w 110764"/>
                  <a:gd name="connsiteY9" fmla="*/ 38401 h 51095"/>
                  <a:gd name="connsiteX10" fmla="*/ 102423 w 110764"/>
                  <a:gd name="connsiteY10" fmla="*/ 25389 h 51095"/>
                  <a:gd name="connsiteX11" fmla="*/ 95675 w 110764"/>
                  <a:gd name="connsiteY11" fmla="*/ 10473 h 51095"/>
                  <a:gd name="connsiteX12" fmla="*/ 110765 w 110764"/>
                  <a:gd name="connsiteY12" fmla="*/ 7299 h 51095"/>
                  <a:gd name="connsiteX13" fmla="*/ 95283 w 110764"/>
                  <a:gd name="connsiteY13" fmla="*/ 0 h 51095"/>
                  <a:gd name="connsiteX14" fmla="*/ 53994 w 110764"/>
                  <a:gd name="connsiteY14" fmla="*/ 7299 h 51095"/>
                  <a:gd name="connsiteX15" fmla="*/ 0 w 110764"/>
                  <a:gd name="connsiteY15" fmla="*/ 39671 h 51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764" h="51095">
                    <a:moveTo>
                      <a:pt x="0" y="39671"/>
                    </a:moveTo>
                    <a:lnTo>
                      <a:pt x="24615" y="46970"/>
                    </a:lnTo>
                    <a:lnTo>
                      <a:pt x="30963" y="38718"/>
                    </a:lnTo>
                    <a:lnTo>
                      <a:pt x="36919" y="51096"/>
                    </a:lnTo>
                    <a:lnTo>
                      <a:pt x="48438" y="46335"/>
                    </a:lnTo>
                    <a:lnTo>
                      <a:pt x="46053" y="34276"/>
                    </a:lnTo>
                    <a:lnTo>
                      <a:pt x="58356" y="41257"/>
                    </a:lnTo>
                    <a:lnTo>
                      <a:pt x="65113" y="22851"/>
                    </a:lnTo>
                    <a:lnTo>
                      <a:pt x="75030" y="21263"/>
                    </a:lnTo>
                    <a:lnTo>
                      <a:pt x="78609" y="38401"/>
                    </a:lnTo>
                    <a:lnTo>
                      <a:pt x="102423" y="25389"/>
                    </a:lnTo>
                    <a:lnTo>
                      <a:pt x="95675" y="10473"/>
                    </a:lnTo>
                    <a:lnTo>
                      <a:pt x="110765" y="7299"/>
                    </a:lnTo>
                    <a:lnTo>
                      <a:pt x="95283" y="0"/>
                    </a:lnTo>
                    <a:lnTo>
                      <a:pt x="53994" y="7299"/>
                    </a:lnTo>
                    <a:lnTo>
                      <a:pt x="0" y="3967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0" name="任意多边形: 形状 19">
                <a:extLst>
                  <a:ext uri="{FF2B5EF4-FFF2-40B4-BE49-F238E27FC236}">
                    <a16:creationId xmlns:a16="http://schemas.microsoft.com/office/drawing/2014/main" id="{728645AE-A92A-4C7D-8B0F-0FB3025A9127}"/>
                  </a:ext>
                </a:extLst>
              </p:cNvPr>
              <p:cNvSpPr/>
              <p:nvPr/>
            </p:nvSpPr>
            <p:spPr>
              <a:xfrm>
                <a:off x="10611955" y="1697529"/>
                <a:ext cx="255610" cy="136252"/>
              </a:xfrm>
              <a:custGeom>
                <a:avLst/>
                <a:gdLst>
                  <a:gd name="connsiteX0" fmla="*/ 0 w 255610"/>
                  <a:gd name="connsiteY0" fmla="*/ 44264 h 136252"/>
                  <a:gd name="connsiteX1" fmla="*/ 13743 w 255610"/>
                  <a:gd name="connsiteY1" fmla="*/ 33198 h 136252"/>
                  <a:gd name="connsiteX2" fmla="*/ 6314 w 255610"/>
                  <a:gd name="connsiteY2" fmla="*/ 27666 h 136252"/>
                  <a:gd name="connsiteX3" fmla="*/ 37524 w 255610"/>
                  <a:gd name="connsiteY3" fmla="*/ 7954 h 136252"/>
                  <a:gd name="connsiteX4" fmla="*/ 62420 w 255610"/>
                  <a:gd name="connsiteY4" fmla="*/ 0 h 136252"/>
                  <a:gd name="connsiteX5" fmla="*/ 70216 w 255610"/>
                  <a:gd name="connsiteY5" fmla="*/ 13833 h 136252"/>
                  <a:gd name="connsiteX6" fmla="*/ 61670 w 255610"/>
                  <a:gd name="connsiteY6" fmla="*/ 22478 h 136252"/>
                  <a:gd name="connsiteX7" fmla="*/ 83968 w 255610"/>
                  <a:gd name="connsiteY7" fmla="*/ 11066 h 136252"/>
                  <a:gd name="connsiteX8" fmla="*/ 109972 w 255610"/>
                  <a:gd name="connsiteY8" fmla="*/ 20403 h 136252"/>
                  <a:gd name="connsiteX9" fmla="*/ 99569 w 255610"/>
                  <a:gd name="connsiteY9" fmla="*/ 30431 h 136252"/>
                  <a:gd name="connsiteX10" fmla="*/ 129663 w 255610"/>
                  <a:gd name="connsiteY10" fmla="*/ 23861 h 136252"/>
                  <a:gd name="connsiteX11" fmla="*/ 121117 w 255610"/>
                  <a:gd name="connsiteY11" fmla="*/ 12103 h 136252"/>
                  <a:gd name="connsiteX12" fmla="*/ 132262 w 255610"/>
                  <a:gd name="connsiteY12" fmla="*/ 13487 h 136252"/>
                  <a:gd name="connsiteX13" fmla="*/ 154560 w 255610"/>
                  <a:gd name="connsiteY13" fmla="*/ 50489 h 136252"/>
                  <a:gd name="connsiteX14" fmla="*/ 163097 w 255610"/>
                  <a:gd name="connsiteY14" fmla="*/ 41498 h 136252"/>
                  <a:gd name="connsiteX15" fmla="*/ 153810 w 255610"/>
                  <a:gd name="connsiteY15" fmla="*/ 1383 h 136252"/>
                  <a:gd name="connsiteX16" fmla="*/ 173134 w 255610"/>
                  <a:gd name="connsiteY16" fmla="*/ 1729 h 136252"/>
                  <a:gd name="connsiteX17" fmla="*/ 193566 w 255610"/>
                  <a:gd name="connsiteY17" fmla="*/ 16253 h 136252"/>
                  <a:gd name="connsiteX18" fmla="*/ 205085 w 255610"/>
                  <a:gd name="connsiteY18" fmla="*/ 66051 h 136252"/>
                  <a:gd name="connsiteX19" fmla="*/ 255611 w 255610"/>
                  <a:gd name="connsiteY19" fmla="*/ 90258 h 136252"/>
                  <a:gd name="connsiteX20" fmla="*/ 254870 w 255610"/>
                  <a:gd name="connsiteY20" fmla="*/ 103400 h 136252"/>
                  <a:gd name="connsiteX21" fmla="*/ 241868 w 255610"/>
                  <a:gd name="connsiteY21" fmla="*/ 97867 h 136252"/>
                  <a:gd name="connsiteX22" fmla="*/ 226258 w 255610"/>
                  <a:gd name="connsiteY22" fmla="*/ 106511 h 136252"/>
                  <a:gd name="connsiteX23" fmla="*/ 247065 w 255610"/>
                  <a:gd name="connsiteY23" fmla="*/ 117924 h 136252"/>
                  <a:gd name="connsiteX24" fmla="*/ 227375 w 255610"/>
                  <a:gd name="connsiteY24" fmla="*/ 128298 h 136252"/>
                  <a:gd name="connsiteX25" fmla="*/ 195048 w 255610"/>
                  <a:gd name="connsiteY25" fmla="*/ 122420 h 136252"/>
                  <a:gd name="connsiteX26" fmla="*/ 176849 w 255610"/>
                  <a:gd name="connsiteY26" fmla="*/ 108933 h 136252"/>
                  <a:gd name="connsiteX27" fmla="*/ 133378 w 255610"/>
                  <a:gd name="connsiteY27" fmla="*/ 131410 h 136252"/>
                  <a:gd name="connsiteX28" fmla="*/ 80995 w 255610"/>
                  <a:gd name="connsiteY28" fmla="*/ 136253 h 136252"/>
                  <a:gd name="connsiteX29" fmla="*/ 70216 w 255610"/>
                  <a:gd name="connsiteY29" fmla="*/ 115157 h 136252"/>
                  <a:gd name="connsiteX30" fmla="*/ 41239 w 255610"/>
                  <a:gd name="connsiteY30" fmla="*/ 113774 h 136252"/>
                  <a:gd name="connsiteX31" fmla="*/ 22289 w 255610"/>
                  <a:gd name="connsiteY31" fmla="*/ 94754 h 136252"/>
                  <a:gd name="connsiteX32" fmla="*/ 97711 w 255610"/>
                  <a:gd name="connsiteY32" fmla="*/ 83688 h 136252"/>
                  <a:gd name="connsiteX33" fmla="*/ 19691 w 255610"/>
                  <a:gd name="connsiteY33" fmla="*/ 78155 h 136252"/>
                  <a:gd name="connsiteX34" fmla="*/ 10403 w 255610"/>
                  <a:gd name="connsiteY34" fmla="*/ 66397 h 136252"/>
                  <a:gd name="connsiteX35" fmla="*/ 49784 w 255610"/>
                  <a:gd name="connsiteY35" fmla="*/ 54293 h 136252"/>
                  <a:gd name="connsiteX36" fmla="*/ 13743 w 255610"/>
                  <a:gd name="connsiteY36" fmla="*/ 56714 h 136252"/>
                  <a:gd name="connsiteX37" fmla="*/ 15601 w 255610"/>
                  <a:gd name="connsiteY37" fmla="*/ 50489 h 136252"/>
                  <a:gd name="connsiteX38" fmla="*/ 0 w 255610"/>
                  <a:gd name="connsiteY38" fmla="*/ 44264 h 13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55610" h="136252">
                    <a:moveTo>
                      <a:pt x="0" y="44264"/>
                    </a:moveTo>
                    <a:lnTo>
                      <a:pt x="13743" y="33198"/>
                    </a:lnTo>
                    <a:lnTo>
                      <a:pt x="6314" y="27666"/>
                    </a:lnTo>
                    <a:lnTo>
                      <a:pt x="37524" y="7954"/>
                    </a:lnTo>
                    <a:lnTo>
                      <a:pt x="62420" y="0"/>
                    </a:lnTo>
                    <a:lnTo>
                      <a:pt x="70216" y="13833"/>
                    </a:lnTo>
                    <a:lnTo>
                      <a:pt x="61670" y="22478"/>
                    </a:lnTo>
                    <a:lnTo>
                      <a:pt x="83968" y="11066"/>
                    </a:lnTo>
                    <a:lnTo>
                      <a:pt x="109972" y="20403"/>
                    </a:lnTo>
                    <a:lnTo>
                      <a:pt x="99569" y="30431"/>
                    </a:lnTo>
                    <a:lnTo>
                      <a:pt x="129663" y="23861"/>
                    </a:lnTo>
                    <a:lnTo>
                      <a:pt x="121117" y="12103"/>
                    </a:lnTo>
                    <a:lnTo>
                      <a:pt x="132262" y="13487"/>
                    </a:lnTo>
                    <a:lnTo>
                      <a:pt x="154560" y="50489"/>
                    </a:lnTo>
                    <a:lnTo>
                      <a:pt x="163097" y="41498"/>
                    </a:lnTo>
                    <a:lnTo>
                      <a:pt x="153810" y="1383"/>
                    </a:lnTo>
                    <a:lnTo>
                      <a:pt x="173134" y="1729"/>
                    </a:lnTo>
                    <a:lnTo>
                      <a:pt x="193566" y="16253"/>
                    </a:lnTo>
                    <a:lnTo>
                      <a:pt x="205085" y="66051"/>
                    </a:lnTo>
                    <a:lnTo>
                      <a:pt x="255611" y="90258"/>
                    </a:lnTo>
                    <a:lnTo>
                      <a:pt x="254870" y="103400"/>
                    </a:lnTo>
                    <a:lnTo>
                      <a:pt x="241868" y="97867"/>
                    </a:lnTo>
                    <a:lnTo>
                      <a:pt x="226258" y="106511"/>
                    </a:lnTo>
                    <a:lnTo>
                      <a:pt x="247065" y="117924"/>
                    </a:lnTo>
                    <a:lnTo>
                      <a:pt x="227375" y="128298"/>
                    </a:lnTo>
                    <a:lnTo>
                      <a:pt x="195048" y="122420"/>
                    </a:lnTo>
                    <a:lnTo>
                      <a:pt x="176849" y="108933"/>
                    </a:lnTo>
                    <a:lnTo>
                      <a:pt x="133378" y="131410"/>
                    </a:lnTo>
                    <a:lnTo>
                      <a:pt x="80995" y="136253"/>
                    </a:lnTo>
                    <a:lnTo>
                      <a:pt x="70216" y="115157"/>
                    </a:lnTo>
                    <a:lnTo>
                      <a:pt x="41239" y="113774"/>
                    </a:lnTo>
                    <a:lnTo>
                      <a:pt x="22289" y="94754"/>
                    </a:lnTo>
                    <a:lnTo>
                      <a:pt x="97711" y="83688"/>
                    </a:lnTo>
                    <a:lnTo>
                      <a:pt x="19691" y="78155"/>
                    </a:lnTo>
                    <a:lnTo>
                      <a:pt x="10403" y="66397"/>
                    </a:lnTo>
                    <a:lnTo>
                      <a:pt x="49784" y="54293"/>
                    </a:lnTo>
                    <a:lnTo>
                      <a:pt x="13743" y="56714"/>
                    </a:lnTo>
                    <a:lnTo>
                      <a:pt x="15601" y="50489"/>
                    </a:lnTo>
                    <a:lnTo>
                      <a:pt x="0" y="4426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1" name="任意多边形: 形状 20">
                <a:extLst>
                  <a:ext uri="{FF2B5EF4-FFF2-40B4-BE49-F238E27FC236}">
                    <a16:creationId xmlns:a16="http://schemas.microsoft.com/office/drawing/2014/main" id="{ED0D5661-83B6-4B51-807D-1EAB07D80E0B}"/>
                  </a:ext>
                </a:extLst>
              </p:cNvPr>
              <p:cNvSpPr/>
              <p:nvPr/>
            </p:nvSpPr>
            <p:spPr>
              <a:xfrm>
                <a:off x="10628996" y="1586823"/>
                <a:ext cx="170407" cy="76642"/>
              </a:xfrm>
              <a:custGeom>
                <a:avLst/>
                <a:gdLst>
                  <a:gd name="connsiteX0" fmla="*/ 0 w 170407"/>
                  <a:gd name="connsiteY0" fmla="*/ 50506 h 76642"/>
                  <a:gd name="connsiteX1" fmla="*/ 6552 w 170407"/>
                  <a:gd name="connsiteY1" fmla="*/ 44148 h 76642"/>
                  <a:gd name="connsiteX2" fmla="*/ 36408 w 170407"/>
                  <a:gd name="connsiteY2" fmla="*/ 37085 h 76642"/>
                  <a:gd name="connsiteX3" fmla="*/ 6552 w 170407"/>
                  <a:gd name="connsiteY3" fmla="*/ 38498 h 76642"/>
                  <a:gd name="connsiteX4" fmla="*/ 41145 w 170407"/>
                  <a:gd name="connsiteY4" fmla="*/ 31081 h 76642"/>
                  <a:gd name="connsiteX5" fmla="*/ 13104 w 170407"/>
                  <a:gd name="connsiteY5" fmla="*/ 31081 h 76642"/>
                  <a:gd name="connsiteX6" fmla="*/ 16018 w 170407"/>
                  <a:gd name="connsiteY6" fmla="*/ 22604 h 76642"/>
                  <a:gd name="connsiteX7" fmla="*/ 41878 w 170407"/>
                  <a:gd name="connsiteY7" fmla="*/ 22251 h 76642"/>
                  <a:gd name="connsiteX8" fmla="*/ 23303 w 170407"/>
                  <a:gd name="connsiteY8" fmla="*/ 20132 h 76642"/>
                  <a:gd name="connsiteX9" fmla="*/ 38597 w 170407"/>
                  <a:gd name="connsiteY9" fmla="*/ 12715 h 76642"/>
                  <a:gd name="connsiteX10" fmla="*/ 72824 w 170407"/>
                  <a:gd name="connsiteY10" fmla="*/ 22251 h 76642"/>
                  <a:gd name="connsiteX11" fmla="*/ 89941 w 170407"/>
                  <a:gd name="connsiteY11" fmla="*/ 41323 h 76642"/>
                  <a:gd name="connsiteX12" fmla="*/ 121620 w 170407"/>
                  <a:gd name="connsiteY12" fmla="*/ 42383 h 76642"/>
                  <a:gd name="connsiteX13" fmla="*/ 109240 w 170407"/>
                  <a:gd name="connsiteY13" fmla="*/ 31081 h 76642"/>
                  <a:gd name="connsiteX14" fmla="*/ 115425 w 170407"/>
                  <a:gd name="connsiteY14" fmla="*/ 22957 h 76642"/>
                  <a:gd name="connsiteX15" fmla="*/ 101955 w 170407"/>
                  <a:gd name="connsiteY15" fmla="*/ 14128 h 76642"/>
                  <a:gd name="connsiteX16" fmla="*/ 124525 w 170407"/>
                  <a:gd name="connsiteY16" fmla="*/ 0 h 76642"/>
                  <a:gd name="connsiteX17" fmla="*/ 133267 w 170407"/>
                  <a:gd name="connsiteY17" fmla="*/ 16953 h 76642"/>
                  <a:gd name="connsiteX18" fmla="*/ 127081 w 170407"/>
                  <a:gd name="connsiteY18" fmla="*/ 24370 h 76642"/>
                  <a:gd name="connsiteX19" fmla="*/ 139819 w 170407"/>
                  <a:gd name="connsiteY19" fmla="*/ 26843 h 76642"/>
                  <a:gd name="connsiteX20" fmla="*/ 134358 w 170407"/>
                  <a:gd name="connsiteY20" fmla="*/ 34966 h 76642"/>
                  <a:gd name="connsiteX21" fmla="*/ 150742 w 170407"/>
                  <a:gd name="connsiteY21" fmla="*/ 37791 h 76642"/>
                  <a:gd name="connsiteX22" fmla="*/ 159850 w 170407"/>
                  <a:gd name="connsiteY22" fmla="*/ 26489 h 76642"/>
                  <a:gd name="connsiteX23" fmla="*/ 170407 w 170407"/>
                  <a:gd name="connsiteY23" fmla="*/ 39204 h 76642"/>
                  <a:gd name="connsiteX24" fmla="*/ 162398 w 170407"/>
                  <a:gd name="connsiteY24" fmla="*/ 56863 h 76642"/>
                  <a:gd name="connsiteX25" fmla="*/ 125258 w 170407"/>
                  <a:gd name="connsiteY25" fmla="*/ 55451 h 76642"/>
                  <a:gd name="connsiteX26" fmla="*/ 69543 w 170407"/>
                  <a:gd name="connsiteY26" fmla="*/ 76642 h 76642"/>
                  <a:gd name="connsiteX27" fmla="*/ 46973 w 170407"/>
                  <a:gd name="connsiteY27" fmla="*/ 66046 h 76642"/>
                  <a:gd name="connsiteX28" fmla="*/ 94303 w 170407"/>
                  <a:gd name="connsiteY28" fmla="*/ 48387 h 76642"/>
                  <a:gd name="connsiteX29" fmla="*/ 53159 w 170407"/>
                  <a:gd name="connsiteY29" fmla="*/ 58982 h 76642"/>
                  <a:gd name="connsiteX30" fmla="*/ 60077 w 170407"/>
                  <a:gd name="connsiteY30" fmla="*/ 45208 h 76642"/>
                  <a:gd name="connsiteX31" fmla="*/ 39321 w 170407"/>
                  <a:gd name="connsiteY31" fmla="*/ 60042 h 76642"/>
                  <a:gd name="connsiteX32" fmla="*/ 16018 w 170407"/>
                  <a:gd name="connsiteY32" fmla="*/ 55451 h 76642"/>
                  <a:gd name="connsiteX33" fmla="*/ 0 w 170407"/>
                  <a:gd name="connsiteY33" fmla="*/ 50506 h 7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0407" h="76642">
                    <a:moveTo>
                      <a:pt x="0" y="50506"/>
                    </a:moveTo>
                    <a:lnTo>
                      <a:pt x="6552" y="44148"/>
                    </a:lnTo>
                    <a:lnTo>
                      <a:pt x="36408" y="37085"/>
                    </a:lnTo>
                    <a:lnTo>
                      <a:pt x="6552" y="38498"/>
                    </a:lnTo>
                    <a:lnTo>
                      <a:pt x="41145" y="31081"/>
                    </a:lnTo>
                    <a:lnTo>
                      <a:pt x="13104" y="31081"/>
                    </a:lnTo>
                    <a:lnTo>
                      <a:pt x="16018" y="22604"/>
                    </a:lnTo>
                    <a:lnTo>
                      <a:pt x="41878" y="22251"/>
                    </a:lnTo>
                    <a:lnTo>
                      <a:pt x="23303" y="20132"/>
                    </a:lnTo>
                    <a:lnTo>
                      <a:pt x="38597" y="12715"/>
                    </a:lnTo>
                    <a:lnTo>
                      <a:pt x="72824" y="22251"/>
                    </a:lnTo>
                    <a:lnTo>
                      <a:pt x="89941" y="41323"/>
                    </a:lnTo>
                    <a:lnTo>
                      <a:pt x="121620" y="42383"/>
                    </a:lnTo>
                    <a:lnTo>
                      <a:pt x="109240" y="31081"/>
                    </a:lnTo>
                    <a:lnTo>
                      <a:pt x="115425" y="22957"/>
                    </a:lnTo>
                    <a:lnTo>
                      <a:pt x="101955" y="14128"/>
                    </a:lnTo>
                    <a:lnTo>
                      <a:pt x="124525" y="0"/>
                    </a:lnTo>
                    <a:lnTo>
                      <a:pt x="133267" y="16953"/>
                    </a:lnTo>
                    <a:lnTo>
                      <a:pt x="127081" y="24370"/>
                    </a:lnTo>
                    <a:lnTo>
                      <a:pt x="139819" y="26843"/>
                    </a:lnTo>
                    <a:lnTo>
                      <a:pt x="134358" y="34966"/>
                    </a:lnTo>
                    <a:lnTo>
                      <a:pt x="150742" y="37791"/>
                    </a:lnTo>
                    <a:lnTo>
                      <a:pt x="159850" y="26489"/>
                    </a:lnTo>
                    <a:lnTo>
                      <a:pt x="170407" y="39204"/>
                    </a:lnTo>
                    <a:lnTo>
                      <a:pt x="162398" y="56863"/>
                    </a:lnTo>
                    <a:lnTo>
                      <a:pt x="125258" y="55451"/>
                    </a:lnTo>
                    <a:lnTo>
                      <a:pt x="69543" y="76642"/>
                    </a:lnTo>
                    <a:lnTo>
                      <a:pt x="46973" y="66046"/>
                    </a:lnTo>
                    <a:lnTo>
                      <a:pt x="94303" y="48387"/>
                    </a:lnTo>
                    <a:lnTo>
                      <a:pt x="53159" y="58982"/>
                    </a:lnTo>
                    <a:lnTo>
                      <a:pt x="60077" y="45208"/>
                    </a:lnTo>
                    <a:lnTo>
                      <a:pt x="39321" y="60042"/>
                    </a:lnTo>
                    <a:lnTo>
                      <a:pt x="16018" y="55451"/>
                    </a:lnTo>
                    <a:lnTo>
                      <a:pt x="0" y="50506"/>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2" name="任意多边形: 形状 21">
                <a:extLst>
                  <a:ext uri="{FF2B5EF4-FFF2-40B4-BE49-F238E27FC236}">
                    <a16:creationId xmlns:a16="http://schemas.microsoft.com/office/drawing/2014/main" id="{9672DFE5-E701-43E0-8225-BF2EB5283409}"/>
                  </a:ext>
                </a:extLst>
              </p:cNvPr>
              <p:cNvSpPr/>
              <p:nvPr/>
            </p:nvSpPr>
            <p:spPr>
              <a:xfrm>
                <a:off x="10799403" y="1510181"/>
                <a:ext cx="93724" cy="42578"/>
              </a:xfrm>
              <a:custGeom>
                <a:avLst/>
                <a:gdLst>
                  <a:gd name="connsiteX0" fmla="*/ 0 w 93724"/>
                  <a:gd name="connsiteY0" fmla="*/ 0 h 42578"/>
                  <a:gd name="connsiteX1" fmla="*/ 8452 w 93724"/>
                  <a:gd name="connsiteY1" fmla="*/ 15252 h 42578"/>
                  <a:gd name="connsiteX2" fmla="*/ 30341 w 93724"/>
                  <a:gd name="connsiteY2" fmla="*/ 15252 h 42578"/>
                  <a:gd name="connsiteX3" fmla="*/ 22664 w 93724"/>
                  <a:gd name="connsiteY3" fmla="*/ 19065 h 42578"/>
                  <a:gd name="connsiteX4" fmla="*/ 28807 w 93724"/>
                  <a:gd name="connsiteY4" fmla="*/ 24149 h 42578"/>
                  <a:gd name="connsiteX5" fmla="*/ 8836 w 93724"/>
                  <a:gd name="connsiteY5" fmla="*/ 26373 h 42578"/>
                  <a:gd name="connsiteX6" fmla="*/ 41102 w 93724"/>
                  <a:gd name="connsiteY6" fmla="*/ 31775 h 42578"/>
                  <a:gd name="connsiteX7" fmla="*/ 93724 w 93724"/>
                  <a:gd name="connsiteY7" fmla="*/ 42579 h 42578"/>
                  <a:gd name="connsiteX8" fmla="*/ 84889 w 93724"/>
                  <a:gd name="connsiteY8" fmla="*/ 18430 h 42578"/>
                  <a:gd name="connsiteX9" fmla="*/ 47246 w 93724"/>
                  <a:gd name="connsiteY9" fmla="*/ 3495 h 42578"/>
                  <a:gd name="connsiteX10" fmla="*/ 35726 w 93724"/>
                  <a:gd name="connsiteY10" fmla="*/ 9850 h 42578"/>
                  <a:gd name="connsiteX11" fmla="*/ 32650 w 93724"/>
                  <a:gd name="connsiteY11" fmla="*/ 0 h 42578"/>
                  <a:gd name="connsiteX12" fmla="*/ 0 w 93724"/>
                  <a:gd name="connsiteY12" fmla="*/ 0 h 4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724" h="42578">
                    <a:moveTo>
                      <a:pt x="0" y="0"/>
                    </a:moveTo>
                    <a:lnTo>
                      <a:pt x="8452" y="15252"/>
                    </a:lnTo>
                    <a:lnTo>
                      <a:pt x="30341" y="15252"/>
                    </a:lnTo>
                    <a:lnTo>
                      <a:pt x="22664" y="19065"/>
                    </a:lnTo>
                    <a:lnTo>
                      <a:pt x="28807" y="24149"/>
                    </a:lnTo>
                    <a:lnTo>
                      <a:pt x="8836" y="26373"/>
                    </a:lnTo>
                    <a:lnTo>
                      <a:pt x="41102" y="31775"/>
                    </a:lnTo>
                    <a:lnTo>
                      <a:pt x="93724" y="42579"/>
                    </a:lnTo>
                    <a:lnTo>
                      <a:pt x="84889" y="18430"/>
                    </a:lnTo>
                    <a:lnTo>
                      <a:pt x="47246" y="3495"/>
                    </a:lnTo>
                    <a:lnTo>
                      <a:pt x="35726" y="9850"/>
                    </a:lnTo>
                    <a:lnTo>
                      <a:pt x="32650" y="0"/>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3" name="任意多边形: 形状 22">
                <a:extLst>
                  <a:ext uri="{FF2B5EF4-FFF2-40B4-BE49-F238E27FC236}">
                    <a16:creationId xmlns:a16="http://schemas.microsoft.com/office/drawing/2014/main" id="{2A889C52-C1FB-4B4B-8B29-5E48B2078BD1}"/>
                  </a:ext>
                </a:extLst>
              </p:cNvPr>
              <p:cNvSpPr/>
              <p:nvPr/>
            </p:nvSpPr>
            <p:spPr>
              <a:xfrm>
                <a:off x="10842005" y="1603854"/>
                <a:ext cx="76683" cy="42578"/>
              </a:xfrm>
              <a:custGeom>
                <a:avLst/>
                <a:gdLst>
                  <a:gd name="connsiteX0" fmla="*/ 0 w 76683"/>
                  <a:gd name="connsiteY0" fmla="*/ 27971 h 42578"/>
                  <a:gd name="connsiteX1" fmla="*/ 9040 w 76683"/>
                  <a:gd name="connsiteY1" fmla="*/ 18027 h 42578"/>
                  <a:gd name="connsiteX2" fmla="*/ 22809 w 76683"/>
                  <a:gd name="connsiteY2" fmla="*/ 19891 h 42578"/>
                  <a:gd name="connsiteX3" fmla="*/ 4328 w 76683"/>
                  <a:gd name="connsiteY3" fmla="*/ 9324 h 42578"/>
                  <a:gd name="connsiteX4" fmla="*/ 9441 w 76683"/>
                  <a:gd name="connsiteY4" fmla="*/ 3108 h 42578"/>
                  <a:gd name="connsiteX5" fmla="*/ 38930 w 76683"/>
                  <a:gd name="connsiteY5" fmla="*/ 16783 h 42578"/>
                  <a:gd name="connsiteX6" fmla="*/ 22417 w 76683"/>
                  <a:gd name="connsiteY6" fmla="*/ 2176 h 42578"/>
                  <a:gd name="connsiteX7" fmla="*/ 68819 w 76683"/>
                  <a:gd name="connsiteY7" fmla="*/ 0 h 42578"/>
                  <a:gd name="connsiteX8" fmla="*/ 76683 w 76683"/>
                  <a:gd name="connsiteY8" fmla="*/ 31080 h 42578"/>
                  <a:gd name="connsiteX9" fmla="*/ 67243 w 76683"/>
                  <a:gd name="connsiteY9" fmla="*/ 25796 h 42578"/>
                  <a:gd name="connsiteX10" fmla="*/ 66851 w 76683"/>
                  <a:gd name="connsiteY10" fmla="*/ 42579 h 42578"/>
                  <a:gd name="connsiteX11" fmla="*/ 29889 w 76683"/>
                  <a:gd name="connsiteY11" fmla="*/ 40715 h 42578"/>
                  <a:gd name="connsiteX12" fmla="*/ 36177 w 76683"/>
                  <a:gd name="connsiteY12" fmla="*/ 36363 h 42578"/>
                  <a:gd name="connsiteX13" fmla="*/ 27137 w 76683"/>
                  <a:gd name="connsiteY13" fmla="*/ 30458 h 42578"/>
                  <a:gd name="connsiteX14" fmla="*/ 54266 w 76683"/>
                  <a:gd name="connsiteY14" fmla="*/ 21445 h 42578"/>
                  <a:gd name="connsiteX15" fmla="*/ 0 w 76683"/>
                  <a:gd name="connsiteY15" fmla="*/ 27971 h 4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683" h="42578">
                    <a:moveTo>
                      <a:pt x="0" y="27971"/>
                    </a:moveTo>
                    <a:lnTo>
                      <a:pt x="9040" y="18027"/>
                    </a:lnTo>
                    <a:lnTo>
                      <a:pt x="22809" y="19891"/>
                    </a:lnTo>
                    <a:lnTo>
                      <a:pt x="4328" y="9324"/>
                    </a:lnTo>
                    <a:lnTo>
                      <a:pt x="9441" y="3108"/>
                    </a:lnTo>
                    <a:lnTo>
                      <a:pt x="38930" y="16783"/>
                    </a:lnTo>
                    <a:lnTo>
                      <a:pt x="22417" y="2176"/>
                    </a:lnTo>
                    <a:lnTo>
                      <a:pt x="68819" y="0"/>
                    </a:lnTo>
                    <a:lnTo>
                      <a:pt x="76683" y="31080"/>
                    </a:lnTo>
                    <a:lnTo>
                      <a:pt x="67243" y="25796"/>
                    </a:lnTo>
                    <a:lnTo>
                      <a:pt x="66851" y="42579"/>
                    </a:lnTo>
                    <a:lnTo>
                      <a:pt x="29889" y="40715"/>
                    </a:lnTo>
                    <a:lnTo>
                      <a:pt x="36177" y="36363"/>
                    </a:lnTo>
                    <a:lnTo>
                      <a:pt x="27137" y="30458"/>
                    </a:lnTo>
                    <a:lnTo>
                      <a:pt x="54266" y="21445"/>
                    </a:lnTo>
                    <a:lnTo>
                      <a:pt x="0" y="2797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4" name="任意多边形: 形状 23">
                <a:extLst>
                  <a:ext uri="{FF2B5EF4-FFF2-40B4-BE49-F238E27FC236}">
                    <a16:creationId xmlns:a16="http://schemas.microsoft.com/office/drawing/2014/main" id="{08215ED7-6E7D-4A23-958B-ABEF4678974D}"/>
                  </a:ext>
                </a:extLst>
              </p:cNvPr>
              <p:cNvSpPr/>
              <p:nvPr/>
            </p:nvSpPr>
            <p:spPr>
              <a:xfrm>
                <a:off x="10842005" y="1680497"/>
                <a:ext cx="85203" cy="76642"/>
              </a:xfrm>
              <a:custGeom>
                <a:avLst/>
                <a:gdLst>
                  <a:gd name="connsiteX0" fmla="*/ 0 w 85203"/>
                  <a:gd name="connsiteY0" fmla="*/ 38321 h 76642"/>
                  <a:gd name="connsiteX1" fmla="*/ 5232 w 85203"/>
                  <a:gd name="connsiteY1" fmla="*/ 28651 h 76642"/>
                  <a:gd name="connsiteX2" fmla="*/ 32514 w 85203"/>
                  <a:gd name="connsiteY2" fmla="*/ 34023 h 76642"/>
                  <a:gd name="connsiteX3" fmla="*/ 28773 w 85203"/>
                  <a:gd name="connsiteY3" fmla="*/ 22205 h 76642"/>
                  <a:gd name="connsiteX4" fmla="*/ 35504 w 85203"/>
                  <a:gd name="connsiteY4" fmla="*/ 22921 h 76642"/>
                  <a:gd name="connsiteX5" fmla="*/ 16819 w 85203"/>
                  <a:gd name="connsiteY5" fmla="*/ 16116 h 76642"/>
                  <a:gd name="connsiteX6" fmla="*/ 26907 w 85203"/>
                  <a:gd name="connsiteY6" fmla="*/ 12535 h 76642"/>
                  <a:gd name="connsiteX7" fmla="*/ 17561 w 85203"/>
                  <a:gd name="connsiteY7" fmla="*/ 6447 h 76642"/>
                  <a:gd name="connsiteX8" fmla="*/ 73241 w 85203"/>
                  <a:gd name="connsiteY8" fmla="*/ 0 h 76642"/>
                  <a:gd name="connsiteX9" fmla="*/ 74741 w 85203"/>
                  <a:gd name="connsiteY9" fmla="*/ 16474 h 76642"/>
                  <a:gd name="connsiteX10" fmla="*/ 57921 w 85203"/>
                  <a:gd name="connsiteY10" fmla="*/ 30084 h 76642"/>
                  <a:gd name="connsiteX11" fmla="*/ 81838 w 85203"/>
                  <a:gd name="connsiteY11" fmla="*/ 34023 h 76642"/>
                  <a:gd name="connsiteX12" fmla="*/ 85204 w 85203"/>
                  <a:gd name="connsiteY12" fmla="*/ 61958 h 76642"/>
                  <a:gd name="connsiteX13" fmla="*/ 49324 w 85203"/>
                  <a:gd name="connsiteY13" fmla="*/ 76642 h 76642"/>
                  <a:gd name="connsiteX14" fmla="*/ 32514 w 85203"/>
                  <a:gd name="connsiteY14" fmla="*/ 55154 h 76642"/>
                  <a:gd name="connsiteX15" fmla="*/ 0 w 85203"/>
                  <a:gd name="connsiteY15" fmla="*/ 38321 h 7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5203" h="76642">
                    <a:moveTo>
                      <a:pt x="0" y="38321"/>
                    </a:moveTo>
                    <a:lnTo>
                      <a:pt x="5232" y="28651"/>
                    </a:lnTo>
                    <a:lnTo>
                      <a:pt x="32514" y="34023"/>
                    </a:lnTo>
                    <a:lnTo>
                      <a:pt x="28773" y="22205"/>
                    </a:lnTo>
                    <a:lnTo>
                      <a:pt x="35504" y="22921"/>
                    </a:lnTo>
                    <a:lnTo>
                      <a:pt x="16819" y="16116"/>
                    </a:lnTo>
                    <a:lnTo>
                      <a:pt x="26907" y="12535"/>
                    </a:lnTo>
                    <a:lnTo>
                      <a:pt x="17561" y="6447"/>
                    </a:lnTo>
                    <a:lnTo>
                      <a:pt x="73241" y="0"/>
                    </a:lnTo>
                    <a:lnTo>
                      <a:pt x="74741" y="16474"/>
                    </a:lnTo>
                    <a:lnTo>
                      <a:pt x="57921" y="30084"/>
                    </a:lnTo>
                    <a:lnTo>
                      <a:pt x="81838" y="34023"/>
                    </a:lnTo>
                    <a:lnTo>
                      <a:pt x="85204" y="61958"/>
                    </a:lnTo>
                    <a:lnTo>
                      <a:pt x="49324" y="76642"/>
                    </a:lnTo>
                    <a:lnTo>
                      <a:pt x="32514" y="55154"/>
                    </a:lnTo>
                    <a:lnTo>
                      <a:pt x="0" y="3832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5" name="任意多边形: 形状 24">
                <a:extLst>
                  <a:ext uri="{FF2B5EF4-FFF2-40B4-BE49-F238E27FC236}">
                    <a16:creationId xmlns:a16="http://schemas.microsoft.com/office/drawing/2014/main" id="{47207B80-E2A7-4EC0-9485-F4C4025C0186}"/>
                  </a:ext>
                </a:extLst>
              </p:cNvPr>
              <p:cNvSpPr/>
              <p:nvPr/>
            </p:nvSpPr>
            <p:spPr>
              <a:xfrm>
                <a:off x="10901647" y="1518697"/>
                <a:ext cx="51122" cy="42578"/>
              </a:xfrm>
              <a:custGeom>
                <a:avLst/>
                <a:gdLst>
                  <a:gd name="connsiteX0" fmla="*/ 0 w 51122"/>
                  <a:gd name="connsiteY0" fmla="*/ 0 h 42578"/>
                  <a:gd name="connsiteX1" fmla="*/ 6765 w 51122"/>
                  <a:gd name="connsiteY1" fmla="*/ 25391 h 42578"/>
                  <a:gd name="connsiteX2" fmla="*/ 22178 w 51122"/>
                  <a:gd name="connsiteY2" fmla="*/ 27735 h 42578"/>
                  <a:gd name="connsiteX3" fmla="*/ 8648 w 51122"/>
                  <a:gd name="connsiteY3" fmla="*/ 30860 h 42578"/>
                  <a:gd name="connsiteX4" fmla="*/ 15788 w 51122"/>
                  <a:gd name="connsiteY4" fmla="*/ 42579 h 42578"/>
                  <a:gd name="connsiteX5" fmla="*/ 47740 w 51122"/>
                  <a:gd name="connsiteY5" fmla="*/ 35547 h 42578"/>
                  <a:gd name="connsiteX6" fmla="*/ 51122 w 51122"/>
                  <a:gd name="connsiteY6" fmla="*/ 21094 h 42578"/>
                  <a:gd name="connsiteX7" fmla="*/ 0 w 51122"/>
                  <a:gd name="connsiteY7" fmla="*/ 0 h 4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2" h="42578">
                    <a:moveTo>
                      <a:pt x="0" y="0"/>
                    </a:moveTo>
                    <a:lnTo>
                      <a:pt x="6765" y="25391"/>
                    </a:lnTo>
                    <a:lnTo>
                      <a:pt x="22178" y="27735"/>
                    </a:lnTo>
                    <a:lnTo>
                      <a:pt x="8648" y="30860"/>
                    </a:lnTo>
                    <a:lnTo>
                      <a:pt x="15788" y="42579"/>
                    </a:lnTo>
                    <a:lnTo>
                      <a:pt x="47740" y="35547"/>
                    </a:lnTo>
                    <a:lnTo>
                      <a:pt x="51122" y="21094"/>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6" name="任意多边形: 形状 25">
                <a:extLst>
                  <a:ext uri="{FF2B5EF4-FFF2-40B4-BE49-F238E27FC236}">
                    <a16:creationId xmlns:a16="http://schemas.microsoft.com/office/drawing/2014/main" id="{EB4D00C1-1235-43F9-8FA9-2B8BEF015EFD}"/>
                  </a:ext>
                </a:extLst>
              </p:cNvPr>
              <p:cNvSpPr/>
              <p:nvPr/>
            </p:nvSpPr>
            <p:spPr>
              <a:xfrm>
                <a:off x="10927209" y="1578307"/>
                <a:ext cx="238570" cy="85158"/>
              </a:xfrm>
              <a:custGeom>
                <a:avLst/>
                <a:gdLst>
                  <a:gd name="connsiteX0" fmla="*/ 0 w 238570"/>
                  <a:gd name="connsiteY0" fmla="*/ 13427 h 85158"/>
                  <a:gd name="connsiteX1" fmla="*/ 14843 w 238570"/>
                  <a:gd name="connsiteY1" fmla="*/ 0 h 85158"/>
                  <a:gd name="connsiteX2" fmla="*/ 35112 w 238570"/>
                  <a:gd name="connsiteY2" fmla="*/ 6714 h 85158"/>
                  <a:gd name="connsiteX3" fmla="*/ 49597 w 238570"/>
                  <a:gd name="connsiteY3" fmla="*/ 13427 h 85158"/>
                  <a:gd name="connsiteX4" fmla="*/ 45618 w 238570"/>
                  <a:gd name="connsiteY4" fmla="*/ 22968 h 85158"/>
                  <a:gd name="connsiteX5" fmla="*/ 72406 w 238570"/>
                  <a:gd name="connsiteY5" fmla="*/ 14841 h 85158"/>
                  <a:gd name="connsiteX6" fmla="*/ 90503 w 238570"/>
                  <a:gd name="connsiteY6" fmla="*/ 22968 h 85158"/>
                  <a:gd name="connsiteX7" fmla="*/ 75661 w 238570"/>
                  <a:gd name="connsiteY7" fmla="*/ 22968 h 85158"/>
                  <a:gd name="connsiteX8" fmla="*/ 106070 w 238570"/>
                  <a:gd name="connsiteY8" fmla="*/ 29682 h 85158"/>
                  <a:gd name="connsiteX9" fmla="*/ 72406 w 238570"/>
                  <a:gd name="connsiteY9" fmla="*/ 32509 h 85158"/>
                  <a:gd name="connsiteX10" fmla="*/ 90503 w 238570"/>
                  <a:gd name="connsiteY10" fmla="*/ 38162 h 85158"/>
                  <a:gd name="connsiteX11" fmla="*/ 77476 w 238570"/>
                  <a:gd name="connsiteY11" fmla="*/ 44522 h 85158"/>
                  <a:gd name="connsiteX12" fmla="*/ 94124 w 238570"/>
                  <a:gd name="connsiteY12" fmla="*/ 39575 h 85158"/>
                  <a:gd name="connsiteX13" fmla="*/ 108967 w 238570"/>
                  <a:gd name="connsiteY13" fmla="*/ 55830 h 85158"/>
                  <a:gd name="connsiteX14" fmla="*/ 112222 w 238570"/>
                  <a:gd name="connsiteY14" fmla="*/ 47703 h 85158"/>
                  <a:gd name="connsiteX15" fmla="*/ 155667 w 238570"/>
                  <a:gd name="connsiteY15" fmla="*/ 55830 h 85158"/>
                  <a:gd name="connsiteX16" fmla="*/ 200919 w 238570"/>
                  <a:gd name="connsiteY16" fmla="*/ 40283 h 85158"/>
                  <a:gd name="connsiteX17" fmla="*/ 238570 w 238570"/>
                  <a:gd name="connsiteY17" fmla="*/ 59010 h 85158"/>
                  <a:gd name="connsiteX18" fmla="*/ 226625 w 238570"/>
                  <a:gd name="connsiteY18" fmla="*/ 67491 h 85158"/>
                  <a:gd name="connsiteX19" fmla="*/ 229880 w 238570"/>
                  <a:gd name="connsiteY19" fmla="*/ 81625 h 85158"/>
                  <a:gd name="connsiteX20" fmla="*/ 208519 w 238570"/>
                  <a:gd name="connsiteY20" fmla="*/ 85159 h 85158"/>
                  <a:gd name="connsiteX21" fmla="*/ 184270 w 238570"/>
                  <a:gd name="connsiteY21" fmla="*/ 71730 h 85158"/>
                  <a:gd name="connsiteX22" fmla="*/ 184270 w 238570"/>
                  <a:gd name="connsiteY22" fmla="*/ 81625 h 85158"/>
                  <a:gd name="connsiteX23" fmla="*/ 171234 w 238570"/>
                  <a:gd name="connsiteY23" fmla="*/ 84098 h 85158"/>
                  <a:gd name="connsiteX24" fmla="*/ 117658 w 238570"/>
                  <a:gd name="connsiteY24" fmla="*/ 85159 h 85158"/>
                  <a:gd name="connsiteX25" fmla="*/ 112222 w 238570"/>
                  <a:gd name="connsiteY25" fmla="*/ 73144 h 85158"/>
                  <a:gd name="connsiteX26" fmla="*/ 99194 w 238570"/>
                  <a:gd name="connsiteY26" fmla="*/ 84098 h 85158"/>
                  <a:gd name="connsiteX27" fmla="*/ 82179 w 238570"/>
                  <a:gd name="connsiteY27" fmla="*/ 73144 h 85158"/>
                  <a:gd name="connsiteX28" fmla="*/ 71315 w 238570"/>
                  <a:gd name="connsiteY28" fmla="*/ 80918 h 85158"/>
                  <a:gd name="connsiteX29" fmla="*/ 51045 w 238570"/>
                  <a:gd name="connsiteY29" fmla="*/ 25442 h 85158"/>
                  <a:gd name="connsiteX30" fmla="*/ 27155 w 238570"/>
                  <a:gd name="connsiteY30" fmla="*/ 30741 h 85158"/>
                  <a:gd name="connsiteX31" fmla="*/ 0 w 238570"/>
                  <a:gd name="connsiteY31" fmla="*/ 13427 h 85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8570" h="85158">
                    <a:moveTo>
                      <a:pt x="0" y="13427"/>
                    </a:moveTo>
                    <a:lnTo>
                      <a:pt x="14843" y="0"/>
                    </a:lnTo>
                    <a:lnTo>
                      <a:pt x="35112" y="6714"/>
                    </a:lnTo>
                    <a:lnTo>
                      <a:pt x="49597" y="13427"/>
                    </a:lnTo>
                    <a:lnTo>
                      <a:pt x="45618" y="22968"/>
                    </a:lnTo>
                    <a:lnTo>
                      <a:pt x="72406" y="14841"/>
                    </a:lnTo>
                    <a:lnTo>
                      <a:pt x="90503" y="22968"/>
                    </a:lnTo>
                    <a:lnTo>
                      <a:pt x="75661" y="22968"/>
                    </a:lnTo>
                    <a:lnTo>
                      <a:pt x="106070" y="29682"/>
                    </a:lnTo>
                    <a:lnTo>
                      <a:pt x="72406" y="32509"/>
                    </a:lnTo>
                    <a:lnTo>
                      <a:pt x="90503" y="38162"/>
                    </a:lnTo>
                    <a:lnTo>
                      <a:pt x="77476" y="44522"/>
                    </a:lnTo>
                    <a:lnTo>
                      <a:pt x="94124" y="39575"/>
                    </a:lnTo>
                    <a:lnTo>
                      <a:pt x="108967" y="55830"/>
                    </a:lnTo>
                    <a:lnTo>
                      <a:pt x="112222" y="47703"/>
                    </a:lnTo>
                    <a:lnTo>
                      <a:pt x="155667" y="55830"/>
                    </a:lnTo>
                    <a:lnTo>
                      <a:pt x="200919" y="40283"/>
                    </a:lnTo>
                    <a:lnTo>
                      <a:pt x="238570" y="59010"/>
                    </a:lnTo>
                    <a:lnTo>
                      <a:pt x="226625" y="67491"/>
                    </a:lnTo>
                    <a:lnTo>
                      <a:pt x="229880" y="81625"/>
                    </a:lnTo>
                    <a:lnTo>
                      <a:pt x="208519" y="85159"/>
                    </a:lnTo>
                    <a:lnTo>
                      <a:pt x="184270" y="71730"/>
                    </a:lnTo>
                    <a:lnTo>
                      <a:pt x="184270" y="81625"/>
                    </a:lnTo>
                    <a:lnTo>
                      <a:pt x="171234" y="84098"/>
                    </a:lnTo>
                    <a:lnTo>
                      <a:pt x="117658" y="85159"/>
                    </a:lnTo>
                    <a:lnTo>
                      <a:pt x="112222" y="73144"/>
                    </a:lnTo>
                    <a:lnTo>
                      <a:pt x="99194" y="84098"/>
                    </a:lnTo>
                    <a:lnTo>
                      <a:pt x="82179" y="73144"/>
                    </a:lnTo>
                    <a:lnTo>
                      <a:pt x="71315" y="80918"/>
                    </a:lnTo>
                    <a:lnTo>
                      <a:pt x="51045" y="25442"/>
                    </a:lnTo>
                    <a:lnTo>
                      <a:pt x="27155" y="30741"/>
                    </a:lnTo>
                    <a:lnTo>
                      <a:pt x="0" y="13427"/>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7" name="任意多边形: 形状 26">
                <a:extLst>
                  <a:ext uri="{FF2B5EF4-FFF2-40B4-BE49-F238E27FC236}">
                    <a16:creationId xmlns:a16="http://schemas.microsoft.com/office/drawing/2014/main" id="{91D777E2-1D59-4AA9-912D-818FB3CC0133}"/>
                  </a:ext>
                </a:extLst>
              </p:cNvPr>
              <p:cNvSpPr/>
              <p:nvPr/>
            </p:nvSpPr>
            <p:spPr>
              <a:xfrm>
                <a:off x="10935729" y="1433539"/>
                <a:ext cx="153366" cy="119220"/>
              </a:xfrm>
              <a:custGeom>
                <a:avLst/>
                <a:gdLst>
                  <a:gd name="connsiteX0" fmla="*/ 0 w 153366"/>
                  <a:gd name="connsiteY0" fmla="*/ 38017 h 119220"/>
                  <a:gd name="connsiteX1" fmla="*/ 36910 w 153366"/>
                  <a:gd name="connsiteY1" fmla="*/ 31005 h 119220"/>
                  <a:gd name="connsiteX2" fmla="*/ 18634 w 153366"/>
                  <a:gd name="connsiteY2" fmla="*/ 14394 h 119220"/>
                  <a:gd name="connsiteX3" fmla="*/ 50168 w 153366"/>
                  <a:gd name="connsiteY3" fmla="*/ 7382 h 119220"/>
                  <a:gd name="connsiteX4" fmla="*/ 24010 w 153366"/>
                  <a:gd name="connsiteY4" fmla="*/ 0 h 119220"/>
                  <a:gd name="connsiteX5" fmla="*/ 65931 w 153366"/>
                  <a:gd name="connsiteY5" fmla="*/ 9228 h 119220"/>
                  <a:gd name="connsiteX6" fmla="*/ 77757 w 153366"/>
                  <a:gd name="connsiteY6" fmla="*/ 31374 h 119220"/>
                  <a:gd name="connsiteX7" fmla="*/ 99262 w 153366"/>
                  <a:gd name="connsiteY7" fmla="*/ 32112 h 119220"/>
                  <a:gd name="connsiteX8" fmla="*/ 107144 w 153366"/>
                  <a:gd name="connsiteY8" fmla="*/ 47983 h 119220"/>
                  <a:gd name="connsiteX9" fmla="*/ 109291 w 153366"/>
                  <a:gd name="connsiteY9" fmla="*/ 36910 h 119220"/>
                  <a:gd name="connsiteX10" fmla="*/ 118970 w 153366"/>
                  <a:gd name="connsiteY10" fmla="*/ 38017 h 119220"/>
                  <a:gd name="connsiteX11" fmla="*/ 114667 w 153366"/>
                  <a:gd name="connsiteY11" fmla="*/ 47983 h 119220"/>
                  <a:gd name="connsiteX12" fmla="*/ 126851 w 153366"/>
                  <a:gd name="connsiteY12" fmla="*/ 55365 h 119220"/>
                  <a:gd name="connsiteX13" fmla="*/ 118970 w 153366"/>
                  <a:gd name="connsiteY13" fmla="*/ 65331 h 119220"/>
                  <a:gd name="connsiteX14" fmla="*/ 143696 w 153366"/>
                  <a:gd name="connsiteY14" fmla="*/ 64593 h 119220"/>
                  <a:gd name="connsiteX15" fmla="*/ 153367 w 153366"/>
                  <a:gd name="connsiteY15" fmla="*/ 80095 h 119220"/>
                  <a:gd name="connsiteX16" fmla="*/ 125420 w 153366"/>
                  <a:gd name="connsiteY16" fmla="*/ 84894 h 119220"/>
                  <a:gd name="connsiteX17" fmla="*/ 117172 w 153366"/>
                  <a:gd name="connsiteY17" fmla="*/ 100027 h 119220"/>
                  <a:gd name="connsiteX18" fmla="*/ 111080 w 153366"/>
                  <a:gd name="connsiteY18" fmla="*/ 84525 h 119220"/>
                  <a:gd name="connsiteX19" fmla="*/ 103915 w 153366"/>
                  <a:gd name="connsiteY19" fmla="*/ 118851 h 119220"/>
                  <a:gd name="connsiteX20" fmla="*/ 84923 w 153366"/>
                  <a:gd name="connsiteY20" fmla="*/ 100765 h 119220"/>
                  <a:gd name="connsiteX21" fmla="*/ 94959 w 153366"/>
                  <a:gd name="connsiteY21" fmla="*/ 119220 h 119220"/>
                  <a:gd name="connsiteX22" fmla="*/ 58049 w 153366"/>
                  <a:gd name="connsiteY22" fmla="*/ 117006 h 119220"/>
                  <a:gd name="connsiteX23" fmla="*/ 47654 w 153366"/>
                  <a:gd name="connsiteY23" fmla="*/ 107040 h 119220"/>
                  <a:gd name="connsiteX24" fmla="*/ 64499 w 153366"/>
                  <a:gd name="connsiteY24" fmla="*/ 105933 h 119220"/>
                  <a:gd name="connsiteX25" fmla="*/ 46223 w 153366"/>
                  <a:gd name="connsiteY25" fmla="*/ 102242 h 119220"/>
                  <a:gd name="connsiteX26" fmla="*/ 40489 w 153366"/>
                  <a:gd name="connsiteY26" fmla="*/ 97074 h 119220"/>
                  <a:gd name="connsiteX27" fmla="*/ 50168 w 153366"/>
                  <a:gd name="connsiteY27" fmla="*/ 96336 h 119220"/>
                  <a:gd name="connsiteX28" fmla="*/ 35837 w 153366"/>
                  <a:gd name="connsiteY28" fmla="*/ 88585 h 119220"/>
                  <a:gd name="connsiteX29" fmla="*/ 84207 w 153366"/>
                  <a:gd name="connsiteY29" fmla="*/ 77880 h 119220"/>
                  <a:gd name="connsiteX30" fmla="*/ 24010 w 153366"/>
                  <a:gd name="connsiteY30" fmla="*/ 80095 h 119220"/>
                  <a:gd name="connsiteX31" fmla="*/ 13974 w 153366"/>
                  <a:gd name="connsiteY31" fmla="*/ 67915 h 119220"/>
                  <a:gd name="connsiteX32" fmla="*/ 35837 w 153366"/>
                  <a:gd name="connsiteY32" fmla="*/ 63116 h 119220"/>
                  <a:gd name="connsiteX33" fmla="*/ 2505 w 153366"/>
                  <a:gd name="connsiteY33" fmla="*/ 55365 h 119220"/>
                  <a:gd name="connsiteX34" fmla="*/ 9671 w 153366"/>
                  <a:gd name="connsiteY34" fmla="*/ 54627 h 119220"/>
                  <a:gd name="connsiteX35" fmla="*/ 1074 w 153366"/>
                  <a:gd name="connsiteY35" fmla="*/ 46876 h 119220"/>
                  <a:gd name="connsiteX36" fmla="*/ 36910 w 153366"/>
                  <a:gd name="connsiteY36" fmla="*/ 46876 h 119220"/>
                  <a:gd name="connsiteX37" fmla="*/ 0 w 153366"/>
                  <a:gd name="connsiteY37" fmla="*/ 38017 h 119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3366" h="119220">
                    <a:moveTo>
                      <a:pt x="0" y="38017"/>
                    </a:moveTo>
                    <a:lnTo>
                      <a:pt x="36910" y="31005"/>
                    </a:lnTo>
                    <a:lnTo>
                      <a:pt x="18634" y="14394"/>
                    </a:lnTo>
                    <a:lnTo>
                      <a:pt x="50168" y="7382"/>
                    </a:lnTo>
                    <a:lnTo>
                      <a:pt x="24010" y="0"/>
                    </a:lnTo>
                    <a:lnTo>
                      <a:pt x="65931" y="9228"/>
                    </a:lnTo>
                    <a:lnTo>
                      <a:pt x="77757" y="31374"/>
                    </a:lnTo>
                    <a:lnTo>
                      <a:pt x="99262" y="32112"/>
                    </a:lnTo>
                    <a:lnTo>
                      <a:pt x="107144" y="47983"/>
                    </a:lnTo>
                    <a:lnTo>
                      <a:pt x="109291" y="36910"/>
                    </a:lnTo>
                    <a:lnTo>
                      <a:pt x="118970" y="38017"/>
                    </a:lnTo>
                    <a:lnTo>
                      <a:pt x="114667" y="47983"/>
                    </a:lnTo>
                    <a:lnTo>
                      <a:pt x="126851" y="55365"/>
                    </a:lnTo>
                    <a:lnTo>
                      <a:pt x="118970" y="65331"/>
                    </a:lnTo>
                    <a:lnTo>
                      <a:pt x="143696" y="64593"/>
                    </a:lnTo>
                    <a:lnTo>
                      <a:pt x="153367" y="80095"/>
                    </a:lnTo>
                    <a:lnTo>
                      <a:pt x="125420" y="84894"/>
                    </a:lnTo>
                    <a:lnTo>
                      <a:pt x="117172" y="100027"/>
                    </a:lnTo>
                    <a:lnTo>
                      <a:pt x="111080" y="84525"/>
                    </a:lnTo>
                    <a:lnTo>
                      <a:pt x="103915" y="118851"/>
                    </a:lnTo>
                    <a:lnTo>
                      <a:pt x="84923" y="100765"/>
                    </a:lnTo>
                    <a:lnTo>
                      <a:pt x="94959" y="119220"/>
                    </a:lnTo>
                    <a:lnTo>
                      <a:pt x="58049" y="117006"/>
                    </a:lnTo>
                    <a:lnTo>
                      <a:pt x="47654" y="107040"/>
                    </a:lnTo>
                    <a:lnTo>
                      <a:pt x="64499" y="105933"/>
                    </a:lnTo>
                    <a:lnTo>
                      <a:pt x="46223" y="102242"/>
                    </a:lnTo>
                    <a:lnTo>
                      <a:pt x="40489" y="97074"/>
                    </a:lnTo>
                    <a:lnTo>
                      <a:pt x="50168" y="96336"/>
                    </a:lnTo>
                    <a:lnTo>
                      <a:pt x="35837" y="88585"/>
                    </a:lnTo>
                    <a:lnTo>
                      <a:pt x="84207" y="77880"/>
                    </a:lnTo>
                    <a:lnTo>
                      <a:pt x="24010" y="80095"/>
                    </a:lnTo>
                    <a:lnTo>
                      <a:pt x="13974" y="67915"/>
                    </a:lnTo>
                    <a:lnTo>
                      <a:pt x="35837" y="63116"/>
                    </a:lnTo>
                    <a:lnTo>
                      <a:pt x="2505" y="55365"/>
                    </a:lnTo>
                    <a:lnTo>
                      <a:pt x="9671" y="54627"/>
                    </a:lnTo>
                    <a:lnTo>
                      <a:pt x="1074" y="46876"/>
                    </a:lnTo>
                    <a:lnTo>
                      <a:pt x="36910" y="46876"/>
                    </a:lnTo>
                    <a:lnTo>
                      <a:pt x="0" y="38017"/>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8" name="任意多边形: 形状 27">
                <a:extLst>
                  <a:ext uri="{FF2B5EF4-FFF2-40B4-BE49-F238E27FC236}">
                    <a16:creationId xmlns:a16="http://schemas.microsoft.com/office/drawing/2014/main" id="{381670D6-A9B7-481C-84D8-CAF9961630AC}"/>
                  </a:ext>
                </a:extLst>
              </p:cNvPr>
              <p:cNvSpPr/>
              <p:nvPr/>
            </p:nvSpPr>
            <p:spPr>
              <a:xfrm>
                <a:off x="10935729" y="1629402"/>
                <a:ext cx="34081" cy="34063"/>
              </a:xfrm>
              <a:custGeom>
                <a:avLst/>
                <a:gdLst>
                  <a:gd name="connsiteX0" fmla="*/ 0 w 34081"/>
                  <a:gd name="connsiteY0" fmla="*/ 22847 h 34063"/>
                  <a:gd name="connsiteX1" fmla="*/ 5956 w 34081"/>
                  <a:gd name="connsiteY1" fmla="*/ 0 h 34063"/>
                  <a:gd name="connsiteX2" fmla="*/ 28458 w 34081"/>
                  <a:gd name="connsiteY2" fmla="*/ 6646 h 34063"/>
                  <a:gd name="connsiteX3" fmla="*/ 34081 w 34081"/>
                  <a:gd name="connsiteY3" fmla="*/ 34064 h 34063"/>
                  <a:gd name="connsiteX4" fmla="*/ 0 w 34081"/>
                  <a:gd name="connsiteY4" fmla="*/ 22847 h 34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81" h="34063">
                    <a:moveTo>
                      <a:pt x="0" y="22847"/>
                    </a:moveTo>
                    <a:lnTo>
                      <a:pt x="5956" y="0"/>
                    </a:lnTo>
                    <a:lnTo>
                      <a:pt x="28458" y="6646"/>
                    </a:lnTo>
                    <a:lnTo>
                      <a:pt x="34081" y="34064"/>
                    </a:lnTo>
                    <a:lnTo>
                      <a:pt x="0" y="22847"/>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9" name="任意多边形: 形状 28">
                <a:extLst>
                  <a:ext uri="{FF2B5EF4-FFF2-40B4-BE49-F238E27FC236}">
                    <a16:creationId xmlns:a16="http://schemas.microsoft.com/office/drawing/2014/main" id="{20D534FC-E65F-4918-802A-4DACCECB8C25}"/>
                  </a:ext>
                </a:extLst>
              </p:cNvPr>
              <p:cNvSpPr/>
              <p:nvPr/>
            </p:nvSpPr>
            <p:spPr>
              <a:xfrm>
                <a:off x="10935729" y="1561275"/>
                <a:ext cx="42601" cy="8515"/>
              </a:xfrm>
              <a:custGeom>
                <a:avLst/>
                <a:gdLst>
                  <a:gd name="connsiteX0" fmla="*/ 0 w 42601"/>
                  <a:gd name="connsiteY0" fmla="*/ 3523 h 8515"/>
                  <a:gd name="connsiteX1" fmla="*/ 9551 w 42601"/>
                  <a:gd name="connsiteY1" fmla="*/ 8515 h 8515"/>
                  <a:gd name="connsiteX2" fmla="*/ 42602 w 42601"/>
                  <a:gd name="connsiteY2" fmla="*/ 3523 h 8515"/>
                  <a:gd name="connsiteX3" fmla="*/ 11383 w 42601"/>
                  <a:gd name="connsiteY3" fmla="*/ 0 h 8515"/>
                  <a:gd name="connsiteX4" fmla="*/ 0 w 42601"/>
                  <a:gd name="connsiteY4" fmla="*/ 3523 h 8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1" h="8515">
                    <a:moveTo>
                      <a:pt x="0" y="3523"/>
                    </a:moveTo>
                    <a:lnTo>
                      <a:pt x="9551" y="8515"/>
                    </a:lnTo>
                    <a:lnTo>
                      <a:pt x="42602" y="3523"/>
                    </a:lnTo>
                    <a:lnTo>
                      <a:pt x="11383" y="0"/>
                    </a:lnTo>
                    <a:lnTo>
                      <a:pt x="0" y="3523"/>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30" name="任意多边形: 形状 29">
                <a:extLst>
                  <a:ext uri="{FF2B5EF4-FFF2-40B4-BE49-F238E27FC236}">
                    <a16:creationId xmlns:a16="http://schemas.microsoft.com/office/drawing/2014/main" id="{DBE88E1C-A440-4B95-AC7F-E98F9288C42B}"/>
                  </a:ext>
                </a:extLst>
              </p:cNvPr>
              <p:cNvSpPr/>
              <p:nvPr/>
            </p:nvSpPr>
            <p:spPr>
              <a:xfrm>
                <a:off x="10944249" y="1680497"/>
                <a:ext cx="76683" cy="59610"/>
              </a:xfrm>
              <a:custGeom>
                <a:avLst/>
                <a:gdLst>
                  <a:gd name="connsiteX0" fmla="*/ 0 w 76683"/>
                  <a:gd name="connsiteY0" fmla="*/ 10397 h 59610"/>
                  <a:gd name="connsiteX1" fmla="*/ 1125 w 76683"/>
                  <a:gd name="connsiteY1" fmla="*/ 37083 h 59610"/>
                  <a:gd name="connsiteX2" fmla="*/ 10523 w 76683"/>
                  <a:gd name="connsiteY2" fmla="*/ 42628 h 59610"/>
                  <a:gd name="connsiteX3" fmla="*/ 7890 w 76683"/>
                  <a:gd name="connsiteY3" fmla="*/ 58224 h 59610"/>
                  <a:gd name="connsiteX4" fmla="*/ 18046 w 76683"/>
                  <a:gd name="connsiteY4" fmla="*/ 59610 h 59610"/>
                  <a:gd name="connsiteX5" fmla="*/ 30452 w 76683"/>
                  <a:gd name="connsiteY5" fmla="*/ 46441 h 59610"/>
                  <a:gd name="connsiteX6" fmla="*/ 18046 w 76683"/>
                  <a:gd name="connsiteY6" fmla="*/ 37083 h 59610"/>
                  <a:gd name="connsiteX7" fmla="*/ 49239 w 76683"/>
                  <a:gd name="connsiteY7" fmla="*/ 37083 h 59610"/>
                  <a:gd name="connsiteX8" fmla="*/ 76683 w 76683"/>
                  <a:gd name="connsiteY8" fmla="*/ 4159 h 59610"/>
                  <a:gd name="connsiteX9" fmla="*/ 5640 w 76683"/>
                  <a:gd name="connsiteY9" fmla="*/ 0 h 59610"/>
                  <a:gd name="connsiteX10" fmla="*/ 14280 w 76683"/>
                  <a:gd name="connsiteY10" fmla="*/ 10744 h 59610"/>
                  <a:gd name="connsiteX11" fmla="*/ 0 w 76683"/>
                  <a:gd name="connsiteY11" fmla="*/ 10397 h 59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683" h="59610">
                    <a:moveTo>
                      <a:pt x="0" y="10397"/>
                    </a:moveTo>
                    <a:lnTo>
                      <a:pt x="1125" y="37083"/>
                    </a:lnTo>
                    <a:lnTo>
                      <a:pt x="10523" y="42628"/>
                    </a:lnTo>
                    <a:lnTo>
                      <a:pt x="7890" y="58224"/>
                    </a:lnTo>
                    <a:lnTo>
                      <a:pt x="18046" y="59610"/>
                    </a:lnTo>
                    <a:lnTo>
                      <a:pt x="30452" y="46441"/>
                    </a:lnTo>
                    <a:lnTo>
                      <a:pt x="18046" y="37083"/>
                    </a:lnTo>
                    <a:lnTo>
                      <a:pt x="49239" y="37083"/>
                    </a:lnTo>
                    <a:lnTo>
                      <a:pt x="76683" y="4159"/>
                    </a:lnTo>
                    <a:lnTo>
                      <a:pt x="5640" y="0"/>
                    </a:lnTo>
                    <a:lnTo>
                      <a:pt x="14280" y="10744"/>
                    </a:lnTo>
                    <a:lnTo>
                      <a:pt x="0" y="10397"/>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31" name="任意多边形: 形状 30">
                <a:extLst>
                  <a:ext uri="{FF2B5EF4-FFF2-40B4-BE49-F238E27FC236}">
                    <a16:creationId xmlns:a16="http://schemas.microsoft.com/office/drawing/2014/main" id="{9C35F406-EB34-4DDF-8CE3-433CF5BEB0CE}"/>
                  </a:ext>
                </a:extLst>
              </p:cNvPr>
              <p:cNvSpPr/>
              <p:nvPr/>
            </p:nvSpPr>
            <p:spPr>
              <a:xfrm>
                <a:off x="10995371" y="1365412"/>
                <a:ext cx="434538" cy="246958"/>
              </a:xfrm>
              <a:custGeom>
                <a:avLst/>
                <a:gdLst>
                  <a:gd name="connsiteX0" fmla="*/ 0 w 434538"/>
                  <a:gd name="connsiteY0" fmla="*/ 58630 h 246958"/>
                  <a:gd name="connsiteX1" fmla="*/ 38529 w 434538"/>
                  <a:gd name="connsiteY1" fmla="*/ 58630 h 246958"/>
                  <a:gd name="connsiteX2" fmla="*/ 24820 w 434538"/>
                  <a:gd name="connsiteY2" fmla="*/ 67158 h 246958"/>
                  <a:gd name="connsiteX3" fmla="*/ 78166 w 434538"/>
                  <a:gd name="connsiteY3" fmla="*/ 60407 h 246958"/>
                  <a:gd name="connsiteX4" fmla="*/ 32232 w 434538"/>
                  <a:gd name="connsiteY4" fmla="*/ 67158 h 246958"/>
                  <a:gd name="connsiteX5" fmla="*/ 46675 w 434538"/>
                  <a:gd name="connsiteY5" fmla="*/ 71422 h 246958"/>
                  <a:gd name="connsiteX6" fmla="*/ 31116 w 434538"/>
                  <a:gd name="connsiteY6" fmla="*/ 72489 h 246958"/>
                  <a:gd name="connsiteX7" fmla="*/ 37788 w 434538"/>
                  <a:gd name="connsiteY7" fmla="*/ 79239 h 246958"/>
                  <a:gd name="connsiteX8" fmla="*/ 106317 w 434538"/>
                  <a:gd name="connsiteY8" fmla="*/ 69290 h 246958"/>
                  <a:gd name="connsiteX9" fmla="*/ 38529 w 434538"/>
                  <a:gd name="connsiteY9" fmla="*/ 84570 h 246958"/>
                  <a:gd name="connsiteX10" fmla="*/ 67797 w 434538"/>
                  <a:gd name="connsiteY10" fmla="*/ 96652 h 246958"/>
                  <a:gd name="connsiteX11" fmla="*/ 94465 w 434538"/>
                  <a:gd name="connsiteY11" fmla="*/ 78884 h 246958"/>
                  <a:gd name="connsiteX12" fmla="*/ 140399 w 434538"/>
                  <a:gd name="connsiteY12" fmla="*/ 76042 h 246958"/>
                  <a:gd name="connsiteX13" fmla="*/ 92241 w 434538"/>
                  <a:gd name="connsiteY13" fmla="*/ 82438 h 246958"/>
                  <a:gd name="connsiteX14" fmla="*/ 81131 w 434538"/>
                  <a:gd name="connsiteY14" fmla="*/ 96652 h 246958"/>
                  <a:gd name="connsiteX15" fmla="*/ 108916 w 434538"/>
                  <a:gd name="connsiteY15" fmla="*/ 98073 h 246958"/>
                  <a:gd name="connsiteX16" fmla="*/ 140399 w 434538"/>
                  <a:gd name="connsiteY16" fmla="*/ 84214 h 246958"/>
                  <a:gd name="connsiteX17" fmla="*/ 119285 w 434538"/>
                  <a:gd name="connsiteY17" fmla="*/ 97007 h 246958"/>
                  <a:gd name="connsiteX18" fmla="*/ 140399 w 434538"/>
                  <a:gd name="connsiteY18" fmla="*/ 97007 h 246958"/>
                  <a:gd name="connsiteX19" fmla="*/ 172998 w 434538"/>
                  <a:gd name="connsiteY19" fmla="*/ 87412 h 246958"/>
                  <a:gd name="connsiteX20" fmla="*/ 168925 w 434538"/>
                  <a:gd name="connsiteY20" fmla="*/ 72844 h 246958"/>
                  <a:gd name="connsiteX21" fmla="*/ 204122 w 434538"/>
                  <a:gd name="connsiteY21" fmla="*/ 62539 h 246958"/>
                  <a:gd name="connsiteX22" fmla="*/ 178187 w 434538"/>
                  <a:gd name="connsiteY22" fmla="*/ 85636 h 246958"/>
                  <a:gd name="connsiteX23" fmla="*/ 233756 w 434538"/>
                  <a:gd name="connsiteY23" fmla="*/ 81017 h 246958"/>
                  <a:gd name="connsiteX24" fmla="*/ 121509 w 434538"/>
                  <a:gd name="connsiteY24" fmla="*/ 104113 h 246958"/>
                  <a:gd name="connsiteX25" fmla="*/ 146695 w 434538"/>
                  <a:gd name="connsiteY25" fmla="*/ 127921 h 246958"/>
                  <a:gd name="connsiteX26" fmla="*/ 169666 w 434538"/>
                  <a:gd name="connsiteY26" fmla="*/ 127921 h 246958"/>
                  <a:gd name="connsiteX27" fmla="*/ 158181 w 434538"/>
                  <a:gd name="connsiteY27" fmla="*/ 132540 h 246958"/>
                  <a:gd name="connsiteX28" fmla="*/ 113730 w 434538"/>
                  <a:gd name="connsiteY28" fmla="*/ 108022 h 246958"/>
                  <a:gd name="connsiteX29" fmla="*/ 77425 w 434538"/>
                  <a:gd name="connsiteY29" fmla="*/ 104113 h 246958"/>
                  <a:gd name="connsiteX30" fmla="*/ 76683 w 434538"/>
                  <a:gd name="connsiteY30" fmla="*/ 114418 h 246958"/>
                  <a:gd name="connsiteX31" fmla="*/ 93724 w 434538"/>
                  <a:gd name="connsiteY31" fmla="*/ 119748 h 246958"/>
                  <a:gd name="connsiteX32" fmla="*/ 77050 w 434538"/>
                  <a:gd name="connsiteY32" fmla="*/ 122946 h 246958"/>
                  <a:gd name="connsiteX33" fmla="*/ 121509 w 434538"/>
                  <a:gd name="connsiteY33" fmla="*/ 150307 h 246958"/>
                  <a:gd name="connsiteX34" fmla="*/ 103352 w 434538"/>
                  <a:gd name="connsiteY34" fmla="*/ 151373 h 246958"/>
                  <a:gd name="connsiteX35" fmla="*/ 147811 w 434538"/>
                  <a:gd name="connsiteY35" fmla="*/ 153150 h 246958"/>
                  <a:gd name="connsiteX36" fmla="*/ 122991 w 434538"/>
                  <a:gd name="connsiteY36" fmla="*/ 159190 h 246958"/>
                  <a:gd name="connsiteX37" fmla="*/ 136326 w 434538"/>
                  <a:gd name="connsiteY37" fmla="*/ 168074 h 246958"/>
                  <a:gd name="connsiteX38" fmla="*/ 96314 w 434538"/>
                  <a:gd name="connsiteY38" fmla="*/ 154216 h 246958"/>
                  <a:gd name="connsiteX39" fmla="*/ 73352 w 434538"/>
                  <a:gd name="connsiteY39" fmla="*/ 159901 h 246958"/>
                  <a:gd name="connsiteX40" fmla="*/ 63715 w 434538"/>
                  <a:gd name="connsiteY40" fmla="*/ 181932 h 246958"/>
                  <a:gd name="connsiteX41" fmla="*/ 87053 w 434538"/>
                  <a:gd name="connsiteY41" fmla="*/ 174470 h 246958"/>
                  <a:gd name="connsiteX42" fmla="*/ 82239 w 434538"/>
                  <a:gd name="connsiteY42" fmla="*/ 182643 h 246958"/>
                  <a:gd name="connsiteX43" fmla="*/ 90759 w 434538"/>
                  <a:gd name="connsiteY43" fmla="*/ 182643 h 246958"/>
                  <a:gd name="connsiteX44" fmla="*/ 104834 w 434538"/>
                  <a:gd name="connsiteY44" fmla="*/ 165586 h 246958"/>
                  <a:gd name="connsiteX45" fmla="*/ 99654 w 434538"/>
                  <a:gd name="connsiteY45" fmla="*/ 179800 h 246958"/>
                  <a:gd name="connsiteX46" fmla="*/ 112614 w 434538"/>
                  <a:gd name="connsiteY46" fmla="*/ 181577 h 246958"/>
                  <a:gd name="connsiteX47" fmla="*/ 88535 w 434538"/>
                  <a:gd name="connsiteY47" fmla="*/ 188328 h 246958"/>
                  <a:gd name="connsiteX48" fmla="*/ 103352 w 434538"/>
                  <a:gd name="connsiteY48" fmla="*/ 188683 h 246958"/>
                  <a:gd name="connsiteX49" fmla="*/ 90759 w 434538"/>
                  <a:gd name="connsiteY49" fmla="*/ 192592 h 246958"/>
                  <a:gd name="connsiteX50" fmla="*/ 101137 w 434538"/>
                  <a:gd name="connsiteY50" fmla="*/ 201831 h 246958"/>
                  <a:gd name="connsiteX51" fmla="*/ 119285 w 434538"/>
                  <a:gd name="connsiteY51" fmla="*/ 201831 h 246958"/>
                  <a:gd name="connsiteX52" fmla="*/ 136326 w 434538"/>
                  <a:gd name="connsiteY52" fmla="*/ 185131 h 246958"/>
                  <a:gd name="connsiteX53" fmla="*/ 106317 w 434538"/>
                  <a:gd name="connsiteY53" fmla="*/ 209649 h 246958"/>
                  <a:gd name="connsiteX54" fmla="*/ 77050 w 434538"/>
                  <a:gd name="connsiteY54" fmla="*/ 190105 h 246958"/>
                  <a:gd name="connsiteX55" fmla="*/ 52971 w 434538"/>
                  <a:gd name="connsiteY55" fmla="*/ 193659 h 246958"/>
                  <a:gd name="connsiteX56" fmla="*/ 73718 w 434538"/>
                  <a:gd name="connsiteY56" fmla="*/ 213912 h 246958"/>
                  <a:gd name="connsiteX57" fmla="*/ 37788 w 434538"/>
                  <a:gd name="connsiteY57" fmla="*/ 224572 h 246958"/>
                  <a:gd name="connsiteX58" fmla="*/ 41494 w 434538"/>
                  <a:gd name="connsiteY58" fmla="*/ 239141 h 246958"/>
                  <a:gd name="connsiteX59" fmla="*/ 47791 w 434538"/>
                  <a:gd name="connsiteY59" fmla="*/ 226349 h 246958"/>
                  <a:gd name="connsiteX60" fmla="*/ 49640 w 434538"/>
                  <a:gd name="connsiteY60" fmla="*/ 239141 h 246958"/>
                  <a:gd name="connsiteX61" fmla="*/ 74093 w 434538"/>
                  <a:gd name="connsiteY61" fmla="*/ 233100 h 246958"/>
                  <a:gd name="connsiteX62" fmla="*/ 92241 w 434538"/>
                  <a:gd name="connsiteY62" fmla="*/ 245182 h 246958"/>
                  <a:gd name="connsiteX63" fmla="*/ 105209 w 434538"/>
                  <a:gd name="connsiteY63" fmla="*/ 244116 h 246958"/>
                  <a:gd name="connsiteX64" fmla="*/ 95948 w 434538"/>
                  <a:gd name="connsiteY64" fmla="*/ 234522 h 246958"/>
                  <a:gd name="connsiteX65" fmla="*/ 121509 w 434538"/>
                  <a:gd name="connsiteY65" fmla="*/ 237365 h 246958"/>
                  <a:gd name="connsiteX66" fmla="*/ 119285 w 434538"/>
                  <a:gd name="connsiteY66" fmla="*/ 228126 h 246958"/>
                  <a:gd name="connsiteX67" fmla="*/ 130396 w 434538"/>
                  <a:gd name="connsiteY67" fmla="*/ 239141 h 246958"/>
                  <a:gd name="connsiteX68" fmla="*/ 137434 w 434538"/>
                  <a:gd name="connsiteY68" fmla="*/ 237009 h 246958"/>
                  <a:gd name="connsiteX69" fmla="*/ 133361 w 434538"/>
                  <a:gd name="connsiteY69" fmla="*/ 230258 h 246958"/>
                  <a:gd name="connsiteX70" fmla="*/ 154474 w 434538"/>
                  <a:gd name="connsiteY70" fmla="*/ 237009 h 246958"/>
                  <a:gd name="connsiteX71" fmla="*/ 154849 w 434538"/>
                  <a:gd name="connsiteY71" fmla="*/ 246959 h 246958"/>
                  <a:gd name="connsiteX72" fmla="*/ 191521 w 434538"/>
                  <a:gd name="connsiteY72" fmla="*/ 237009 h 246958"/>
                  <a:gd name="connsiteX73" fmla="*/ 198559 w 434538"/>
                  <a:gd name="connsiteY73" fmla="*/ 222796 h 246958"/>
                  <a:gd name="connsiteX74" fmla="*/ 181151 w 434538"/>
                  <a:gd name="connsiteY74" fmla="*/ 226349 h 246958"/>
                  <a:gd name="connsiteX75" fmla="*/ 181151 w 434538"/>
                  <a:gd name="connsiteY75" fmla="*/ 212491 h 246958"/>
                  <a:gd name="connsiteX76" fmla="*/ 140399 w 434538"/>
                  <a:gd name="connsiteY76" fmla="*/ 211781 h 246958"/>
                  <a:gd name="connsiteX77" fmla="*/ 194861 w 434538"/>
                  <a:gd name="connsiteY77" fmla="*/ 208937 h 246958"/>
                  <a:gd name="connsiteX78" fmla="*/ 203381 w 434538"/>
                  <a:gd name="connsiteY78" fmla="*/ 198988 h 246958"/>
                  <a:gd name="connsiteX79" fmla="*/ 194861 w 434538"/>
                  <a:gd name="connsiteY79" fmla="*/ 186907 h 246958"/>
                  <a:gd name="connsiteX80" fmla="*/ 225977 w 434538"/>
                  <a:gd name="connsiteY80" fmla="*/ 188328 h 246958"/>
                  <a:gd name="connsiteX81" fmla="*/ 232640 w 434538"/>
                  <a:gd name="connsiteY81" fmla="*/ 182643 h 246958"/>
                  <a:gd name="connsiteX82" fmla="*/ 211527 w 434538"/>
                  <a:gd name="connsiteY82" fmla="*/ 179800 h 246958"/>
                  <a:gd name="connsiteX83" fmla="*/ 239678 w 434538"/>
                  <a:gd name="connsiteY83" fmla="*/ 177668 h 246958"/>
                  <a:gd name="connsiteX84" fmla="*/ 221163 w 434538"/>
                  <a:gd name="connsiteY84" fmla="*/ 169496 h 246958"/>
                  <a:gd name="connsiteX85" fmla="*/ 243018 w 434538"/>
                  <a:gd name="connsiteY85" fmla="*/ 164165 h 246958"/>
                  <a:gd name="connsiteX86" fmla="*/ 241902 w 434538"/>
                  <a:gd name="connsiteY86" fmla="*/ 157769 h 246958"/>
                  <a:gd name="connsiteX87" fmla="*/ 201157 w 434538"/>
                  <a:gd name="connsiteY87" fmla="*/ 154216 h 246958"/>
                  <a:gd name="connsiteX88" fmla="*/ 224120 w 434538"/>
                  <a:gd name="connsiteY88" fmla="*/ 148530 h 246958"/>
                  <a:gd name="connsiteX89" fmla="*/ 200416 w 434538"/>
                  <a:gd name="connsiteY89" fmla="*/ 147109 h 246958"/>
                  <a:gd name="connsiteX90" fmla="*/ 243018 w 434538"/>
                  <a:gd name="connsiteY90" fmla="*/ 151373 h 246958"/>
                  <a:gd name="connsiteX91" fmla="*/ 244500 w 434538"/>
                  <a:gd name="connsiteY91" fmla="*/ 144621 h 246958"/>
                  <a:gd name="connsiteX92" fmla="*/ 200416 w 434538"/>
                  <a:gd name="connsiteY92" fmla="*/ 142134 h 246958"/>
                  <a:gd name="connsiteX93" fmla="*/ 259317 w 434538"/>
                  <a:gd name="connsiteY93" fmla="*/ 132540 h 246958"/>
                  <a:gd name="connsiteX94" fmla="*/ 242277 w 434538"/>
                  <a:gd name="connsiteY94" fmla="*/ 124012 h 246958"/>
                  <a:gd name="connsiteX95" fmla="*/ 286727 w 434538"/>
                  <a:gd name="connsiteY95" fmla="*/ 127921 h 246958"/>
                  <a:gd name="connsiteX96" fmla="*/ 299320 w 434538"/>
                  <a:gd name="connsiteY96" fmla="*/ 114418 h 246958"/>
                  <a:gd name="connsiteX97" fmla="*/ 278207 w 434538"/>
                  <a:gd name="connsiteY97" fmla="*/ 113352 h 246958"/>
                  <a:gd name="connsiteX98" fmla="*/ 305625 w 434538"/>
                  <a:gd name="connsiteY98" fmla="*/ 112286 h 246958"/>
                  <a:gd name="connsiteX99" fmla="*/ 302660 w 434538"/>
                  <a:gd name="connsiteY99" fmla="*/ 101981 h 246958"/>
                  <a:gd name="connsiteX100" fmla="*/ 315995 w 434538"/>
                  <a:gd name="connsiteY100" fmla="*/ 104113 h 246958"/>
                  <a:gd name="connsiteX101" fmla="*/ 388972 w 434538"/>
                  <a:gd name="connsiteY101" fmla="*/ 63249 h 246958"/>
                  <a:gd name="connsiteX102" fmla="*/ 308582 w 434538"/>
                  <a:gd name="connsiteY102" fmla="*/ 78174 h 246958"/>
                  <a:gd name="connsiteX103" fmla="*/ 352666 w 434538"/>
                  <a:gd name="connsiteY103" fmla="*/ 60407 h 246958"/>
                  <a:gd name="connsiteX104" fmla="*/ 325623 w 434538"/>
                  <a:gd name="connsiteY104" fmla="*/ 62539 h 246958"/>
                  <a:gd name="connsiteX105" fmla="*/ 319701 w 434538"/>
                  <a:gd name="connsiteY105" fmla="*/ 54366 h 246958"/>
                  <a:gd name="connsiteX106" fmla="*/ 369707 w 434538"/>
                  <a:gd name="connsiteY106" fmla="*/ 58630 h 246958"/>
                  <a:gd name="connsiteX107" fmla="*/ 434539 w 434538"/>
                  <a:gd name="connsiteY107" fmla="*/ 38020 h 246958"/>
                  <a:gd name="connsiteX108" fmla="*/ 433798 w 434538"/>
                  <a:gd name="connsiteY108" fmla="*/ 27716 h 246958"/>
                  <a:gd name="connsiteX109" fmla="*/ 407129 w 434538"/>
                  <a:gd name="connsiteY109" fmla="*/ 27716 h 246958"/>
                  <a:gd name="connsiteX110" fmla="*/ 400824 w 434538"/>
                  <a:gd name="connsiteY110" fmla="*/ 9949 h 246958"/>
                  <a:gd name="connsiteX111" fmla="*/ 325623 w 434538"/>
                  <a:gd name="connsiteY111" fmla="*/ 18122 h 246958"/>
                  <a:gd name="connsiteX112" fmla="*/ 357114 w 434538"/>
                  <a:gd name="connsiteY112" fmla="*/ 6751 h 246958"/>
                  <a:gd name="connsiteX113" fmla="*/ 258942 w 434538"/>
                  <a:gd name="connsiteY113" fmla="*/ 0 h 246958"/>
                  <a:gd name="connsiteX114" fmla="*/ 250797 w 434538"/>
                  <a:gd name="connsiteY114" fmla="*/ 8528 h 246958"/>
                  <a:gd name="connsiteX115" fmla="*/ 258576 w 434538"/>
                  <a:gd name="connsiteY115" fmla="*/ 12792 h 246958"/>
                  <a:gd name="connsiteX116" fmla="*/ 239678 w 434538"/>
                  <a:gd name="connsiteY116" fmla="*/ 4619 h 246958"/>
                  <a:gd name="connsiteX117" fmla="*/ 195602 w 434538"/>
                  <a:gd name="connsiteY117" fmla="*/ 5329 h 246958"/>
                  <a:gd name="connsiteX118" fmla="*/ 227085 w 434538"/>
                  <a:gd name="connsiteY118" fmla="*/ 22030 h 246958"/>
                  <a:gd name="connsiteX119" fmla="*/ 215599 w 434538"/>
                  <a:gd name="connsiteY119" fmla="*/ 27716 h 246958"/>
                  <a:gd name="connsiteX120" fmla="*/ 200416 w 434538"/>
                  <a:gd name="connsiteY120" fmla="*/ 9594 h 246958"/>
                  <a:gd name="connsiteX121" fmla="*/ 159297 w 434538"/>
                  <a:gd name="connsiteY121" fmla="*/ 8173 h 246958"/>
                  <a:gd name="connsiteX122" fmla="*/ 167076 w 434538"/>
                  <a:gd name="connsiteY122" fmla="*/ 15634 h 246958"/>
                  <a:gd name="connsiteX123" fmla="*/ 136692 w 434538"/>
                  <a:gd name="connsiteY123" fmla="*/ 12792 h 246958"/>
                  <a:gd name="connsiteX124" fmla="*/ 152259 w 434538"/>
                  <a:gd name="connsiteY124" fmla="*/ 24874 h 246958"/>
                  <a:gd name="connsiteX125" fmla="*/ 127064 w 434538"/>
                  <a:gd name="connsiteY125" fmla="*/ 17767 h 246958"/>
                  <a:gd name="connsiteX126" fmla="*/ 135585 w 434538"/>
                  <a:gd name="connsiteY126" fmla="*/ 24874 h 246958"/>
                  <a:gd name="connsiteX127" fmla="*/ 120768 w 434538"/>
                  <a:gd name="connsiteY127" fmla="*/ 27716 h 246958"/>
                  <a:gd name="connsiteX128" fmla="*/ 152259 w 434538"/>
                  <a:gd name="connsiteY128" fmla="*/ 43706 h 246958"/>
                  <a:gd name="connsiteX129" fmla="*/ 84096 w 434538"/>
                  <a:gd name="connsiteY129" fmla="*/ 25584 h 246958"/>
                  <a:gd name="connsiteX130" fmla="*/ 67422 w 434538"/>
                  <a:gd name="connsiteY130" fmla="*/ 38376 h 246958"/>
                  <a:gd name="connsiteX131" fmla="*/ 94090 w 434538"/>
                  <a:gd name="connsiteY131" fmla="*/ 44772 h 246958"/>
                  <a:gd name="connsiteX132" fmla="*/ 49640 w 434538"/>
                  <a:gd name="connsiteY132" fmla="*/ 39797 h 246958"/>
                  <a:gd name="connsiteX133" fmla="*/ 0 w 434538"/>
                  <a:gd name="connsiteY133" fmla="*/ 58630 h 24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434538" h="246958">
                    <a:moveTo>
                      <a:pt x="0" y="58630"/>
                    </a:moveTo>
                    <a:lnTo>
                      <a:pt x="38529" y="58630"/>
                    </a:lnTo>
                    <a:lnTo>
                      <a:pt x="24820" y="67158"/>
                    </a:lnTo>
                    <a:lnTo>
                      <a:pt x="78166" y="60407"/>
                    </a:lnTo>
                    <a:lnTo>
                      <a:pt x="32232" y="67158"/>
                    </a:lnTo>
                    <a:lnTo>
                      <a:pt x="46675" y="71422"/>
                    </a:lnTo>
                    <a:lnTo>
                      <a:pt x="31116" y="72489"/>
                    </a:lnTo>
                    <a:lnTo>
                      <a:pt x="37788" y="79239"/>
                    </a:lnTo>
                    <a:lnTo>
                      <a:pt x="106317" y="69290"/>
                    </a:lnTo>
                    <a:lnTo>
                      <a:pt x="38529" y="84570"/>
                    </a:lnTo>
                    <a:lnTo>
                      <a:pt x="67797" y="96652"/>
                    </a:lnTo>
                    <a:lnTo>
                      <a:pt x="94465" y="78884"/>
                    </a:lnTo>
                    <a:lnTo>
                      <a:pt x="140399" y="76042"/>
                    </a:lnTo>
                    <a:lnTo>
                      <a:pt x="92241" y="82438"/>
                    </a:lnTo>
                    <a:lnTo>
                      <a:pt x="81131" y="96652"/>
                    </a:lnTo>
                    <a:lnTo>
                      <a:pt x="108916" y="98073"/>
                    </a:lnTo>
                    <a:lnTo>
                      <a:pt x="140399" y="84214"/>
                    </a:lnTo>
                    <a:lnTo>
                      <a:pt x="119285" y="97007"/>
                    </a:lnTo>
                    <a:lnTo>
                      <a:pt x="140399" y="97007"/>
                    </a:lnTo>
                    <a:lnTo>
                      <a:pt x="172998" y="87412"/>
                    </a:lnTo>
                    <a:lnTo>
                      <a:pt x="168925" y="72844"/>
                    </a:lnTo>
                    <a:lnTo>
                      <a:pt x="204122" y="62539"/>
                    </a:lnTo>
                    <a:lnTo>
                      <a:pt x="178187" y="85636"/>
                    </a:lnTo>
                    <a:lnTo>
                      <a:pt x="233756" y="81017"/>
                    </a:lnTo>
                    <a:lnTo>
                      <a:pt x="121509" y="104113"/>
                    </a:lnTo>
                    <a:lnTo>
                      <a:pt x="146695" y="127921"/>
                    </a:lnTo>
                    <a:lnTo>
                      <a:pt x="169666" y="127921"/>
                    </a:lnTo>
                    <a:lnTo>
                      <a:pt x="158181" y="132540"/>
                    </a:lnTo>
                    <a:lnTo>
                      <a:pt x="113730" y="108022"/>
                    </a:lnTo>
                    <a:lnTo>
                      <a:pt x="77425" y="104113"/>
                    </a:lnTo>
                    <a:lnTo>
                      <a:pt x="76683" y="114418"/>
                    </a:lnTo>
                    <a:lnTo>
                      <a:pt x="93724" y="119748"/>
                    </a:lnTo>
                    <a:lnTo>
                      <a:pt x="77050" y="122946"/>
                    </a:lnTo>
                    <a:lnTo>
                      <a:pt x="121509" y="150307"/>
                    </a:lnTo>
                    <a:lnTo>
                      <a:pt x="103352" y="151373"/>
                    </a:lnTo>
                    <a:lnTo>
                      <a:pt x="147811" y="153150"/>
                    </a:lnTo>
                    <a:lnTo>
                      <a:pt x="122991" y="159190"/>
                    </a:lnTo>
                    <a:lnTo>
                      <a:pt x="136326" y="168074"/>
                    </a:lnTo>
                    <a:lnTo>
                      <a:pt x="96314" y="154216"/>
                    </a:lnTo>
                    <a:lnTo>
                      <a:pt x="73352" y="159901"/>
                    </a:lnTo>
                    <a:lnTo>
                      <a:pt x="63715" y="181932"/>
                    </a:lnTo>
                    <a:lnTo>
                      <a:pt x="87053" y="174470"/>
                    </a:lnTo>
                    <a:lnTo>
                      <a:pt x="82239" y="182643"/>
                    </a:lnTo>
                    <a:lnTo>
                      <a:pt x="90759" y="182643"/>
                    </a:lnTo>
                    <a:lnTo>
                      <a:pt x="104834" y="165586"/>
                    </a:lnTo>
                    <a:lnTo>
                      <a:pt x="99654" y="179800"/>
                    </a:lnTo>
                    <a:lnTo>
                      <a:pt x="112614" y="181577"/>
                    </a:lnTo>
                    <a:lnTo>
                      <a:pt x="88535" y="188328"/>
                    </a:lnTo>
                    <a:lnTo>
                      <a:pt x="103352" y="188683"/>
                    </a:lnTo>
                    <a:lnTo>
                      <a:pt x="90759" y="192592"/>
                    </a:lnTo>
                    <a:lnTo>
                      <a:pt x="101137" y="201831"/>
                    </a:lnTo>
                    <a:lnTo>
                      <a:pt x="119285" y="201831"/>
                    </a:lnTo>
                    <a:lnTo>
                      <a:pt x="136326" y="185131"/>
                    </a:lnTo>
                    <a:lnTo>
                      <a:pt x="106317" y="209649"/>
                    </a:lnTo>
                    <a:lnTo>
                      <a:pt x="77050" y="190105"/>
                    </a:lnTo>
                    <a:lnTo>
                      <a:pt x="52971" y="193659"/>
                    </a:lnTo>
                    <a:lnTo>
                      <a:pt x="73718" y="213912"/>
                    </a:lnTo>
                    <a:lnTo>
                      <a:pt x="37788" y="224572"/>
                    </a:lnTo>
                    <a:lnTo>
                      <a:pt x="41494" y="239141"/>
                    </a:lnTo>
                    <a:lnTo>
                      <a:pt x="47791" y="226349"/>
                    </a:lnTo>
                    <a:lnTo>
                      <a:pt x="49640" y="239141"/>
                    </a:lnTo>
                    <a:lnTo>
                      <a:pt x="74093" y="233100"/>
                    </a:lnTo>
                    <a:lnTo>
                      <a:pt x="92241" y="245182"/>
                    </a:lnTo>
                    <a:lnTo>
                      <a:pt x="105209" y="244116"/>
                    </a:lnTo>
                    <a:lnTo>
                      <a:pt x="95948" y="234522"/>
                    </a:lnTo>
                    <a:lnTo>
                      <a:pt x="121509" y="237365"/>
                    </a:lnTo>
                    <a:lnTo>
                      <a:pt x="119285" y="228126"/>
                    </a:lnTo>
                    <a:lnTo>
                      <a:pt x="130396" y="239141"/>
                    </a:lnTo>
                    <a:lnTo>
                      <a:pt x="137434" y="237009"/>
                    </a:lnTo>
                    <a:lnTo>
                      <a:pt x="133361" y="230258"/>
                    </a:lnTo>
                    <a:lnTo>
                      <a:pt x="154474" y="237009"/>
                    </a:lnTo>
                    <a:lnTo>
                      <a:pt x="154849" y="246959"/>
                    </a:lnTo>
                    <a:lnTo>
                      <a:pt x="191521" y="237009"/>
                    </a:lnTo>
                    <a:lnTo>
                      <a:pt x="198559" y="222796"/>
                    </a:lnTo>
                    <a:lnTo>
                      <a:pt x="181151" y="226349"/>
                    </a:lnTo>
                    <a:lnTo>
                      <a:pt x="181151" y="212491"/>
                    </a:lnTo>
                    <a:lnTo>
                      <a:pt x="140399" y="211781"/>
                    </a:lnTo>
                    <a:lnTo>
                      <a:pt x="194861" y="208937"/>
                    </a:lnTo>
                    <a:lnTo>
                      <a:pt x="203381" y="198988"/>
                    </a:lnTo>
                    <a:lnTo>
                      <a:pt x="194861" y="186907"/>
                    </a:lnTo>
                    <a:lnTo>
                      <a:pt x="225977" y="188328"/>
                    </a:lnTo>
                    <a:lnTo>
                      <a:pt x="232640" y="182643"/>
                    </a:lnTo>
                    <a:lnTo>
                      <a:pt x="211527" y="179800"/>
                    </a:lnTo>
                    <a:lnTo>
                      <a:pt x="239678" y="177668"/>
                    </a:lnTo>
                    <a:lnTo>
                      <a:pt x="221163" y="169496"/>
                    </a:lnTo>
                    <a:lnTo>
                      <a:pt x="243018" y="164165"/>
                    </a:lnTo>
                    <a:lnTo>
                      <a:pt x="241902" y="157769"/>
                    </a:lnTo>
                    <a:lnTo>
                      <a:pt x="201157" y="154216"/>
                    </a:lnTo>
                    <a:lnTo>
                      <a:pt x="224120" y="148530"/>
                    </a:lnTo>
                    <a:lnTo>
                      <a:pt x="200416" y="147109"/>
                    </a:lnTo>
                    <a:lnTo>
                      <a:pt x="243018" y="151373"/>
                    </a:lnTo>
                    <a:lnTo>
                      <a:pt x="244500" y="144621"/>
                    </a:lnTo>
                    <a:lnTo>
                      <a:pt x="200416" y="142134"/>
                    </a:lnTo>
                    <a:lnTo>
                      <a:pt x="259317" y="132540"/>
                    </a:lnTo>
                    <a:lnTo>
                      <a:pt x="242277" y="124012"/>
                    </a:lnTo>
                    <a:lnTo>
                      <a:pt x="286727" y="127921"/>
                    </a:lnTo>
                    <a:lnTo>
                      <a:pt x="299320" y="114418"/>
                    </a:lnTo>
                    <a:lnTo>
                      <a:pt x="278207" y="113352"/>
                    </a:lnTo>
                    <a:lnTo>
                      <a:pt x="305625" y="112286"/>
                    </a:lnTo>
                    <a:lnTo>
                      <a:pt x="302660" y="101981"/>
                    </a:lnTo>
                    <a:lnTo>
                      <a:pt x="315995" y="104113"/>
                    </a:lnTo>
                    <a:lnTo>
                      <a:pt x="388972" y="63249"/>
                    </a:lnTo>
                    <a:lnTo>
                      <a:pt x="308582" y="78174"/>
                    </a:lnTo>
                    <a:lnTo>
                      <a:pt x="352666" y="60407"/>
                    </a:lnTo>
                    <a:lnTo>
                      <a:pt x="325623" y="62539"/>
                    </a:lnTo>
                    <a:lnTo>
                      <a:pt x="319701" y="54366"/>
                    </a:lnTo>
                    <a:lnTo>
                      <a:pt x="369707" y="58630"/>
                    </a:lnTo>
                    <a:lnTo>
                      <a:pt x="434539" y="38020"/>
                    </a:lnTo>
                    <a:lnTo>
                      <a:pt x="433798" y="27716"/>
                    </a:lnTo>
                    <a:lnTo>
                      <a:pt x="407129" y="27716"/>
                    </a:lnTo>
                    <a:lnTo>
                      <a:pt x="400824" y="9949"/>
                    </a:lnTo>
                    <a:lnTo>
                      <a:pt x="325623" y="18122"/>
                    </a:lnTo>
                    <a:lnTo>
                      <a:pt x="357114" y="6751"/>
                    </a:lnTo>
                    <a:lnTo>
                      <a:pt x="258942" y="0"/>
                    </a:lnTo>
                    <a:lnTo>
                      <a:pt x="250797" y="8528"/>
                    </a:lnTo>
                    <a:lnTo>
                      <a:pt x="258576" y="12792"/>
                    </a:lnTo>
                    <a:lnTo>
                      <a:pt x="239678" y="4619"/>
                    </a:lnTo>
                    <a:lnTo>
                      <a:pt x="195602" y="5329"/>
                    </a:lnTo>
                    <a:lnTo>
                      <a:pt x="227085" y="22030"/>
                    </a:lnTo>
                    <a:lnTo>
                      <a:pt x="215599" y="27716"/>
                    </a:lnTo>
                    <a:lnTo>
                      <a:pt x="200416" y="9594"/>
                    </a:lnTo>
                    <a:lnTo>
                      <a:pt x="159297" y="8173"/>
                    </a:lnTo>
                    <a:lnTo>
                      <a:pt x="167076" y="15634"/>
                    </a:lnTo>
                    <a:lnTo>
                      <a:pt x="136692" y="12792"/>
                    </a:lnTo>
                    <a:lnTo>
                      <a:pt x="152259" y="24874"/>
                    </a:lnTo>
                    <a:lnTo>
                      <a:pt x="127064" y="17767"/>
                    </a:lnTo>
                    <a:lnTo>
                      <a:pt x="135585" y="24874"/>
                    </a:lnTo>
                    <a:lnTo>
                      <a:pt x="120768" y="27716"/>
                    </a:lnTo>
                    <a:lnTo>
                      <a:pt x="152259" y="43706"/>
                    </a:lnTo>
                    <a:lnTo>
                      <a:pt x="84096" y="25584"/>
                    </a:lnTo>
                    <a:lnTo>
                      <a:pt x="67422" y="38376"/>
                    </a:lnTo>
                    <a:lnTo>
                      <a:pt x="94090" y="44772"/>
                    </a:lnTo>
                    <a:lnTo>
                      <a:pt x="49640" y="39797"/>
                    </a:lnTo>
                    <a:lnTo>
                      <a:pt x="0" y="5863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32" name="任意多边形: 形状 31">
                <a:extLst>
                  <a:ext uri="{FF2B5EF4-FFF2-40B4-BE49-F238E27FC236}">
                    <a16:creationId xmlns:a16="http://schemas.microsoft.com/office/drawing/2014/main" id="{BE750766-0F98-4B18-BE83-D9202CE26E28}"/>
                  </a:ext>
                </a:extLst>
              </p:cNvPr>
              <p:cNvSpPr/>
              <p:nvPr/>
            </p:nvSpPr>
            <p:spPr>
              <a:xfrm>
                <a:off x="11020933" y="1689013"/>
                <a:ext cx="408977" cy="315083"/>
              </a:xfrm>
              <a:custGeom>
                <a:avLst/>
                <a:gdLst>
                  <a:gd name="connsiteX0" fmla="*/ 0 w 408977"/>
                  <a:gd name="connsiteY0" fmla="*/ 70562 h 315083"/>
                  <a:gd name="connsiteX1" fmla="*/ 3365 w 408977"/>
                  <a:gd name="connsiteY1" fmla="*/ 35980 h 315083"/>
                  <a:gd name="connsiteX2" fmla="*/ 20185 w 408977"/>
                  <a:gd name="connsiteY2" fmla="*/ 10829 h 315083"/>
                  <a:gd name="connsiteX3" fmla="*/ 48600 w 408977"/>
                  <a:gd name="connsiteY3" fmla="*/ 0 h 315083"/>
                  <a:gd name="connsiteX4" fmla="*/ 71401 w 408977"/>
                  <a:gd name="connsiteY4" fmla="*/ 4891 h 315083"/>
                  <a:gd name="connsiteX5" fmla="*/ 46726 w 408977"/>
                  <a:gd name="connsiteY5" fmla="*/ 35980 h 315083"/>
                  <a:gd name="connsiteX6" fmla="*/ 53832 w 408977"/>
                  <a:gd name="connsiteY6" fmla="*/ 55192 h 315083"/>
                  <a:gd name="connsiteX7" fmla="*/ 71401 w 408977"/>
                  <a:gd name="connsiteY7" fmla="*/ 74056 h 315083"/>
                  <a:gd name="connsiteX8" fmla="*/ 48600 w 408977"/>
                  <a:gd name="connsiteY8" fmla="*/ 80692 h 315083"/>
                  <a:gd name="connsiteX9" fmla="*/ 72900 w 408977"/>
                  <a:gd name="connsiteY9" fmla="*/ 80343 h 315083"/>
                  <a:gd name="connsiteX10" fmla="*/ 76266 w 408977"/>
                  <a:gd name="connsiteY10" fmla="*/ 64274 h 315083"/>
                  <a:gd name="connsiteX11" fmla="*/ 57947 w 408977"/>
                  <a:gd name="connsiteY11" fmla="*/ 54494 h 315083"/>
                  <a:gd name="connsiteX12" fmla="*/ 72900 w 408977"/>
                  <a:gd name="connsiteY12" fmla="*/ 42967 h 315083"/>
                  <a:gd name="connsiteX13" fmla="*/ 62054 w 408977"/>
                  <a:gd name="connsiteY13" fmla="*/ 27246 h 315083"/>
                  <a:gd name="connsiteX14" fmla="*/ 85613 w 408977"/>
                  <a:gd name="connsiteY14" fmla="*/ 31089 h 315083"/>
                  <a:gd name="connsiteX15" fmla="*/ 63554 w 408977"/>
                  <a:gd name="connsiteY15" fmla="*/ 23754 h 315083"/>
                  <a:gd name="connsiteX16" fmla="*/ 88228 w 408977"/>
                  <a:gd name="connsiteY16" fmla="*/ 25500 h 315083"/>
                  <a:gd name="connsiteX17" fmla="*/ 71026 w 408977"/>
                  <a:gd name="connsiteY17" fmla="*/ 14671 h 315083"/>
                  <a:gd name="connsiteX18" fmla="*/ 90469 w 408977"/>
                  <a:gd name="connsiteY18" fmla="*/ 15021 h 315083"/>
                  <a:gd name="connsiteX19" fmla="*/ 104298 w 408977"/>
                  <a:gd name="connsiteY19" fmla="*/ 4891 h 315083"/>
                  <a:gd name="connsiteX20" fmla="*/ 121126 w 408977"/>
                  <a:gd name="connsiteY20" fmla="*/ 3843 h 315083"/>
                  <a:gd name="connsiteX21" fmla="*/ 121867 w 408977"/>
                  <a:gd name="connsiteY21" fmla="*/ 17815 h 315083"/>
                  <a:gd name="connsiteX22" fmla="*/ 133829 w 408977"/>
                  <a:gd name="connsiteY22" fmla="*/ 23754 h 315083"/>
                  <a:gd name="connsiteX23" fmla="*/ 130098 w 408977"/>
                  <a:gd name="connsiteY23" fmla="*/ 55192 h 315083"/>
                  <a:gd name="connsiteX24" fmla="*/ 146542 w 408977"/>
                  <a:gd name="connsiteY24" fmla="*/ 40172 h 315083"/>
                  <a:gd name="connsiteX25" fmla="*/ 154764 w 408977"/>
                  <a:gd name="connsiteY25" fmla="*/ 46808 h 315083"/>
                  <a:gd name="connsiteX26" fmla="*/ 177948 w 408977"/>
                  <a:gd name="connsiteY26" fmla="*/ 31788 h 315083"/>
                  <a:gd name="connsiteX27" fmla="*/ 210845 w 408977"/>
                  <a:gd name="connsiteY27" fmla="*/ 40172 h 315083"/>
                  <a:gd name="connsiteX28" fmla="*/ 225423 w 408977"/>
                  <a:gd name="connsiteY28" fmla="*/ 55192 h 315083"/>
                  <a:gd name="connsiteX29" fmla="*/ 214960 w 408977"/>
                  <a:gd name="connsiteY29" fmla="*/ 64274 h 315083"/>
                  <a:gd name="connsiteX30" fmla="*/ 235520 w 408977"/>
                  <a:gd name="connsiteY30" fmla="*/ 60432 h 315083"/>
                  <a:gd name="connsiteX31" fmla="*/ 229539 w 408977"/>
                  <a:gd name="connsiteY31" fmla="*/ 69514 h 315083"/>
                  <a:gd name="connsiteX32" fmla="*/ 241501 w 408977"/>
                  <a:gd name="connsiteY32" fmla="*/ 74056 h 315083"/>
                  <a:gd name="connsiteX33" fmla="*/ 250848 w 408977"/>
                  <a:gd name="connsiteY33" fmla="*/ 62877 h 315083"/>
                  <a:gd name="connsiteX34" fmla="*/ 265801 w 408977"/>
                  <a:gd name="connsiteY34" fmla="*/ 68466 h 315083"/>
                  <a:gd name="connsiteX35" fmla="*/ 270658 w 408977"/>
                  <a:gd name="connsiteY35" fmla="*/ 77549 h 315083"/>
                  <a:gd name="connsiteX36" fmla="*/ 257945 w 408977"/>
                  <a:gd name="connsiteY36" fmla="*/ 80343 h 315083"/>
                  <a:gd name="connsiteX37" fmla="*/ 277389 w 408977"/>
                  <a:gd name="connsiteY37" fmla="*/ 80343 h 315083"/>
                  <a:gd name="connsiteX38" fmla="*/ 274024 w 408977"/>
                  <a:gd name="connsiteY38" fmla="*/ 92570 h 315083"/>
                  <a:gd name="connsiteX39" fmla="*/ 288602 w 408977"/>
                  <a:gd name="connsiteY39" fmla="*/ 85932 h 315083"/>
                  <a:gd name="connsiteX40" fmla="*/ 279630 w 408977"/>
                  <a:gd name="connsiteY40" fmla="*/ 96412 h 315083"/>
                  <a:gd name="connsiteX41" fmla="*/ 308787 w 408977"/>
                  <a:gd name="connsiteY41" fmla="*/ 93618 h 315083"/>
                  <a:gd name="connsiteX42" fmla="*/ 292342 w 408977"/>
                  <a:gd name="connsiteY42" fmla="*/ 104446 h 315083"/>
                  <a:gd name="connsiteX43" fmla="*/ 306546 w 408977"/>
                  <a:gd name="connsiteY43" fmla="*/ 104446 h 315083"/>
                  <a:gd name="connsiteX44" fmla="*/ 300564 w 408977"/>
                  <a:gd name="connsiteY44" fmla="*/ 112131 h 315083"/>
                  <a:gd name="connsiteX45" fmla="*/ 313277 w 408977"/>
                  <a:gd name="connsiteY45" fmla="*/ 101651 h 315083"/>
                  <a:gd name="connsiteX46" fmla="*/ 326730 w 408977"/>
                  <a:gd name="connsiteY46" fmla="*/ 112481 h 315083"/>
                  <a:gd name="connsiteX47" fmla="*/ 302805 w 408977"/>
                  <a:gd name="connsiteY47" fmla="*/ 121563 h 315083"/>
                  <a:gd name="connsiteX48" fmla="*/ 336452 w 408977"/>
                  <a:gd name="connsiteY48" fmla="*/ 129597 h 315083"/>
                  <a:gd name="connsiteX49" fmla="*/ 308412 w 408977"/>
                  <a:gd name="connsiteY49" fmla="*/ 132392 h 315083"/>
                  <a:gd name="connsiteX50" fmla="*/ 318883 w 408977"/>
                  <a:gd name="connsiteY50" fmla="*/ 136583 h 315083"/>
                  <a:gd name="connsiteX51" fmla="*/ 309911 w 408977"/>
                  <a:gd name="connsiteY51" fmla="*/ 146365 h 315083"/>
                  <a:gd name="connsiteX52" fmla="*/ 344299 w 408977"/>
                  <a:gd name="connsiteY52" fmla="*/ 165228 h 315083"/>
                  <a:gd name="connsiteX53" fmla="*/ 361877 w 408977"/>
                  <a:gd name="connsiteY53" fmla="*/ 162084 h 315083"/>
                  <a:gd name="connsiteX54" fmla="*/ 368599 w 408977"/>
                  <a:gd name="connsiteY54" fmla="*/ 184790 h 315083"/>
                  <a:gd name="connsiteX55" fmla="*/ 385427 w 408977"/>
                  <a:gd name="connsiteY55" fmla="*/ 182694 h 315083"/>
                  <a:gd name="connsiteX56" fmla="*/ 384678 w 408977"/>
                  <a:gd name="connsiteY56" fmla="*/ 192474 h 315083"/>
                  <a:gd name="connsiteX57" fmla="*/ 408978 w 408977"/>
                  <a:gd name="connsiteY57" fmla="*/ 197365 h 315083"/>
                  <a:gd name="connsiteX58" fmla="*/ 405987 w 408977"/>
                  <a:gd name="connsiteY58" fmla="*/ 209241 h 315083"/>
                  <a:gd name="connsiteX59" fmla="*/ 393649 w 408977"/>
                  <a:gd name="connsiteY59" fmla="*/ 207496 h 315083"/>
                  <a:gd name="connsiteX60" fmla="*/ 399256 w 408977"/>
                  <a:gd name="connsiteY60" fmla="*/ 214481 h 315083"/>
                  <a:gd name="connsiteX61" fmla="*/ 393274 w 408977"/>
                  <a:gd name="connsiteY61" fmla="*/ 226009 h 315083"/>
                  <a:gd name="connsiteX62" fmla="*/ 381312 w 408977"/>
                  <a:gd name="connsiteY62" fmla="*/ 220770 h 315083"/>
                  <a:gd name="connsiteX63" fmla="*/ 378696 w 408977"/>
                  <a:gd name="connsiteY63" fmla="*/ 243475 h 315083"/>
                  <a:gd name="connsiteX64" fmla="*/ 331970 w 408977"/>
                  <a:gd name="connsiteY64" fmla="*/ 201906 h 315083"/>
                  <a:gd name="connsiteX65" fmla="*/ 314768 w 408977"/>
                  <a:gd name="connsiteY65" fmla="*/ 205400 h 315083"/>
                  <a:gd name="connsiteX66" fmla="*/ 326730 w 408977"/>
                  <a:gd name="connsiteY66" fmla="*/ 215879 h 315083"/>
                  <a:gd name="connsiteX67" fmla="*/ 317384 w 408977"/>
                  <a:gd name="connsiteY67" fmla="*/ 226009 h 315083"/>
                  <a:gd name="connsiteX68" fmla="*/ 324489 w 408977"/>
                  <a:gd name="connsiteY68" fmla="*/ 225310 h 315083"/>
                  <a:gd name="connsiteX69" fmla="*/ 334586 w 408977"/>
                  <a:gd name="connsiteY69" fmla="*/ 245571 h 315083"/>
                  <a:gd name="connsiteX70" fmla="*/ 357387 w 408977"/>
                  <a:gd name="connsiteY70" fmla="*/ 250461 h 315083"/>
                  <a:gd name="connsiteX71" fmla="*/ 355146 w 408977"/>
                  <a:gd name="connsiteY71" fmla="*/ 262334 h 315083"/>
                  <a:gd name="connsiteX72" fmla="*/ 367483 w 408977"/>
                  <a:gd name="connsiteY72" fmla="*/ 271766 h 315083"/>
                  <a:gd name="connsiteX73" fmla="*/ 362252 w 408977"/>
                  <a:gd name="connsiteY73" fmla="*/ 299713 h 315083"/>
                  <a:gd name="connsiteX74" fmla="*/ 302805 w 408977"/>
                  <a:gd name="connsiteY74" fmla="*/ 270718 h 315083"/>
                  <a:gd name="connsiteX75" fmla="*/ 342434 w 408977"/>
                  <a:gd name="connsiteY75" fmla="*/ 315084 h 315083"/>
                  <a:gd name="connsiteX76" fmla="*/ 268792 w 408977"/>
                  <a:gd name="connsiteY76" fmla="*/ 290631 h 315083"/>
                  <a:gd name="connsiteX77" fmla="*/ 258320 w 408977"/>
                  <a:gd name="connsiteY77" fmla="*/ 275609 h 315083"/>
                  <a:gd name="connsiteX78" fmla="*/ 268417 w 408977"/>
                  <a:gd name="connsiteY78" fmla="*/ 274212 h 315083"/>
                  <a:gd name="connsiteX79" fmla="*/ 244492 w 408977"/>
                  <a:gd name="connsiteY79" fmla="*/ 266177 h 315083"/>
                  <a:gd name="connsiteX80" fmla="*/ 237386 w 408977"/>
                  <a:gd name="connsiteY80" fmla="*/ 249064 h 315083"/>
                  <a:gd name="connsiteX81" fmla="*/ 218317 w 408977"/>
                  <a:gd name="connsiteY81" fmla="*/ 243475 h 315083"/>
                  <a:gd name="connsiteX82" fmla="*/ 217201 w 408977"/>
                  <a:gd name="connsiteY82" fmla="*/ 254653 h 315083"/>
                  <a:gd name="connsiteX83" fmla="*/ 206730 w 408977"/>
                  <a:gd name="connsiteY83" fmla="*/ 249064 h 315083"/>
                  <a:gd name="connsiteX84" fmla="*/ 191401 w 408977"/>
                  <a:gd name="connsiteY84" fmla="*/ 259893 h 315083"/>
                  <a:gd name="connsiteX85" fmla="*/ 170842 w 408977"/>
                  <a:gd name="connsiteY85" fmla="*/ 249064 h 315083"/>
                  <a:gd name="connsiteX86" fmla="*/ 180564 w 408977"/>
                  <a:gd name="connsiteY86" fmla="*/ 229502 h 315083"/>
                  <a:gd name="connsiteX87" fmla="*/ 235520 w 408977"/>
                  <a:gd name="connsiteY87" fmla="*/ 229502 h 315083"/>
                  <a:gd name="connsiteX88" fmla="*/ 222058 w 408977"/>
                  <a:gd name="connsiteY88" fmla="*/ 210289 h 315083"/>
                  <a:gd name="connsiteX89" fmla="*/ 253089 w 408977"/>
                  <a:gd name="connsiteY89" fmla="*/ 182694 h 315083"/>
                  <a:gd name="connsiteX90" fmla="*/ 231405 w 408977"/>
                  <a:gd name="connsiteY90" fmla="*/ 145666 h 315083"/>
                  <a:gd name="connsiteX91" fmla="*/ 216076 w 408977"/>
                  <a:gd name="connsiteY91" fmla="*/ 142173 h 315083"/>
                  <a:gd name="connsiteX92" fmla="*/ 225049 w 408977"/>
                  <a:gd name="connsiteY92" fmla="*/ 136583 h 315083"/>
                  <a:gd name="connsiteX93" fmla="*/ 191776 w 408977"/>
                  <a:gd name="connsiteY93" fmla="*/ 146015 h 315083"/>
                  <a:gd name="connsiteX94" fmla="*/ 191401 w 408977"/>
                  <a:gd name="connsiteY94" fmla="*/ 135535 h 315083"/>
                  <a:gd name="connsiteX95" fmla="*/ 203364 w 408977"/>
                  <a:gd name="connsiteY95" fmla="*/ 129597 h 315083"/>
                  <a:gd name="connsiteX96" fmla="*/ 178323 w 408977"/>
                  <a:gd name="connsiteY96" fmla="*/ 114926 h 315083"/>
                  <a:gd name="connsiteX97" fmla="*/ 177948 w 408977"/>
                  <a:gd name="connsiteY97" fmla="*/ 104097 h 315083"/>
                  <a:gd name="connsiteX98" fmla="*/ 154023 w 408977"/>
                  <a:gd name="connsiteY98" fmla="*/ 97810 h 315083"/>
                  <a:gd name="connsiteX99" fmla="*/ 160004 w 408977"/>
                  <a:gd name="connsiteY99" fmla="*/ 113529 h 315083"/>
                  <a:gd name="connsiteX100" fmla="*/ 120001 w 408977"/>
                  <a:gd name="connsiteY100" fmla="*/ 107590 h 315083"/>
                  <a:gd name="connsiteX101" fmla="*/ 130839 w 408977"/>
                  <a:gd name="connsiteY101" fmla="*/ 116672 h 315083"/>
                  <a:gd name="connsiteX102" fmla="*/ 26541 w 408977"/>
                  <a:gd name="connsiteY102" fmla="*/ 100953 h 315083"/>
                  <a:gd name="connsiteX103" fmla="*/ 8222 w 408977"/>
                  <a:gd name="connsiteY103" fmla="*/ 80343 h 315083"/>
                  <a:gd name="connsiteX104" fmla="*/ 41494 w 408977"/>
                  <a:gd name="connsiteY104" fmla="*/ 81391 h 315083"/>
                  <a:gd name="connsiteX105" fmla="*/ 0 w 408977"/>
                  <a:gd name="connsiteY105" fmla="*/ 70562 h 31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08977" h="315083">
                    <a:moveTo>
                      <a:pt x="0" y="70562"/>
                    </a:moveTo>
                    <a:lnTo>
                      <a:pt x="3365" y="35980"/>
                    </a:lnTo>
                    <a:lnTo>
                      <a:pt x="20185" y="10829"/>
                    </a:lnTo>
                    <a:lnTo>
                      <a:pt x="48600" y="0"/>
                    </a:lnTo>
                    <a:lnTo>
                      <a:pt x="71401" y="4891"/>
                    </a:lnTo>
                    <a:lnTo>
                      <a:pt x="46726" y="35980"/>
                    </a:lnTo>
                    <a:lnTo>
                      <a:pt x="53832" y="55192"/>
                    </a:lnTo>
                    <a:lnTo>
                      <a:pt x="71401" y="74056"/>
                    </a:lnTo>
                    <a:lnTo>
                      <a:pt x="48600" y="80692"/>
                    </a:lnTo>
                    <a:lnTo>
                      <a:pt x="72900" y="80343"/>
                    </a:lnTo>
                    <a:lnTo>
                      <a:pt x="76266" y="64274"/>
                    </a:lnTo>
                    <a:lnTo>
                      <a:pt x="57947" y="54494"/>
                    </a:lnTo>
                    <a:lnTo>
                      <a:pt x="72900" y="42967"/>
                    </a:lnTo>
                    <a:lnTo>
                      <a:pt x="62054" y="27246"/>
                    </a:lnTo>
                    <a:lnTo>
                      <a:pt x="85613" y="31089"/>
                    </a:lnTo>
                    <a:lnTo>
                      <a:pt x="63554" y="23754"/>
                    </a:lnTo>
                    <a:lnTo>
                      <a:pt x="88228" y="25500"/>
                    </a:lnTo>
                    <a:lnTo>
                      <a:pt x="71026" y="14671"/>
                    </a:lnTo>
                    <a:lnTo>
                      <a:pt x="90469" y="15021"/>
                    </a:lnTo>
                    <a:lnTo>
                      <a:pt x="104298" y="4891"/>
                    </a:lnTo>
                    <a:lnTo>
                      <a:pt x="121126" y="3843"/>
                    </a:lnTo>
                    <a:lnTo>
                      <a:pt x="121867" y="17815"/>
                    </a:lnTo>
                    <a:lnTo>
                      <a:pt x="133829" y="23754"/>
                    </a:lnTo>
                    <a:lnTo>
                      <a:pt x="130098" y="55192"/>
                    </a:lnTo>
                    <a:lnTo>
                      <a:pt x="146542" y="40172"/>
                    </a:lnTo>
                    <a:lnTo>
                      <a:pt x="154764" y="46808"/>
                    </a:lnTo>
                    <a:lnTo>
                      <a:pt x="177948" y="31788"/>
                    </a:lnTo>
                    <a:lnTo>
                      <a:pt x="210845" y="40172"/>
                    </a:lnTo>
                    <a:lnTo>
                      <a:pt x="225423" y="55192"/>
                    </a:lnTo>
                    <a:lnTo>
                      <a:pt x="214960" y="64274"/>
                    </a:lnTo>
                    <a:lnTo>
                      <a:pt x="235520" y="60432"/>
                    </a:lnTo>
                    <a:lnTo>
                      <a:pt x="229539" y="69514"/>
                    </a:lnTo>
                    <a:lnTo>
                      <a:pt x="241501" y="74056"/>
                    </a:lnTo>
                    <a:lnTo>
                      <a:pt x="250848" y="62877"/>
                    </a:lnTo>
                    <a:lnTo>
                      <a:pt x="265801" y="68466"/>
                    </a:lnTo>
                    <a:lnTo>
                      <a:pt x="270658" y="77549"/>
                    </a:lnTo>
                    <a:lnTo>
                      <a:pt x="257945" y="80343"/>
                    </a:lnTo>
                    <a:lnTo>
                      <a:pt x="277389" y="80343"/>
                    </a:lnTo>
                    <a:lnTo>
                      <a:pt x="274024" y="92570"/>
                    </a:lnTo>
                    <a:lnTo>
                      <a:pt x="288602" y="85932"/>
                    </a:lnTo>
                    <a:lnTo>
                      <a:pt x="279630" y="96412"/>
                    </a:lnTo>
                    <a:lnTo>
                      <a:pt x="308787" y="93618"/>
                    </a:lnTo>
                    <a:lnTo>
                      <a:pt x="292342" y="104446"/>
                    </a:lnTo>
                    <a:lnTo>
                      <a:pt x="306546" y="104446"/>
                    </a:lnTo>
                    <a:lnTo>
                      <a:pt x="300564" y="112131"/>
                    </a:lnTo>
                    <a:lnTo>
                      <a:pt x="313277" y="101651"/>
                    </a:lnTo>
                    <a:lnTo>
                      <a:pt x="326730" y="112481"/>
                    </a:lnTo>
                    <a:lnTo>
                      <a:pt x="302805" y="121563"/>
                    </a:lnTo>
                    <a:lnTo>
                      <a:pt x="336452" y="129597"/>
                    </a:lnTo>
                    <a:lnTo>
                      <a:pt x="308412" y="132392"/>
                    </a:lnTo>
                    <a:lnTo>
                      <a:pt x="318883" y="136583"/>
                    </a:lnTo>
                    <a:lnTo>
                      <a:pt x="309911" y="146365"/>
                    </a:lnTo>
                    <a:lnTo>
                      <a:pt x="344299" y="165228"/>
                    </a:lnTo>
                    <a:lnTo>
                      <a:pt x="361877" y="162084"/>
                    </a:lnTo>
                    <a:lnTo>
                      <a:pt x="368599" y="184790"/>
                    </a:lnTo>
                    <a:lnTo>
                      <a:pt x="385427" y="182694"/>
                    </a:lnTo>
                    <a:lnTo>
                      <a:pt x="384678" y="192474"/>
                    </a:lnTo>
                    <a:lnTo>
                      <a:pt x="408978" y="197365"/>
                    </a:lnTo>
                    <a:lnTo>
                      <a:pt x="405987" y="209241"/>
                    </a:lnTo>
                    <a:lnTo>
                      <a:pt x="393649" y="207496"/>
                    </a:lnTo>
                    <a:lnTo>
                      <a:pt x="399256" y="214481"/>
                    </a:lnTo>
                    <a:lnTo>
                      <a:pt x="393274" y="226009"/>
                    </a:lnTo>
                    <a:lnTo>
                      <a:pt x="381312" y="220770"/>
                    </a:lnTo>
                    <a:lnTo>
                      <a:pt x="378696" y="243475"/>
                    </a:lnTo>
                    <a:lnTo>
                      <a:pt x="331970" y="201906"/>
                    </a:lnTo>
                    <a:lnTo>
                      <a:pt x="314768" y="205400"/>
                    </a:lnTo>
                    <a:lnTo>
                      <a:pt x="326730" y="215879"/>
                    </a:lnTo>
                    <a:lnTo>
                      <a:pt x="317384" y="226009"/>
                    </a:lnTo>
                    <a:lnTo>
                      <a:pt x="324489" y="225310"/>
                    </a:lnTo>
                    <a:lnTo>
                      <a:pt x="334586" y="245571"/>
                    </a:lnTo>
                    <a:lnTo>
                      <a:pt x="357387" y="250461"/>
                    </a:lnTo>
                    <a:lnTo>
                      <a:pt x="355146" y="262334"/>
                    </a:lnTo>
                    <a:lnTo>
                      <a:pt x="367483" y="271766"/>
                    </a:lnTo>
                    <a:lnTo>
                      <a:pt x="362252" y="299713"/>
                    </a:lnTo>
                    <a:lnTo>
                      <a:pt x="302805" y="270718"/>
                    </a:lnTo>
                    <a:lnTo>
                      <a:pt x="342434" y="315084"/>
                    </a:lnTo>
                    <a:lnTo>
                      <a:pt x="268792" y="290631"/>
                    </a:lnTo>
                    <a:lnTo>
                      <a:pt x="258320" y="275609"/>
                    </a:lnTo>
                    <a:lnTo>
                      <a:pt x="268417" y="274212"/>
                    </a:lnTo>
                    <a:lnTo>
                      <a:pt x="244492" y="266177"/>
                    </a:lnTo>
                    <a:lnTo>
                      <a:pt x="237386" y="249064"/>
                    </a:lnTo>
                    <a:lnTo>
                      <a:pt x="218317" y="243475"/>
                    </a:lnTo>
                    <a:lnTo>
                      <a:pt x="217201" y="254653"/>
                    </a:lnTo>
                    <a:lnTo>
                      <a:pt x="206730" y="249064"/>
                    </a:lnTo>
                    <a:lnTo>
                      <a:pt x="191401" y="259893"/>
                    </a:lnTo>
                    <a:lnTo>
                      <a:pt x="170842" y="249064"/>
                    </a:lnTo>
                    <a:lnTo>
                      <a:pt x="180564" y="229502"/>
                    </a:lnTo>
                    <a:lnTo>
                      <a:pt x="235520" y="229502"/>
                    </a:lnTo>
                    <a:lnTo>
                      <a:pt x="222058" y="210289"/>
                    </a:lnTo>
                    <a:lnTo>
                      <a:pt x="253089" y="182694"/>
                    </a:lnTo>
                    <a:lnTo>
                      <a:pt x="231405" y="145666"/>
                    </a:lnTo>
                    <a:lnTo>
                      <a:pt x="216076" y="142173"/>
                    </a:lnTo>
                    <a:lnTo>
                      <a:pt x="225049" y="136583"/>
                    </a:lnTo>
                    <a:lnTo>
                      <a:pt x="191776" y="146015"/>
                    </a:lnTo>
                    <a:lnTo>
                      <a:pt x="191401" y="135535"/>
                    </a:lnTo>
                    <a:lnTo>
                      <a:pt x="203364" y="129597"/>
                    </a:lnTo>
                    <a:lnTo>
                      <a:pt x="178323" y="114926"/>
                    </a:lnTo>
                    <a:lnTo>
                      <a:pt x="177948" y="104097"/>
                    </a:lnTo>
                    <a:lnTo>
                      <a:pt x="154023" y="97810"/>
                    </a:lnTo>
                    <a:lnTo>
                      <a:pt x="160004" y="113529"/>
                    </a:lnTo>
                    <a:lnTo>
                      <a:pt x="120001" y="107590"/>
                    </a:lnTo>
                    <a:lnTo>
                      <a:pt x="130839" y="116672"/>
                    </a:lnTo>
                    <a:lnTo>
                      <a:pt x="26541" y="100953"/>
                    </a:lnTo>
                    <a:lnTo>
                      <a:pt x="8222" y="80343"/>
                    </a:lnTo>
                    <a:lnTo>
                      <a:pt x="41494" y="81391"/>
                    </a:lnTo>
                    <a:lnTo>
                      <a:pt x="0" y="7056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33" name="任意多边形: 形状 32">
                <a:extLst>
                  <a:ext uri="{FF2B5EF4-FFF2-40B4-BE49-F238E27FC236}">
                    <a16:creationId xmlns:a16="http://schemas.microsoft.com/office/drawing/2014/main" id="{95867A24-598D-4600-9010-37D2792908C5}"/>
                  </a:ext>
                </a:extLst>
              </p:cNvPr>
              <p:cNvSpPr/>
              <p:nvPr/>
            </p:nvSpPr>
            <p:spPr>
              <a:xfrm>
                <a:off x="11063534" y="1901909"/>
                <a:ext cx="93724" cy="68123"/>
              </a:xfrm>
              <a:custGeom>
                <a:avLst/>
                <a:gdLst>
                  <a:gd name="connsiteX0" fmla="*/ 0 w 93724"/>
                  <a:gd name="connsiteY0" fmla="*/ 55675 h 68123"/>
                  <a:gd name="connsiteX1" fmla="*/ 13283 w 93724"/>
                  <a:gd name="connsiteY1" fmla="*/ 42535 h 68123"/>
                  <a:gd name="connsiteX2" fmla="*/ 21769 w 93724"/>
                  <a:gd name="connsiteY2" fmla="*/ 0 h 68123"/>
                  <a:gd name="connsiteX3" fmla="*/ 29523 w 93724"/>
                  <a:gd name="connsiteY3" fmla="*/ 15562 h 68123"/>
                  <a:gd name="connsiteX4" fmla="*/ 51659 w 93724"/>
                  <a:gd name="connsiteY4" fmla="*/ 19020 h 68123"/>
                  <a:gd name="connsiteX5" fmla="*/ 93724 w 93724"/>
                  <a:gd name="connsiteY5" fmla="*/ 50146 h 68123"/>
                  <a:gd name="connsiteX6" fmla="*/ 88186 w 93724"/>
                  <a:gd name="connsiteY6" fmla="*/ 60864 h 68123"/>
                  <a:gd name="connsiteX7" fmla="*/ 50185 w 93724"/>
                  <a:gd name="connsiteY7" fmla="*/ 46340 h 68123"/>
                  <a:gd name="connsiteX8" fmla="*/ 26933 w 93724"/>
                  <a:gd name="connsiteY8" fmla="*/ 68124 h 68123"/>
                  <a:gd name="connsiteX9" fmla="*/ 21037 w 93724"/>
                  <a:gd name="connsiteY9" fmla="*/ 50146 h 68123"/>
                  <a:gd name="connsiteX10" fmla="*/ 0 w 93724"/>
                  <a:gd name="connsiteY10" fmla="*/ 55675 h 6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724" h="68123">
                    <a:moveTo>
                      <a:pt x="0" y="55675"/>
                    </a:moveTo>
                    <a:lnTo>
                      <a:pt x="13283" y="42535"/>
                    </a:lnTo>
                    <a:lnTo>
                      <a:pt x="21769" y="0"/>
                    </a:lnTo>
                    <a:lnTo>
                      <a:pt x="29523" y="15562"/>
                    </a:lnTo>
                    <a:lnTo>
                      <a:pt x="51659" y="19020"/>
                    </a:lnTo>
                    <a:lnTo>
                      <a:pt x="93724" y="50146"/>
                    </a:lnTo>
                    <a:lnTo>
                      <a:pt x="88186" y="60864"/>
                    </a:lnTo>
                    <a:lnTo>
                      <a:pt x="50185" y="46340"/>
                    </a:lnTo>
                    <a:lnTo>
                      <a:pt x="26933" y="68124"/>
                    </a:lnTo>
                    <a:lnTo>
                      <a:pt x="21037" y="50146"/>
                    </a:lnTo>
                    <a:lnTo>
                      <a:pt x="0" y="55675"/>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34" name="任意多边形: 形状 33">
                <a:extLst>
                  <a:ext uri="{FF2B5EF4-FFF2-40B4-BE49-F238E27FC236}">
                    <a16:creationId xmlns:a16="http://schemas.microsoft.com/office/drawing/2014/main" id="{E5E001B7-8FDB-4B40-A725-9C0EFDF86436}"/>
                  </a:ext>
                </a:extLst>
              </p:cNvPr>
              <p:cNvSpPr/>
              <p:nvPr/>
            </p:nvSpPr>
            <p:spPr>
              <a:xfrm>
                <a:off x="11455471" y="2225507"/>
                <a:ext cx="93724" cy="102193"/>
              </a:xfrm>
              <a:custGeom>
                <a:avLst/>
                <a:gdLst>
                  <a:gd name="connsiteX0" fmla="*/ 0 w 93724"/>
                  <a:gd name="connsiteY0" fmla="*/ 79683 h 102193"/>
                  <a:gd name="connsiteX1" fmla="*/ 38964 w 93724"/>
                  <a:gd name="connsiteY1" fmla="*/ 5359 h 102193"/>
                  <a:gd name="connsiteX2" fmla="*/ 53661 w 93724"/>
                  <a:gd name="connsiteY2" fmla="*/ 0 h 102193"/>
                  <a:gd name="connsiteX3" fmla="*/ 35649 w 93724"/>
                  <a:gd name="connsiteY3" fmla="*/ 40020 h 102193"/>
                  <a:gd name="connsiteX4" fmla="*/ 47782 w 93724"/>
                  <a:gd name="connsiteY4" fmla="*/ 31091 h 102193"/>
                  <a:gd name="connsiteX5" fmla="*/ 55868 w 93724"/>
                  <a:gd name="connsiteY5" fmla="*/ 48234 h 102193"/>
                  <a:gd name="connsiteX6" fmla="*/ 80492 w 93724"/>
                  <a:gd name="connsiteY6" fmla="*/ 48234 h 102193"/>
                  <a:gd name="connsiteX7" fmla="*/ 75346 w 93724"/>
                  <a:gd name="connsiteY7" fmla="*/ 63247 h 102193"/>
                  <a:gd name="connsiteX8" fmla="*/ 88212 w 93724"/>
                  <a:gd name="connsiteY8" fmla="*/ 61815 h 102193"/>
                  <a:gd name="connsiteX9" fmla="*/ 78652 w 93724"/>
                  <a:gd name="connsiteY9" fmla="*/ 78251 h 102193"/>
                  <a:gd name="connsiteX10" fmla="*/ 91151 w 93724"/>
                  <a:gd name="connsiteY10" fmla="*/ 69322 h 102193"/>
                  <a:gd name="connsiteX11" fmla="*/ 93724 w 93724"/>
                  <a:gd name="connsiteY11" fmla="*/ 84684 h 102193"/>
                  <a:gd name="connsiteX12" fmla="*/ 81591 w 93724"/>
                  <a:gd name="connsiteY12" fmla="*/ 102193 h 102193"/>
                  <a:gd name="connsiteX13" fmla="*/ 80492 w 93724"/>
                  <a:gd name="connsiteY13" fmla="*/ 89327 h 102193"/>
                  <a:gd name="connsiteX14" fmla="*/ 74979 w 93724"/>
                  <a:gd name="connsiteY14" fmla="*/ 96118 h 102193"/>
                  <a:gd name="connsiteX15" fmla="*/ 74979 w 93724"/>
                  <a:gd name="connsiteY15" fmla="*/ 76462 h 102193"/>
                  <a:gd name="connsiteX16" fmla="*/ 51455 w 93724"/>
                  <a:gd name="connsiteY16" fmla="*/ 96118 h 102193"/>
                  <a:gd name="connsiteX17" fmla="*/ 65419 w 93724"/>
                  <a:gd name="connsiteY17" fmla="*/ 83252 h 102193"/>
                  <a:gd name="connsiteX18" fmla="*/ 45209 w 93724"/>
                  <a:gd name="connsiteY18" fmla="*/ 84684 h 102193"/>
                  <a:gd name="connsiteX19" fmla="*/ 50722 w 93724"/>
                  <a:gd name="connsiteY19" fmla="*/ 77535 h 102193"/>
                  <a:gd name="connsiteX20" fmla="*/ 0 w 93724"/>
                  <a:gd name="connsiteY20" fmla="*/ 79683 h 10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3724" h="102193">
                    <a:moveTo>
                      <a:pt x="0" y="79683"/>
                    </a:moveTo>
                    <a:lnTo>
                      <a:pt x="38964" y="5359"/>
                    </a:lnTo>
                    <a:lnTo>
                      <a:pt x="53661" y="0"/>
                    </a:lnTo>
                    <a:lnTo>
                      <a:pt x="35649" y="40020"/>
                    </a:lnTo>
                    <a:lnTo>
                      <a:pt x="47782" y="31091"/>
                    </a:lnTo>
                    <a:lnTo>
                      <a:pt x="55868" y="48234"/>
                    </a:lnTo>
                    <a:lnTo>
                      <a:pt x="80492" y="48234"/>
                    </a:lnTo>
                    <a:lnTo>
                      <a:pt x="75346" y="63247"/>
                    </a:lnTo>
                    <a:lnTo>
                      <a:pt x="88212" y="61815"/>
                    </a:lnTo>
                    <a:lnTo>
                      <a:pt x="78652" y="78251"/>
                    </a:lnTo>
                    <a:lnTo>
                      <a:pt x="91151" y="69322"/>
                    </a:lnTo>
                    <a:lnTo>
                      <a:pt x="93724" y="84684"/>
                    </a:lnTo>
                    <a:lnTo>
                      <a:pt x="81591" y="102193"/>
                    </a:lnTo>
                    <a:lnTo>
                      <a:pt x="80492" y="89327"/>
                    </a:lnTo>
                    <a:lnTo>
                      <a:pt x="74979" y="96118"/>
                    </a:lnTo>
                    <a:lnTo>
                      <a:pt x="74979" y="76462"/>
                    </a:lnTo>
                    <a:lnTo>
                      <a:pt x="51455" y="96118"/>
                    </a:lnTo>
                    <a:lnTo>
                      <a:pt x="65419" y="83252"/>
                    </a:lnTo>
                    <a:lnTo>
                      <a:pt x="45209" y="84684"/>
                    </a:lnTo>
                    <a:lnTo>
                      <a:pt x="50722" y="77535"/>
                    </a:lnTo>
                    <a:lnTo>
                      <a:pt x="0" y="79683"/>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35" name="任意多边形: 形状 34">
                <a:extLst>
                  <a:ext uri="{FF2B5EF4-FFF2-40B4-BE49-F238E27FC236}">
                    <a16:creationId xmlns:a16="http://schemas.microsoft.com/office/drawing/2014/main" id="{9E17795B-3AF0-42C3-9D4A-4D5C0C1C4A85}"/>
                  </a:ext>
                </a:extLst>
              </p:cNvPr>
              <p:cNvSpPr/>
              <p:nvPr/>
            </p:nvSpPr>
            <p:spPr>
              <a:xfrm>
                <a:off x="11225421" y="3383663"/>
                <a:ext cx="119285" cy="647198"/>
              </a:xfrm>
              <a:custGeom>
                <a:avLst/>
                <a:gdLst>
                  <a:gd name="connsiteX0" fmla="*/ 0 w 119285"/>
                  <a:gd name="connsiteY0" fmla="*/ 506212 h 647198"/>
                  <a:gd name="connsiteX1" fmla="*/ 8282 w 119285"/>
                  <a:gd name="connsiteY1" fmla="*/ 488720 h 647198"/>
                  <a:gd name="connsiteX2" fmla="*/ 25587 w 119285"/>
                  <a:gd name="connsiteY2" fmla="*/ 501662 h 647198"/>
                  <a:gd name="connsiteX3" fmla="*/ 40642 w 119285"/>
                  <a:gd name="connsiteY3" fmla="*/ 468433 h 647198"/>
                  <a:gd name="connsiteX4" fmla="*/ 34243 w 119285"/>
                  <a:gd name="connsiteY4" fmla="*/ 455490 h 647198"/>
                  <a:gd name="connsiteX5" fmla="*/ 46658 w 119285"/>
                  <a:gd name="connsiteY5" fmla="*/ 409659 h 647198"/>
                  <a:gd name="connsiteX6" fmla="*/ 25212 w 119285"/>
                  <a:gd name="connsiteY6" fmla="*/ 405808 h 647198"/>
                  <a:gd name="connsiteX7" fmla="*/ 27845 w 119285"/>
                  <a:gd name="connsiteY7" fmla="*/ 331647 h 647198"/>
                  <a:gd name="connsiteX8" fmla="*/ 57572 w 119285"/>
                  <a:gd name="connsiteY8" fmla="*/ 253975 h 647198"/>
                  <a:gd name="connsiteX9" fmla="*/ 57197 w 119285"/>
                  <a:gd name="connsiteY9" fmla="*/ 189263 h 647198"/>
                  <a:gd name="connsiteX10" fmla="*/ 77893 w 119285"/>
                  <a:gd name="connsiteY10" fmla="*/ 65769 h 647198"/>
                  <a:gd name="connsiteX11" fmla="*/ 70744 w 119285"/>
                  <a:gd name="connsiteY11" fmla="*/ 11187 h 647198"/>
                  <a:gd name="connsiteX12" fmla="*/ 85042 w 119285"/>
                  <a:gd name="connsiteY12" fmla="*/ 0 h 647198"/>
                  <a:gd name="connsiteX13" fmla="*/ 100097 w 119285"/>
                  <a:gd name="connsiteY13" fmla="*/ 28330 h 647198"/>
                  <a:gd name="connsiteX14" fmla="*/ 108745 w 119285"/>
                  <a:gd name="connsiteY14" fmla="*/ 86056 h 647198"/>
                  <a:gd name="connsiteX15" fmla="*/ 119285 w 119285"/>
                  <a:gd name="connsiteY15" fmla="*/ 87104 h 647198"/>
                  <a:gd name="connsiteX16" fmla="*/ 117402 w 119285"/>
                  <a:gd name="connsiteY16" fmla="*/ 106351 h 647198"/>
                  <a:gd name="connsiteX17" fmla="*/ 101597 w 119285"/>
                  <a:gd name="connsiteY17" fmla="*/ 114394 h 647198"/>
                  <a:gd name="connsiteX18" fmla="*/ 101980 w 119285"/>
                  <a:gd name="connsiteY18" fmla="*/ 152174 h 647198"/>
                  <a:gd name="connsiteX19" fmla="*/ 85042 w 119285"/>
                  <a:gd name="connsiteY19" fmla="*/ 173517 h 647198"/>
                  <a:gd name="connsiteX20" fmla="*/ 72244 w 119285"/>
                  <a:gd name="connsiteY20" fmla="*/ 226693 h 647198"/>
                  <a:gd name="connsiteX21" fmla="*/ 82034 w 119285"/>
                  <a:gd name="connsiteY21" fmla="*/ 276716 h 647198"/>
                  <a:gd name="connsiteX22" fmla="*/ 63221 w 119285"/>
                  <a:gd name="connsiteY22" fmla="*/ 319403 h 647198"/>
                  <a:gd name="connsiteX23" fmla="*/ 50798 w 119285"/>
                  <a:gd name="connsiteY23" fmla="*/ 426104 h 647198"/>
                  <a:gd name="connsiteX24" fmla="*/ 60963 w 119285"/>
                  <a:gd name="connsiteY24" fmla="*/ 464931 h 647198"/>
                  <a:gd name="connsiteX25" fmla="*/ 51548 w 119285"/>
                  <a:gd name="connsiteY25" fmla="*/ 468433 h 647198"/>
                  <a:gd name="connsiteX26" fmla="*/ 55689 w 119285"/>
                  <a:gd name="connsiteY26" fmla="*/ 503068 h 647198"/>
                  <a:gd name="connsiteX27" fmla="*/ 31236 w 119285"/>
                  <a:gd name="connsiteY27" fmla="*/ 574784 h 647198"/>
                  <a:gd name="connsiteX28" fmla="*/ 33868 w 119285"/>
                  <a:gd name="connsiteY28" fmla="*/ 586678 h 647198"/>
                  <a:gd name="connsiteX29" fmla="*/ 45533 w 119285"/>
                  <a:gd name="connsiteY29" fmla="*/ 582128 h 647198"/>
                  <a:gd name="connsiteX30" fmla="*/ 50798 w 119285"/>
                  <a:gd name="connsiteY30" fmla="*/ 609769 h 647198"/>
                  <a:gd name="connsiteX31" fmla="*/ 101980 w 119285"/>
                  <a:gd name="connsiteY31" fmla="*/ 616065 h 647198"/>
                  <a:gd name="connsiteX32" fmla="*/ 67737 w 119285"/>
                  <a:gd name="connsiteY32" fmla="*/ 626911 h 647198"/>
                  <a:gd name="connsiteX33" fmla="*/ 63221 w 119285"/>
                  <a:gd name="connsiteY33" fmla="*/ 647199 h 647198"/>
                  <a:gd name="connsiteX34" fmla="*/ 48541 w 119285"/>
                  <a:gd name="connsiteY34" fmla="*/ 641601 h 647198"/>
                  <a:gd name="connsiteX35" fmla="*/ 64346 w 119285"/>
                  <a:gd name="connsiteY35" fmla="*/ 628658 h 647198"/>
                  <a:gd name="connsiteX36" fmla="*/ 40267 w 119285"/>
                  <a:gd name="connsiteY36" fmla="*/ 622711 h 647198"/>
                  <a:gd name="connsiteX37" fmla="*/ 36876 w 119285"/>
                  <a:gd name="connsiteY37" fmla="*/ 599970 h 647198"/>
                  <a:gd name="connsiteX38" fmla="*/ 30103 w 119285"/>
                  <a:gd name="connsiteY38" fmla="*/ 610816 h 647198"/>
                  <a:gd name="connsiteX39" fmla="*/ 21071 w 119285"/>
                  <a:gd name="connsiteY39" fmla="*/ 589473 h 647198"/>
                  <a:gd name="connsiteX40" fmla="*/ 25587 w 119285"/>
                  <a:gd name="connsiteY40" fmla="*/ 583526 h 647198"/>
                  <a:gd name="connsiteX41" fmla="*/ 13548 w 119285"/>
                  <a:gd name="connsiteY41" fmla="*/ 573029 h 647198"/>
                  <a:gd name="connsiteX42" fmla="*/ 25212 w 119285"/>
                  <a:gd name="connsiteY42" fmla="*/ 562191 h 647198"/>
                  <a:gd name="connsiteX43" fmla="*/ 14297 w 119285"/>
                  <a:gd name="connsiteY43" fmla="*/ 530350 h 647198"/>
                  <a:gd name="connsiteX44" fmla="*/ 33494 w 119285"/>
                  <a:gd name="connsiteY44" fmla="*/ 533852 h 647198"/>
                  <a:gd name="connsiteX45" fmla="*/ 14297 w 119285"/>
                  <a:gd name="connsiteY45" fmla="*/ 517058 h 647198"/>
                  <a:gd name="connsiteX46" fmla="*/ 19188 w 119285"/>
                  <a:gd name="connsiteY46" fmla="*/ 505863 h 647198"/>
                  <a:gd name="connsiteX47" fmla="*/ 0 w 119285"/>
                  <a:gd name="connsiteY47" fmla="*/ 506212 h 6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9285" h="647198">
                    <a:moveTo>
                      <a:pt x="0" y="506212"/>
                    </a:moveTo>
                    <a:lnTo>
                      <a:pt x="8282" y="488720"/>
                    </a:lnTo>
                    <a:lnTo>
                      <a:pt x="25587" y="501662"/>
                    </a:lnTo>
                    <a:lnTo>
                      <a:pt x="40642" y="468433"/>
                    </a:lnTo>
                    <a:lnTo>
                      <a:pt x="34243" y="455490"/>
                    </a:lnTo>
                    <a:lnTo>
                      <a:pt x="46658" y="409659"/>
                    </a:lnTo>
                    <a:lnTo>
                      <a:pt x="25212" y="405808"/>
                    </a:lnTo>
                    <a:lnTo>
                      <a:pt x="27845" y="331647"/>
                    </a:lnTo>
                    <a:lnTo>
                      <a:pt x="57572" y="253975"/>
                    </a:lnTo>
                    <a:lnTo>
                      <a:pt x="57197" y="189263"/>
                    </a:lnTo>
                    <a:lnTo>
                      <a:pt x="77893" y="65769"/>
                    </a:lnTo>
                    <a:lnTo>
                      <a:pt x="70744" y="11187"/>
                    </a:lnTo>
                    <a:lnTo>
                      <a:pt x="85042" y="0"/>
                    </a:lnTo>
                    <a:lnTo>
                      <a:pt x="100097" y="28330"/>
                    </a:lnTo>
                    <a:lnTo>
                      <a:pt x="108745" y="86056"/>
                    </a:lnTo>
                    <a:lnTo>
                      <a:pt x="119285" y="87104"/>
                    </a:lnTo>
                    <a:lnTo>
                      <a:pt x="117402" y="106351"/>
                    </a:lnTo>
                    <a:lnTo>
                      <a:pt x="101597" y="114394"/>
                    </a:lnTo>
                    <a:lnTo>
                      <a:pt x="101980" y="152174"/>
                    </a:lnTo>
                    <a:lnTo>
                      <a:pt x="85042" y="173517"/>
                    </a:lnTo>
                    <a:lnTo>
                      <a:pt x="72244" y="226693"/>
                    </a:lnTo>
                    <a:lnTo>
                      <a:pt x="82034" y="276716"/>
                    </a:lnTo>
                    <a:lnTo>
                      <a:pt x="63221" y="319403"/>
                    </a:lnTo>
                    <a:lnTo>
                      <a:pt x="50798" y="426104"/>
                    </a:lnTo>
                    <a:lnTo>
                      <a:pt x="60963" y="464931"/>
                    </a:lnTo>
                    <a:lnTo>
                      <a:pt x="51548" y="468433"/>
                    </a:lnTo>
                    <a:lnTo>
                      <a:pt x="55689" y="503068"/>
                    </a:lnTo>
                    <a:lnTo>
                      <a:pt x="31236" y="574784"/>
                    </a:lnTo>
                    <a:lnTo>
                      <a:pt x="33868" y="586678"/>
                    </a:lnTo>
                    <a:lnTo>
                      <a:pt x="45533" y="582128"/>
                    </a:lnTo>
                    <a:lnTo>
                      <a:pt x="50798" y="609769"/>
                    </a:lnTo>
                    <a:lnTo>
                      <a:pt x="101980" y="616065"/>
                    </a:lnTo>
                    <a:lnTo>
                      <a:pt x="67737" y="626911"/>
                    </a:lnTo>
                    <a:lnTo>
                      <a:pt x="63221" y="647199"/>
                    </a:lnTo>
                    <a:lnTo>
                      <a:pt x="48541" y="641601"/>
                    </a:lnTo>
                    <a:lnTo>
                      <a:pt x="64346" y="628658"/>
                    </a:lnTo>
                    <a:lnTo>
                      <a:pt x="40267" y="622711"/>
                    </a:lnTo>
                    <a:lnTo>
                      <a:pt x="36876" y="599970"/>
                    </a:lnTo>
                    <a:lnTo>
                      <a:pt x="30103" y="610816"/>
                    </a:lnTo>
                    <a:lnTo>
                      <a:pt x="21071" y="589473"/>
                    </a:lnTo>
                    <a:lnTo>
                      <a:pt x="25587" y="583526"/>
                    </a:lnTo>
                    <a:lnTo>
                      <a:pt x="13548" y="573029"/>
                    </a:lnTo>
                    <a:lnTo>
                      <a:pt x="25212" y="562191"/>
                    </a:lnTo>
                    <a:lnTo>
                      <a:pt x="14297" y="530350"/>
                    </a:lnTo>
                    <a:lnTo>
                      <a:pt x="33494" y="533852"/>
                    </a:lnTo>
                    <a:lnTo>
                      <a:pt x="14297" y="517058"/>
                    </a:lnTo>
                    <a:lnTo>
                      <a:pt x="19188" y="505863"/>
                    </a:lnTo>
                    <a:lnTo>
                      <a:pt x="0" y="50621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36" name="任意多边形: 形状 35">
                <a:extLst>
                  <a:ext uri="{FF2B5EF4-FFF2-40B4-BE49-F238E27FC236}">
                    <a16:creationId xmlns:a16="http://schemas.microsoft.com/office/drawing/2014/main" id="{7D9482A8-6513-4000-B164-49E54027D38B}"/>
                  </a:ext>
                </a:extLst>
              </p:cNvPr>
              <p:cNvSpPr/>
              <p:nvPr/>
            </p:nvSpPr>
            <p:spPr>
              <a:xfrm>
                <a:off x="11233942" y="3928668"/>
                <a:ext cx="8520" cy="25552"/>
              </a:xfrm>
              <a:custGeom>
                <a:avLst/>
                <a:gdLst>
                  <a:gd name="connsiteX0" fmla="*/ 0 w 8520"/>
                  <a:gd name="connsiteY0" fmla="*/ 11477 h 25552"/>
                  <a:gd name="connsiteX1" fmla="*/ 2590 w 8520"/>
                  <a:gd name="connsiteY1" fmla="*/ 0 h 25552"/>
                  <a:gd name="connsiteX2" fmla="*/ 8520 w 8520"/>
                  <a:gd name="connsiteY2" fmla="*/ 25553 h 25552"/>
                  <a:gd name="connsiteX3" fmla="*/ 0 w 8520"/>
                  <a:gd name="connsiteY3" fmla="*/ 11477 h 25552"/>
                </a:gdLst>
                <a:ahLst/>
                <a:cxnLst>
                  <a:cxn ang="0">
                    <a:pos x="connsiteX0" y="connsiteY0"/>
                  </a:cxn>
                  <a:cxn ang="0">
                    <a:pos x="connsiteX1" y="connsiteY1"/>
                  </a:cxn>
                  <a:cxn ang="0">
                    <a:pos x="connsiteX2" y="connsiteY2"/>
                  </a:cxn>
                  <a:cxn ang="0">
                    <a:pos x="connsiteX3" y="connsiteY3"/>
                  </a:cxn>
                </a:cxnLst>
                <a:rect l="l" t="t" r="r" b="b"/>
                <a:pathLst>
                  <a:path w="8520" h="25552">
                    <a:moveTo>
                      <a:pt x="0" y="11477"/>
                    </a:moveTo>
                    <a:lnTo>
                      <a:pt x="2590" y="0"/>
                    </a:lnTo>
                    <a:lnTo>
                      <a:pt x="8520" y="25553"/>
                    </a:lnTo>
                    <a:lnTo>
                      <a:pt x="0" y="11477"/>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37" name="任意多边形: 形状 36">
                <a:extLst>
                  <a:ext uri="{FF2B5EF4-FFF2-40B4-BE49-F238E27FC236}">
                    <a16:creationId xmlns:a16="http://schemas.microsoft.com/office/drawing/2014/main" id="{DAC19478-5E63-41E5-B3D9-9EDEA2B796B4}"/>
                  </a:ext>
                </a:extLst>
              </p:cNvPr>
              <p:cNvSpPr/>
              <p:nvPr/>
            </p:nvSpPr>
            <p:spPr>
              <a:xfrm>
                <a:off x="11242462" y="3792419"/>
                <a:ext cx="8520" cy="34064"/>
              </a:xfrm>
              <a:custGeom>
                <a:avLst/>
                <a:gdLst>
                  <a:gd name="connsiteX0" fmla="*/ 0 w 8520"/>
                  <a:gd name="connsiteY0" fmla="*/ 30051 h 34064"/>
                  <a:gd name="connsiteX1" fmla="*/ 8520 w 8520"/>
                  <a:gd name="connsiteY1" fmla="*/ 0 h 34064"/>
                  <a:gd name="connsiteX2" fmla="*/ 8520 w 8520"/>
                  <a:gd name="connsiteY2" fmla="*/ 34065 h 34064"/>
                  <a:gd name="connsiteX3" fmla="*/ 0 w 8520"/>
                  <a:gd name="connsiteY3" fmla="*/ 30051 h 34064"/>
                </a:gdLst>
                <a:ahLst/>
                <a:cxnLst>
                  <a:cxn ang="0">
                    <a:pos x="connsiteX0" y="connsiteY0"/>
                  </a:cxn>
                  <a:cxn ang="0">
                    <a:pos x="connsiteX1" y="connsiteY1"/>
                  </a:cxn>
                  <a:cxn ang="0">
                    <a:pos x="connsiteX2" y="connsiteY2"/>
                  </a:cxn>
                  <a:cxn ang="0">
                    <a:pos x="connsiteX3" y="connsiteY3"/>
                  </a:cxn>
                </a:cxnLst>
                <a:rect l="l" t="t" r="r" b="b"/>
                <a:pathLst>
                  <a:path w="8520" h="34064">
                    <a:moveTo>
                      <a:pt x="0" y="30051"/>
                    </a:moveTo>
                    <a:lnTo>
                      <a:pt x="8520" y="0"/>
                    </a:lnTo>
                    <a:lnTo>
                      <a:pt x="8520" y="34065"/>
                    </a:lnTo>
                    <a:lnTo>
                      <a:pt x="0" y="3005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38" name="任意多边形: 形状 37">
                <a:extLst>
                  <a:ext uri="{FF2B5EF4-FFF2-40B4-BE49-F238E27FC236}">
                    <a16:creationId xmlns:a16="http://schemas.microsoft.com/office/drawing/2014/main" id="{9130AF24-B9D9-486D-BAD7-4609AFD726E1}"/>
                  </a:ext>
                </a:extLst>
              </p:cNvPr>
              <p:cNvSpPr/>
              <p:nvPr/>
            </p:nvSpPr>
            <p:spPr>
              <a:xfrm>
                <a:off x="11250982" y="4022350"/>
                <a:ext cx="25561" cy="17023"/>
              </a:xfrm>
              <a:custGeom>
                <a:avLst/>
                <a:gdLst>
                  <a:gd name="connsiteX0" fmla="*/ 0 w 25561"/>
                  <a:gd name="connsiteY0" fmla="*/ 0 h 17023"/>
                  <a:gd name="connsiteX1" fmla="*/ 24556 w 25561"/>
                  <a:gd name="connsiteY1" fmla="*/ 3928 h 17023"/>
                  <a:gd name="connsiteX2" fmla="*/ 25561 w 25561"/>
                  <a:gd name="connsiteY2" fmla="*/ 17024 h 17023"/>
                  <a:gd name="connsiteX3" fmla="*/ 0 w 25561"/>
                  <a:gd name="connsiteY3" fmla="*/ 0 h 17023"/>
                </a:gdLst>
                <a:ahLst/>
                <a:cxnLst>
                  <a:cxn ang="0">
                    <a:pos x="connsiteX0" y="connsiteY0"/>
                  </a:cxn>
                  <a:cxn ang="0">
                    <a:pos x="connsiteX1" y="connsiteY1"/>
                  </a:cxn>
                  <a:cxn ang="0">
                    <a:pos x="connsiteX2" y="connsiteY2"/>
                  </a:cxn>
                  <a:cxn ang="0">
                    <a:pos x="connsiteX3" y="connsiteY3"/>
                  </a:cxn>
                </a:cxnLst>
                <a:rect l="l" t="t" r="r" b="b"/>
                <a:pathLst>
                  <a:path w="25561" h="17023">
                    <a:moveTo>
                      <a:pt x="0" y="0"/>
                    </a:moveTo>
                    <a:lnTo>
                      <a:pt x="24556" y="3928"/>
                    </a:lnTo>
                    <a:lnTo>
                      <a:pt x="25561" y="17024"/>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39" name="任意多边形: 形状 38">
                <a:extLst>
                  <a:ext uri="{FF2B5EF4-FFF2-40B4-BE49-F238E27FC236}">
                    <a16:creationId xmlns:a16="http://schemas.microsoft.com/office/drawing/2014/main" id="{0A997303-D0B8-46EE-95C2-039C1D51000E}"/>
                  </a:ext>
                </a:extLst>
              </p:cNvPr>
              <p:cNvSpPr/>
              <p:nvPr/>
            </p:nvSpPr>
            <p:spPr>
              <a:xfrm>
                <a:off x="11259503" y="3988285"/>
                <a:ext cx="25561" cy="34064"/>
              </a:xfrm>
              <a:custGeom>
                <a:avLst/>
                <a:gdLst>
                  <a:gd name="connsiteX0" fmla="*/ 0 w 25561"/>
                  <a:gd name="connsiteY0" fmla="*/ 5802 h 34064"/>
                  <a:gd name="connsiteX1" fmla="*/ 7157 w 25561"/>
                  <a:gd name="connsiteY1" fmla="*/ 0 h 34064"/>
                  <a:gd name="connsiteX2" fmla="*/ 6476 w 25561"/>
                  <a:gd name="connsiteY2" fmla="*/ 16257 h 34064"/>
                  <a:gd name="connsiteX3" fmla="*/ 25561 w 25561"/>
                  <a:gd name="connsiteY3" fmla="*/ 22059 h 34064"/>
                  <a:gd name="connsiteX4" fmla="*/ 13292 w 25561"/>
                  <a:gd name="connsiteY4" fmla="*/ 34064 h 34064"/>
                  <a:gd name="connsiteX5" fmla="*/ 0 w 25561"/>
                  <a:gd name="connsiteY5" fmla="*/ 5802 h 3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61" h="34064">
                    <a:moveTo>
                      <a:pt x="0" y="5802"/>
                    </a:moveTo>
                    <a:lnTo>
                      <a:pt x="7157" y="0"/>
                    </a:lnTo>
                    <a:lnTo>
                      <a:pt x="6476" y="16257"/>
                    </a:lnTo>
                    <a:lnTo>
                      <a:pt x="25561" y="22059"/>
                    </a:lnTo>
                    <a:lnTo>
                      <a:pt x="13292" y="34064"/>
                    </a:lnTo>
                    <a:lnTo>
                      <a:pt x="0" y="580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40" name="任意多边形: 形状 39">
                <a:extLst>
                  <a:ext uri="{FF2B5EF4-FFF2-40B4-BE49-F238E27FC236}">
                    <a16:creationId xmlns:a16="http://schemas.microsoft.com/office/drawing/2014/main" id="{44B204FC-C982-4FAA-9DF6-EB67440DC883}"/>
                  </a:ext>
                </a:extLst>
              </p:cNvPr>
              <p:cNvSpPr/>
              <p:nvPr/>
            </p:nvSpPr>
            <p:spPr>
              <a:xfrm>
                <a:off x="11276544" y="4030862"/>
                <a:ext cx="17040" cy="8511"/>
              </a:xfrm>
              <a:custGeom>
                <a:avLst/>
                <a:gdLst>
                  <a:gd name="connsiteX0" fmla="*/ 0 w 17040"/>
                  <a:gd name="connsiteY0" fmla="*/ 6296 h 8511"/>
                  <a:gd name="connsiteX1" fmla="*/ 4686 w 17040"/>
                  <a:gd name="connsiteY1" fmla="*/ 0 h 8511"/>
                  <a:gd name="connsiteX2" fmla="*/ 17041 w 17040"/>
                  <a:gd name="connsiteY2" fmla="*/ 8512 h 8511"/>
                  <a:gd name="connsiteX3" fmla="*/ 0 w 17040"/>
                  <a:gd name="connsiteY3" fmla="*/ 6296 h 8511"/>
                </a:gdLst>
                <a:ahLst/>
                <a:cxnLst>
                  <a:cxn ang="0">
                    <a:pos x="connsiteX0" y="connsiteY0"/>
                  </a:cxn>
                  <a:cxn ang="0">
                    <a:pos x="connsiteX1" y="connsiteY1"/>
                  </a:cxn>
                  <a:cxn ang="0">
                    <a:pos x="connsiteX2" y="connsiteY2"/>
                  </a:cxn>
                  <a:cxn ang="0">
                    <a:pos x="connsiteX3" y="connsiteY3"/>
                  </a:cxn>
                </a:cxnLst>
                <a:rect l="l" t="t" r="r" b="b"/>
                <a:pathLst>
                  <a:path w="17040" h="8511">
                    <a:moveTo>
                      <a:pt x="0" y="6296"/>
                    </a:moveTo>
                    <a:lnTo>
                      <a:pt x="4686" y="0"/>
                    </a:lnTo>
                    <a:lnTo>
                      <a:pt x="17041" y="8512"/>
                    </a:lnTo>
                    <a:lnTo>
                      <a:pt x="0" y="6296"/>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41" name="任意多边形: 形状 40">
                <a:extLst>
                  <a:ext uri="{FF2B5EF4-FFF2-40B4-BE49-F238E27FC236}">
                    <a16:creationId xmlns:a16="http://schemas.microsoft.com/office/drawing/2014/main" id="{295E0046-1906-46C3-A503-D6CB24530EE3}"/>
                  </a:ext>
                </a:extLst>
              </p:cNvPr>
              <p:cNvSpPr/>
              <p:nvPr/>
            </p:nvSpPr>
            <p:spPr>
              <a:xfrm>
                <a:off x="11285064" y="4005317"/>
                <a:ext cx="42601" cy="51088"/>
              </a:xfrm>
              <a:custGeom>
                <a:avLst/>
                <a:gdLst>
                  <a:gd name="connsiteX0" fmla="*/ 0 w 42601"/>
                  <a:gd name="connsiteY0" fmla="*/ 41179 h 51088"/>
                  <a:gd name="connsiteX1" fmla="*/ 6143 w 42601"/>
                  <a:gd name="connsiteY1" fmla="*/ 33553 h 51088"/>
                  <a:gd name="connsiteX2" fmla="*/ 29907 w 42601"/>
                  <a:gd name="connsiteY2" fmla="*/ 38129 h 51088"/>
                  <a:gd name="connsiteX3" fmla="*/ 19256 w 42601"/>
                  <a:gd name="connsiteY3" fmla="*/ 24777 h 51088"/>
                  <a:gd name="connsiteX4" fmla="*/ 30315 w 42601"/>
                  <a:gd name="connsiteY4" fmla="*/ 16777 h 51088"/>
                  <a:gd name="connsiteX5" fmla="*/ 13113 w 42601"/>
                  <a:gd name="connsiteY5" fmla="*/ 15252 h 51088"/>
                  <a:gd name="connsiteX6" fmla="*/ 13113 w 42601"/>
                  <a:gd name="connsiteY6" fmla="*/ 2667 h 51088"/>
                  <a:gd name="connsiteX7" fmla="*/ 41784 w 42601"/>
                  <a:gd name="connsiteY7" fmla="*/ 0 h 51088"/>
                  <a:gd name="connsiteX8" fmla="*/ 42602 w 42601"/>
                  <a:gd name="connsiteY8" fmla="*/ 51088 h 51088"/>
                  <a:gd name="connsiteX9" fmla="*/ 0 w 42601"/>
                  <a:gd name="connsiteY9" fmla="*/ 41179 h 5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01" h="51088">
                    <a:moveTo>
                      <a:pt x="0" y="41179"/>
                    </a:moveTo>
                    <a:lnTo>
                      <a:pt x="6143" y="33553"/>
                    </a:lnTo>
                    <a:lnTo>
                      <a:pt x="29907" y="38129"/>
                    </a:lnTo>
                    <a:lnTo>
                      <a:pt x="19256" y="24777"/>
                    </a:lnTo>
                    <a:lnTo>
                      <a:pt x="30315" y="16777"/>
                    </a:lnTo>
                    <a:lnTo>
                      <a:pt x="13113" y="15252"/>
                    </a:lnTo>
                    <a:lnTo>
                      <a:pt x="13113" y="2667"/>
                    </a:lnTo>
                    <a:lnTo>
                      <a:pt x="41784" y="0"/>
                    </a:lnTo>
                    <a:lnTo>
                      <a:pt x="42602" y="51088"/>
                    </a:lnTo>
                    <a:lnTo>
                      <a:pt x="0" y="41179"/>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42" name="任意多边形: 形状 41">
                <a:extLst>
                  <a:ext uri="{FF2B5EF4-FFF2-40B4-BE49-F238E27FC236}">
                    <a16:creationId xmlns:a16="http://schemas.microsoft.com/office/drawing/2014/main" id="{A3B48AA0-BBB5-4908-8059-EB94FBCADC04}"/>
                  </a:ext>
                </a:extLst>
              </p:cNvPr>
              <p:cNvSpPr/>
              <p:nvPr/>
            </p:nvSpPr>
            <p:spPr>
              <a:xfrm>
                <a:off x="11310625" y="4056406"/>
                <a:ext cx="25561" cy="17032"/>
              </a:xfrm>
              <a:custGeom>
                <a:avLst/>
                <a:gdLst>
                  <a:gd name="connsiteX0" fmla="*/ 0 w 25561"/>
                  <a:gd name="connsiteY0" fmla="*/ 0 h 17032"/>
                  <a:gd name="connsiteX1" fmla="*/ 23269 w 25561"/>
                  <a:gd name="connsiteY1" fmla="*/ 4260 h 17032"/>
                  <a:gd name="connsiteX2" fmla="*/ 25561 w 25561"/>
                  <a:gd name="connsiteY2" fmla="*/ 17032 h 17032"/>
                  <a:gd name="connsiteX3" fmla="*/ 0 w 25561"/>
                  <a:gd name="connsiteY3" fmla="*/ 0 h 17032"/>
                </a:gdLst>
                <a:ahLst/>
                <a:cxnLst>
                  <a:cxn ang="0">
                    <a:pos x="connsiteX0" y="connsiteY0"/>
                  </a:cxn>
                  <a:cxn ang="0">
                    <a:pos x="connsiteX1" y="connsiteY1"/>
                  </a:cxn>
                  <a:cxn ang="0">
                    <a:pos x="connsiteX2" y="connsiteY2"/>
                  </a:cxn>
                  <a:cxn ang="0">
                    <a:pos x="connsiteX3" y="connsiteY3"/>
                  </a:cxn>
                </a:cxnLst>
                <a:rect l="l" t="t" r="r" b="b"/>
                <a:pathLst>
                  <a:path w="25561" h="17032">
                    <a:moveTo>
                      <a:pt x="0" y="0"/>
                    </a:moveTo>
                    <a:lnTo>
                      <a:pt x="23269" y="4260"/>
                    </a:lnTo>
                    <a:lnTo>
                      <a:pt x="25561" y="17032"/>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43" name="任意多边形: 形状 42">
                <a:extLst>
                  <a:ext uri="{FF2B5EF4-FFF2-40B4-BE49-F238E27FC236}">
                    <a16:creationId xmlns:a16="http://schemas.microsoft.com/office/drawing/2014/main" id="{215A42B5-571E-4BB6-8E27-94E20B20914B}"/>
                  </a:ext>
                </a:extLst>
              </p:cNvPr>
              <p:cNvSpPr/>
              <p:nvPr/>
            </p:nvSpPr>
            <p:spPr>
              <a:xfrm>
                <a:off x="11336186" y="4056406"/>
                <a:ext cx="17040" cy="8520"/>
              </a:xfrm>
              <a:custGeom>
                <a:avLst/>
                <a:gdLst>
                  <a:gd name="connsiteX0" fmla="*/ 0 w 17040"/>
                  <a:gd name="connsiteY0" fmla="*/ 8520 h 8520"/>
                  <a:gd name="connsiteX1" fmla="*/ 3681 w 17040"/>
                  <a:gd name="connsiteY1" fmla="*/ 0 h 8520"/>
                  <a:gd name="connsiteX2" fmla="*/ 17041 w 17040"/>
                  <a:gd name="connsiteY2" fmla="*/ 8520 h 8520"/>
                  <a:gd name="connsiteX3" fmla="*/ 0 w 17040"/>
                  <a:gd name="connsiteY3" fmla="*/ 8520 h 8520"/>
                </a:gdLst>
                <a:ahLst/>
                <a:cxnLst>
                  <a:cxn ang="0">
                    <a:pos x="connsiteX0" y="connsiteY0"/>
                  </a:cxn>
                  <a:cxn ang="0">
                    <a:pos x="connsiteX1" y="connsiteY1"/>
                  </a:cxn>
                  <a:cxn ang="0">
                    <a:pos x="connsiteX2" y="connsiteY2"/>
                  </a:cxn>
                  <a:cxn ang="0">
                    <a:pos x="connsiteX3" y="connsiteY3"/>
                  </a:cxn>
                </a:cxnLst>
                <a:rect l="l" t="t" r="r" b="b"/>
                <a:pathLst>
                  <a:path w="17040" h="8520">
                    <a:moveTo>
                      <a:pt x="0" y="8520"/>
                    </a:moveTo>
                    <a:lnTo>
                      <a:pt x="3681" y="0"/>
                    </a:lnTo>
                    <a:lnTo>
                      <a:pt x="17041" y="8520"/>
                    </a:lnTo>
                    <a:lnTo>
                      <a:pt x="0" y="852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44" name="任意多边形: 形状 43">
                <a:extLst>
                  <a:ext uri="{FF2B5EF4-FFF2-40B4-BE49-F238E27FC236}">
                    <a16:creationId xmlns:a16="http://schemas.microsoft.com/office/drawing/2014/main" id="{0CB86B08-5B86-4C46-9784-8C6E3973A636}"/>
                  </a:ext>
                </a:extLst>
              </p:cNvPr>
              <p:cNvSpPr/>
              <p:nvPr/>
            </p:nvSpPr>
            <p:spPr>
              <a:xfrm>
                <a:off x="11182819" y="2915290"/>
                <a:ext cx="170407" cy="255474"/>
              </a:xfrm>
              <a:custGeom>
                <a:avLst/>
                <a:gdLst>
                  <a:gd name="connsiteX0" fmla="*/ 0 w 170407"/>
                  <a:gd name="connsiteY0" fmla="*/ 170782 h 255474"/>
                  <a:gd name="connsiteX1" fmla="*/ 20790 w 170407"/>
                  <a:gd name="connsiteY1" fmla="*/ 188982 h 255474"/>
                  <a:gd name="connsiteX2" fmla="*/ 51233 w 170407"/>
                  <a:gd name="connsiteY2" fmla="*/ 193182 h 255474"/>
                  <a:gd name="connsiteX3" fmla="*/ 81676 w 170407"/>
                  <a:gd name="connsiteY3" fmla="*/ 228525 h 255474"/>
                  <a:gd name="connsiteX4" fmla="*/ 122515 w 170407"/>
                  <a:gd name="connsiteY4" fmla="*/ 232027 h 255474"/>
                  <a:gd name="connsiteX5" fmla="*/ 116576 w 170407"/>
                  <a:gd name="connsiteY5" fmla="*/ 249527 h 255474"/>
                  <a:gd name="connsiteX6" fmla="*/ 126970 w 170407"/>
                  <a:gd name="connsiteY6" fmla="*/ 255475 h 255474"/>
                  <a:gd name="connsiteX7" fmla="*/ 133284 w 170407"/>
                  <a:gd name="connsiteY7" fmla="*/ 211382 h 255474"/>
                  <a:gd name="connsiteX8" fmla="*/ 125488 w 170407"/>
                  <a:gd name="connsiteY8" fmla="*/ 183733 h 255474"/>
                  <a:gd name="connsiteX9" fmla="*/ 139223 w 170407"/>
                  <a:gd name="connsiteY9" fmla="*/ 182685 h 255474"/>
                  <a:gd name="connsiteX10" fmla="*/ 129569 w 170407"/>
                  <a:gd name="connsiteY10" fmla="*/ 166931 h 255474"/>
                  <a:gd name="connsiteX11" fmla="*/ 162236 w 170407"/>
                  <a:gd name="connsiteY11" fmla="*/ 161333 h 255474"/>
                  <a:gd name="connsiteX12" fmla="*/ 170407 w 170407"/>
                  <a:gd name="connsiteY12" fmla="*/ 171830 h 255474"/>
                  <a:gd name="connsiteX13" fmla="*/ 157414 w 170407"/>
                  <a:gd name="connsiteY13" fmla="*/ 149439 h 255474"/>
                  <a:gd name="connsiteX14" fmla="*/ 161870 w 170407"/>
                  <a:gd name="connsiteY14" fmla="*/ 95888 h 255474"/>
                  <a:gd name="connsiteX15" fmla="*/ 134392 w 170407"/>
                  <a:gd name="connsiteY15" fmla="*/ 97993 h 255474"/>
                  <a:gd name="connsiteX16" fmla="*/ 125488 w 170407"/>
                  <a:gd name="connsiteY16" fmla="*/ 84692 h 255474"/>
                  <a:gd name="connsiteX17" fmla="*/ 98010 w 170407"/>
                  <a:gd name="connsiteY17" fmla="*/ 80841 h 255474"/>
                  <a:gd name="connsiteX18" fmla="*/ 80194 w 170407"/>
                  <a:gd name="connsiteY18" fmla="*/ 50049 h 255474"/>
                  <a:gd name="connsiteX19" fmla="*/ 107297 w 170407"/>
                  <a:gd name="connsiteY19" fmla="*/ 9449 h 255474"/>
                  <a:gd name="connsiteX20" fmla="*/ 103582 w 170407"/>
                  <a:gd name="connsiteY20" fmla="*/ 0 h 255474"/>
                  <a:gd name="connsiteX21" fmla="*/ 54948 w 170407"/>
                  <a:gd name="connsiteY21" fmla="*/ 22051 h 255474"/>
                  <a:gd name="connsiteX22" fmla="*/ 28961 w 170407"/>
                  <a:gd name="connsiteY22" fmla="*/ 68240 h 255474"/>
                  <a:gd name="connsiteX23" fmla="*/ 20049 w 170407"/>
                  <a:gd name="connsiteY23" fmla="*/ 57742 h 255474"/>
                  <a:gd name="connsiteX24" fmla="*/ 14476 w 170407"/>
                  <a:gd name="connsiteY24" fmla="*/ 79793 h 255474"/>
                  <a:gd name="connsiteX25" fmla="*/ 20049 w 170407"/>
                  <a:gd name="connsiteY25" fmla="*/ 130541 h 255474"/>
                  <a:gd name="connsiteX26" fmla="*/ 26362 w 170407"/>
                  <a:gd name="connsiteY26" fmla="*/ 130541 h 255474"/>
                  <a:gd name="connsiteX27" fmla="*/ 0 w 170407"/>
                  <a:gd name="connsiteY27" fmla="*/ 170782 h 25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0407" h="255474">
                    <a:moveTo>
                      <a:pt x="0" y="170782"/>
                    </a:moveTo>
                    <a:lnTo>
                      <a:pt x="20790" y="188982"/>
                    </a:lnTo>
                    <a:lnTo>
                      <a:pt x="51233" y="193182"/>
                    </a:lnTo>
                    <a:lnTo>
                      <a:pt x="81676" y="228525"/>
                    </a:lnTo>
                    <a:lnTo>
                      <a:pt x="122515" y="232027"/>
                    </a:lnTo>
                    <a:lnTo>
                      <a:pt x="116576" y="249527"/>
                    </a:lnTo>
                    <a:lnTo>
                      <a:pt x="126970" y="255475"/>
                    </a:lnTo>
                    <a:lnTo>
                      <a:pt x="133284" y="211382"/>
                    </a:lnTo>
                    <a:lnTo>
                      <a:pt x="125488" y="183733"/>
                    </a:lnTo>
                    <a:lnTo>
                      <a:pt x="139223" y="182685"/>
                    </a:lnTo>
                    <a:lnTo>
                      <a:pt x="129569" y="166931"/>
                    </a:lnTo>
                    <a:lnTo>
                      <a:pt x="162236" y="161333"/>
                    </a:lnTo>
                    <a:lnTo>
                      <a:pt x="170407" y="171830"/>
                    </a:lnTo>
                    <a:lnTo>
                      <a:pt x="157414" y="149439"/>
                    </a:lnTo>
                    <a:lnTo>
                      <a:pt x="161870" y="95888"/>
                    </a:lnTo>
                    <a:lnTo>
                      <a:pt x="134392" y="97993"/>
                    </a:lnTo>
                    <a:lnTo>
                      <a:pt x="125488" y="84692"/>
                    </a:lnTo>
                    <a:lnTo>
                      <a:pt x="98010" y="80841"/>
                    </a:lnTo>
                    <a:lnTo>
                      <a:pt x="80194" y="50049"/>
                    </a:lnTo>
                    <a:lnTo>
                      <a:pt x="107297" y="9449"/>
                    </a:lnTo>
                    <a:lnTo>
                      <a:pt x="103582" y="0"/>
                    </a:lnTo>
                    <a:lnTo>
                      <a:pt x="54948" y="22051"/>
                    </a:lnTo>
                    <a:lnTo>
                      <a:pt x="28961" y="68240"/>
                    </a:lnTo>
                    <a:lnTo>
                      <a:pt x="20049" y="57742"/>
                    </a:lnTo>
                    <a:lnTo>
                      <a:pt x="14476" y="79793"/>
                    </a:lnTo>
                    <a:lnTo>
                      <a:pt x="20049" y="130541"/>
                    </a:lnTo>
                    <a:lnTo>
                      <a:pt x="26362" y="130541"/>
                    </a:lnTo>
                    <a:lnTo>
                      <a:pt x="0" y="17078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45" name="任意多边形: 形状 44">
                <a:extLst>
                  <a:ext uri="{FF2B5EF4-FFF2-40B4-BE49-F238E27FC236}">
                    <a16:creationId xmlns:a16="http://schemas.microsoft.com/office/drawing/2014/main" id="{6F3146E4-EC38-4354-B280-7E19EE8D1F01}"/>
                  </a:ext>
                </a:extLst>
              </p:cNvPr>
              <p:cNvSpPr/>
              <p:nvPr/>
            </p:nvSpPr>
            <p:spPr>
              <a:xfrm>
                <a:off x="11080575" y="2932322"/>
                <a:ext cx="51122" cy="42576"/>
              </a:xfrm>
              <a:custGeom>
                <a:avLst/>
                <a:gdLst>
                  <a:gd name="connsiteX0" fmla="*/ 0 w 51122"/>
                  <a:gd name="connsiteY0" fmla="*/ 0 h 42576"/>
                  <a:gd name="connsiteX1" fmla="*/ 434 w 51122"/>
                  <a:gd name="connsiteY1" fmla="*/ 16598 h 42576"/>
                  <a:gd name="connsiteX2" fmla="*/ 11264 w 51122"/>
                  <a:gd name="connsiteY2" fmla="*/ 14076 h 42576"/>
                  <a:gd name="connsiteX3" fmla="*/ 43326 w 51122"/>
                  <a:gd name="connsiteY3" fmla="*/ 42576 h 42576"/>
                  <a:gd name="connsiteX4" fmla="*/ 51122 w 51122"/>
                  <a:gd name="connsiteY4" fmla="*/ 20926 h 42576"/>
                  <a:gd name="connsiteX5" fmla="*/ 34226 w 51122"/>
                  <a:gd name="connsiteY5" fmla="*/ 1440 h 42576"/>
                  <a:gd name="connsiteX6" fmla="*/ 0 w 51122"/>
                  <a:gd name="connsiteY6" fmla="*/ 0 h 4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22" h="42576">
                    <a:moveTo>
                      <a:pt x="0" y="0"/>
                    </a:moveTo>
                    <a:lnTo>
                      <a:pt x="434" y="16598"/>
                    </a:lnTo>
                    <a:lnTo>
                      <a:pt x="11264" y="14076"/>
                    </a:lnTo>
                    <a:lnTo>
                      <a:pt x="43326" y="42576"/>
                    </a:lnTo>
                    <a:lnTo>
                      <a:pt x="51122" y="20926"/>
                    </a:lnTo>
                    <a:lnTo>
                      <a:pt x="34226" y="1440"/>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46" name="任意多边形: 形状 45">
                <a:extLst>
                  <a:ext uri="{FF2B5EF4-FFF2-40B4-BE49-F238E27FC236}">
                    <a16:creationId xmlns:a16="http://schemas.microsoft.com/office/drawing/2014/main" id="{4DDA8E36-567F-4A04-B001-93E25B655427}"/>
                  </a:ext>
                </a:extLst>
              </p:cNvPr>
              <p:cNvSpPr/>
              <p:nvPr/>
            </p:nvSpPr>
            <p:spPr>
              <a:xfrm>
                <a:off x="11097616" y="2744977"/>
                <a:ext cx="153366" cy="51088"/>
              </a:xfrm>
              <a:custGeom>
                <a:avLst/>
                <a:gdLst>
                  <a:gd name="connsiteX0" fmla="*/ 0 w 153366"/>
                  <a:gd name="connsiteY0" fmla="*/ 19887 h 51088"/>
                  <a:gd name="connsiteX1" fmla="*/ 20849 w 153366"/>
                  <a:gd name="connsiteY1" fmla="*/ 2394 h 51088"/>
                  <a:gd name="connsiteX2" fmla="*/ 59932 w 153366"/>
                  <a:gd name="connsiteY2" fmla="*/ 0 h 51088"/>
                  <a:gd name="connsiteX3" fmla="*/ 153367 w 153366"/>
                  <a:gd name="connsiteY3" fmla="*/ 43548 h 51088"/>
                  <a:gd name="connsiteX4" fmla="*/ 103855 w 153366"/>
                  <a:gd name="connsiteY4" fmla="*/ 51088 h 51088"/>
                  <a:gd name="connsiteX5" fmla="*/ 112051 w 153366"/>
                  <a:gd name="connsiteY5" fmla="*/ 41145 h 51088"/>
                  <a:gd name="connsiteX6" fmla="*/ 87853 w 153366"/>
                  <a:gd name="connsiteY6" fmla="*/ 24684 h 51088"/>
                  <a:gd name="connsiteX7" fmla="*/ 42806 w 153366"/>
                  <a:gd name="connsiteY7" fmla="*/ 14740 h 51088"/>
                  <a:gd name="connsiteX8" fmla="*/ 44297 w 153366"/>
                  <a:gd name="connsiteY8" fmla="*/ 8231 h 51088"/>
                  <a:gd name="connsiteX9" fmla="*/ 0 w 153366"/>
                  <a:gd name="connsiteY9" fmla="*/ 19887 h 5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366" h="51088">
                    <a:moveTo>
                      <a:pt x="0" y="19887"/>
                    </a:moveTo>
                    <a:lnTo>
                      <a:pt x="20849" y="2394"/>
                    </a:lnTo>
                    <a:lnTo>
                      <a:pt x="59932" y="0"/>
                    </a:lnTo>
                    <a:lnTo>
                      <a:pt x="153367" y="43548"/>
                    </a:lnTo>
                    <a:lnTo>
                      <a:pt x="103855" y="51088"/>
                    </a:lnTo>
                    <a:lnTo>
                      <a:pt x="112051" y="41145"/>
                    </a:lnTo>
                    <a:lnTo>
                      <a:pt x="87853" y="24684"/>
                    </a:lnTo>
                    <a:lnTo>
                      <a:pt x="42806" y="14740"/>
                    </a:lnTo>
                    <a:lnTo>
                      <a:pt x="44297" y="8231"/>
                    </a:lnTo>
                    <a:lnTo>
                      <a:pt x="0" y="19887"/>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47" name="任意多边形: 形状 46">
                <a:extLst>
                  <a:ext uri="{FF2B5EF4-FFF2-40B4-BE49-F238E27FC236}">
                    <a16:creationId xmlns:a16="http://schemas.microsoft.com/office/drawing/2014/main" id="{7EF1D9D1-2940-4D7A-9215-EFC11A58817E}"/>
                  </a:ext>
                </a:extLst>
              </p:cNvPr>
              <p:cNvSpPr/>
              <p:nvPr/>
            </p:nvSpPr>
            <p:spPr>
              <a:xfrm>
                <a:off x="11285064" y="2796065"/>
                <a:ext cx="42601" cy="25552"/>
              </a:xfrm>
              <a:custGeom>
                <a:avLst/>
                <a:gdLst>
                  <a:gd name="connsiteX0" fmla="*/ 0 w 42601"/>
                  <a:gd name="connsiteY0" fmla="*/ 0 h 25552"/>
                  <a:gd name="connsiteX1" fmla="*/ 0 w 42601"/>
                  <a:gd name="connsiteY1" fmla="*/ 25553 h 25552"/>
                  <a:gd name="connsiteX2" fmla="*/ 42602 w 42601"/>
                  <a:gd name="connsiteY2" fmla="*/ 18072 h 25552"/>
                  <a:gd name="connsiteX3" fmla="*/ 24155 w 42601"/>
                  <a:gd name="connsiteY3" fmla="*/ 2803 h 25552"/>
                  <a:gd name="connsiteX4" fmla="*/ 0 w 42601"/>
                  <a:gd name="connsiteY4" fmla="*/ 0 h 25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1" h="25552">
                    <a:moveTo>
                      <a:pt x="0" y="0"/>
                    </a:moveTo>
                    <a:lnTo>
                      <a:pt x="0" y="25553"/>
                    </a:lnTo>
                    <a:lnTo>
                      <a:pt x="42602" y="18072"/>
                    </a:lnTo>
                    <a:lnTo>
                      <a:pt x="24155" y="2803"/>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48" name="任意多边形: 形状 47">
                <a:extLst>
                  <a:ext uri="{FF2B5EF4-FFF2-40B4-BE49-F238E27FC236}">
                    <a16:creationId xmlns:a16="http://schemas.microsoft.com/office/drawing/2014/main" id="{5823B0BC-9479-4E23-8CEB-C2E96D221C9E}"/>
                  </a:ext>
                </a:extLst>
              </p:cNvPr>
              <p:cNvSpPr/>
              <p:nvPr/>
            </p:nvSpPr>
            <p:spPr>
              <a:xfrm>
                <a:off x="11157258" y="3085604"/>
                <a:ext cx="76683" cy="93672"/>
              </a:xfrm>
              <a:custGeom>
                <a:avLst/>
                <a:gdLst>
                  <a:gd name="connsiteX0" fmla="*/ 0 w 76683"/>
                  <a:gd name="connsiteY0" fmla="*/ 36109 h 93672"/>
                  <a:gd name="connsiteX1" fmla="*/ 358 w 76683"/>
                  <a:gd name="connsiteY1" fmla="*/ 54505 h 93672"/>
                  <a:gd name="connsiteX2" fmla="*/ 15192 w 76683"/>
                  <a:gd name="connsiteY2" fmla="*/ 59608 h 93672"/>
                  <a:gd name="connsiteX3" fmla="*/ 6509 w 76683"/>
                  <a:gd name="connsiteY3" fmla="*/ 73241 h 93672"/>
                  <a:gd name="connsiteX4" fmla="*/ 4337 w 76683"/>
                  <a:gd name="connsiteY4" fmla="*/ 89592 h 93672"/>
                  <a:gd name="connsiteX5" fmla="*/ 22426 w 76683"/>
                  <a:gd name="connsiteY5" fmla="*/ 93673 h 93672"/>
                  <a:gd name="connsiteX6" fmla="*/ 38699 w 76683"/>
                  <a:gd name="connsiteY6" fmla="*/ 66766 h 93672"/>
                  <a:gd name="connsiteX7" fmla="*/ 70174 w 76683"/>
                  <a:gd name="connsiteY7" fmla="*/ 47348 h 93672"/>
                  <a:gd name="connsiteX8" fmla="*/ 76683 w 76683"/>
                  <a:gd name="connsiteY8" fmla="*/ 21804 h 93672"/>
                  <a:gd name="connsiteX9" fmla="*/ 47024 w 76683"/>
                  <a:gd name="connsiteY9" fmla="*/ 17714 h 93672"/>
                  <a:gd name="connsiteX10" fmla="*/ 26762 w 76683"/>
                  <a:gd name="connsiteY10" fmla="*/ 0 h 93672"/>
                  <a:gd name="connsiteX11" fmla="*/ 10131 w 76683"/>
                  <a:gd name="connsiteY11" fmla="*/ 8861 h 93672"/>
                  <a:gd name="connsiteX12" fmla="*/ 0 w 76683"/>
                  <a:gd name="connsiteY12" fmla="*/ 36109 h 9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683" h="93672">
                    <a:moveTo>
                      <a:pt x="0" y="36109"/>
                    </a:moveTo>
                    <a:lnTo>
                      <a:pt x="358" y="54505"/>
                    </a:lnTo>
                    <a:lnTo>
                      <a:pt x="15192" y="59608"/>
                    </a:lnTo>
                    <a:lnTo>
                      <a:pt x="6509" y="73241"/>
                    </a:lnTo>
                    <a:lnTo>
                      <a:pt x="4337" y="89592"/>
                    </a:lnTo>
                    <a:lnTo>
                      <a:pt x="22426" y="93673"/>
                    </a:lnTo>
                    <a:lnTo>
                      <a:pt x="38699" y="66766"/>
                    </a:lnTo>
                    <a:lnTo>
                      <a:pt x="70174" y="47348"/>
                    </a:lnTo>
                    <a:lnTo>
                      <a:pt x="76683" y="21804"/>
                    </a:lnTo>
                    <a:lnTo>
                      <a:pt x="47024" y="17714"/>
                    </a:lnTo>
                    <a:lnTo>
                      <a:pt x="26762" y="0"/>
                    </a:lnTo>
                    <a:lnTo>
                      <a:pt x="10131" y="8861"/>
                    </a:lnTo>
                    <a:lnTo>
                      <a:pt x="0" y="36109"/>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49" name="任意多边形: 形状 48">
                <a:extLst>
                  <a:ext uri="{FF2B5EF4-FFF2-40B4-BE49-F238E27FC236}">
                    <a16:creationId xmlns:a16="http://schemas.microsoft.com/office/drawing/2014/main" id="{1CCC9C52-9B99-4180-B5D1-F6C215A4CE24}"/>
                  </a:ext>
                </a:extLst>
              </p:cNvPr>
              <p:cNvSpPr/>
              <p:nvPr/>
            </p:nvSpPr>
            <p:spPr>
              <a:xfrm>
                <a:off x="11020933" y="2881226"/>
                <a:ext cx="34081" cy="17032"/>
              </a:xfrm>
              <a:custGeom>
                <a:avLst/>
                <a:gdLst>
                  <a:gd name="connsiteX0" fmla="*/ 0 w 34081"/>
                  <a:gd name="connsiteY0" fmla="*/ 12389 h 17032"/>
                  <a:gd name="connsiteX1" fmla="*/ 10335 w 34081"/>
                  <a:gd name="connsiteY1" fmla="*/ 0 h 17032"/>
                  <a:gd name="connsiteX2" fmla="*/ 34081 w 34081"/>
                  <a:gd name="connsiteY2" fmla="*/ 17032 h 17032"/>
                  <a:gd name="connsiteX3" fmla="*/ 0 w 34081"/>
                  <a:gd name="connsiteY3" fmla="*/ 12389 h 17032"/>
                </a:gdLst>
                <a:ahLst/>
                <a:cxnLst>
                  <a:cxn ang="0">
                    <a:pos x="connsiteX0" y="connsiteY0"/>
                  </a:cxn>
                  <a:cxn ang="0">
                    <a:pos x="connsiteX1" y="connsiteY1"/>
                  </a:cxn>
                  <a:cxn ang="0">
                    <a:pos x="connsiteX2" y="connsiteY2"/>
                  </a:cxn>
                  <a:cxn ang="0">
                    <a:pos x="connsiteX3" y="connsiteY3"/>
                  </a:cxn>
                </a:cxnLst>
                <a:rect l="l" t="t" r="r" b="b"/>
                <a:pathLst>
                  <a:path w="34081" h="17032">
                    <a:moveTo>
                      <a:pt x="0" y="12389"/>
                    </a:moveTo>
                    <a:lnTo>
                      <a:pt x="10335" y="0"/>
                    </a:lnTo>
                    <a:lnTo>
                      <a:pt x="34081" y="17032"/>
                    </a:lnTo>
                    <a:lnTo>
                      <a:pt x="0" y="12389"/>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50" name="任意多边形: 形状 49">
                <a:extLst>
                  <a:ext uri="{FF2B5EF4-FFF2-40B4-BE49-F238E27FC236}">
                    <a16:creationId xmlns:a16="http://schemas.microsoft.com/office/drawing/2014/main" id="{FE023AA8-3807-4720-8A5E-F7F11C41B69F}"/>
                  </a:ext>
                </a:extLst>
              </p:cNvPr>
              <p:cNvSpPr/>
              <p:nvPr/>
            </p:nvSpPr>
            <p:spPr>
              <a:xfrm>
                <a:off x="11438430" y="3979765"/>
                <a:ext cx="17040" cy="17032"/>
              </a:xfrm>
              <a:custGeom>
                <a:avLst/>
                <a:gdLst>
                  <a:gd name="connsiteX0" fmla="*/ 0 w 17040"/>
                  <a:gd name="connsiteY0" fmla="*/ 17032 h 17032"/>
                  <a:gd name="connsiteX1" fmla="*/ 9245 w 17040"/>
                  <a:gd name="connsiteY1" fmla="*/ 7890 h 17032"/>
                  <a:gd name="connsiteX2" fmla="*/ 5487 w 17040"/>
                  <a:gd name="connsiteY2" fmla="*/ 0 h 17032"/>
                  <a:gd name="connsiteX3" fmla="*/ 17041 w 17040"/>
                  <a:gd name="connsiteY3" fmla="*/ 2496 h 17032"/>
                  <a:gd name="connsiteX4" fmla="*/ 0 w 17040"/>
                  <a:gd name="connsiteY4" fmla="*/ 17032 h 17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0" h="17032">
                    <a:moveTo>
                      <a:pt x="0" y="17032"/>
                    </a:moveTo>
                    <a:lnTo>
                      <a:pt x="9245" y="7890"/>
                    </a:lnTo>
                    <a:lnTo>
                      <a:pt x="5487" y="0"/>
                    </a:lnTo>
                    <a:lnTo>
                      <a:pt x="17041" y="2496"/>
                    </a:lnTo>
                    <a:lnTo>
                      <a:pt x="0" y="1703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51" name="任意多边形: 形状 50">
                <a:extLst>
                  <a:ext uri="{FF2B5EF4-FFF2-40B4-BE49-F238E27FC236}">
                    <a16:creationId xmlns:a16="http://schemas.microsoft.com/office/drawing/2014/main" id="{83997F2D-9041-4874-B03B-9C2A128695EE}"/>
                  </a:ext>
                </a:extLst>
              </p:cNvPr>
              <p:cNvSpPr/>
              <p:nvPr/>
            </p:nvSpPr>
            <p:spPr>
              <a:xfrm>
                <a:off x="11455471" y="3979765"/>
                <a:ext cx="25561" cy="17032"/>
              </a:xfrm>
              <a:custGeom>
                <a:avLst/>
                <a:gdLst>
                  <a:gd name="connsiteX0" fmla="*/ 0 w 25561"/>
                  <a:gd name="connsiteY0" fmla="*/ 17032 h 17032"/>
                  <a:gd name="connsiteX1" fmla="*/ 12781 w 25561"/>
                  <a:gd name="connsiteY1" fmla="*/ 0 h 17032"/>
                  <a:gd name="connsiteX2" fmla="*/ 25561 w 25561"/>
                  <a:gd name="connsiteY2" fmla="*/ 5802 h 17032"/>
                  <a:gd name="connsiteX3" fmla="*/ 0 w 25561"/>
                  <a:gd name="connsiteY3" fmla="*/ 17032 h 17032"/>
                </a:gdLst>
                <a:ahLst/>
                <a:cxnLst>
                  <a:cxn ang="0">
                    <a:pos x="connsiteX0" y="connsiteY0"/>
                  </a:cxn>
                  <a:cxn ang="0">
                    <a:pos x="connsiteX1" y="connsiteY1"/>
                  </a:cxn>
                  <a:cxn ang="0">
                    <a:pos x="connsiteX2" y="connsiteY2"/>
                  </a:cxn>
                  <a:cxn ang="0">
                    <a:pos x="connsiteX3" y="connsiteY3"/>
                  </a:cxn>
                </a:cxnLst>
                <a:rect l="l" t="t" r="r" b="b"/>
                <a:pathLst>
                  <a:path w="25561" h="17032">
                    <a:moveTo>
                      <a:pt x="0" y="17032"/>
                    </a:moveTo>
                    <a:lnTo>
                      <a:pt x="12781" y="0"/>
                    </a:lnTo>
                    <a:lnTo>
                      <a:pt x="25561" y="5802"/>
                    </a:lnTo>
                    <a:lnTo>
                      <a:pt x="0" y="1703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52" name="任意多边形: 形状 51">
                <a:extLst>
                  <a:ext uri="{FF2B5EF4-FFF2-40B4-BE49-F238E27FC236}">
                    <a16:creationId xmlns:a16="http://schemas.microsoft.com/office/drawing/2014/main" id="{A30C03A3-C8EE-4DAA-AF55-0771A1BE3718}"/>
                  </a:ext>
                </a:extLst>
              </p:cNvPr>
              <p:cNvSpPr/>
              <p:nvPr/>
            </p:nvSpPr>
            <p:spPr>
              <a:xfrm>
                <a:off x="11532154" y="3017483"/>
                <a:ext cx="34081" cy="59608"/>
              </a:xfrm>
              <a:custGeom>
                <a:avLst/>
                <a:gdLst>
                  <a:gd name="connsiteX0" fmla="*/ 0 w 34081"/>
                  <a:gd name="connsiteY0" fmla="*/ 57674 h 59608"/>
                  <a:gd name="connsiteX1" fmla="*/ 4141 w 34081"/>
                  <a:gd name="connsiteY1" fmla="*/ 0 h 59608"/>
                  <a:gd name="connsiteX2" fmla="*/ 34081 w 34081"/>
                  <a:gd name="connsiteY2" fmla="*/ 25927 h 59608"/>
                  <a:gd name="connsiteX3" fmla="*/ 16563 w 34081"/>
                  <a:gd name="connsiteY3" fmla="*/ 59608 h 59608"/>
                  <a:gd name="connsiteX4" fmla="*/ 0 w 34081"/>
                  <a:gd name="connsiteY4" fmla="*/ 57674 h 59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81" h="59608">
                    <a:moveTo>
                      <a:pt x="0" y="57674"/>
                    </a:moveTo>
                    <a:lnTo>
                      <a:pt x="4141" y="0"/>
                    </a:lnTo>
                    <a:lnTo>
                      <a:pt x="34081" y="25927"/>
                    </a:lnTo>
                    <a:lnTo>
                      <a:pt x="16563" y="59608"/>
                    </a:lnTo>
                    <a:lnTo>
                      <a:pt x="0" y="5767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53" name="任意多边形: 形状 52">
                <a:extLst>
                  <a:ext uri="{FF2B5EF4-FFF2-40B4-BE49-F238E27FC236}">
                    <a16:creationId xmlns:a16="http://schemas.microsoft.com/office/drawing/2014/main" id="{F0DF7642-0F69-4DC8-ABE8-7BF52E28E520}"/>
                  </a:ext>
                </a:extLst>
              </p:cNvPr>
              <p:cNvSpPr/>
              <p:nvPr/>
            </p:nvSpPr>
            <p:spPr>
              <a:xfrm>
                <a:off x="11268023" y="1356896"/>
                <a:ext cx="860556" cy="689777"/>
              </a:xfrm>
              <a:custGeom>
                <a:avLst/>
                <a:gdLst>
                  <a:gd name="connsiteX0" fmla="*/ 0 w 860556"/>
                  <a:gd name="connsiteY0" fmla="*/ 193518 h 689777"/>
                  <a:gd name="connsiteX1" fmla="*/ 4822 w 860556"/>
                  <a:gd name="connsiteY1" fmla="*/ 182982 h 689777"/>
                  <a:gd name="connsiteX2" fmla="*/ 60120 w 860556"/>
                  <a:gd name="connsiteY2" fmla="*/ 162611 h 689777"/>
                  <a:gd name="connsiteX3" fmla="*/ 96851 w 860556"/>
                  <a:gd name="connsiteY3" fmla="*/ 162611 h 689777"/>
                  <a:gd name="connsiteX4" fmla="*/ 116891 w 860556"/>
                  <a:gd name="connsiteY4" fmla="*/ 146807 h 689777"/>
                  <a:gd name="connsiteX5" fmla="*/ 109845 w 860556"/>
                  <a:gd name="connsiteY5" fmla="*/ 142241 h 689777"/>
                  <a:gd name="connsiteX6" fmla="*/ 122088 w 860556"/>
                  <a:gd name="connsiteY6" fmla="*/ 136973 h 689777"/>
                  <a:gd name="connsiteX7" fmla="*/ 112068 w 860556"/>
                  <a:gd name="connsiteY7" fmla="*/ 133460 h 689777"/>
                  <a:gd name="connsiteX8" fmla="*/ 131367 w 860556"/>
                  <a:gd name="connsiteY8" fmla="*/ 127490 h 689777"/>
                  <a:gd name="connsiteX9" fmla="*/ 124312 w 860556"/>
                  <a:gd name="connsiteY9" fmla="*/ 121519 h 689777"/>
                  <a:gd name="connsiteX10" fmla="*/ 99084 w 860556"/>
                  <a:gd name="connsiteY10" fmla="*/ 132055 h 689777"/>
                  <a:gd name="connsiteX11" fmla="*/ 74221 w 860556"/>
                  <a:gd name="connsiteY11" fmla="*/ 118709 h 689777"/>
                  <a:gd name="connsiteX12" fmla="*/ 105389 w 860556"/>
                  <a:gd name="connsiteY12" fmla="*/ 111334 h 689777"/>
                  <a:gd name="connsiteX13" fmla="*/ 123205 w 860556"/>
                  <a:gd name="connsiteY13" fmla="*/ 89207 h 689777"/>
                  <a:gd name="connsiteX14" fmla="*/ 162168 w 860556"/>
                  <a:gd name="connsiteY14" fmla="*/ 87803 h 689777"/>
                  <a:gd name="connsiteX15" fmla="*/ 160311 w 860556"/>
                  <a:gd name="connsiteY15" fmla="*/ 64974 h 689777"/>
                  <a:gd name="connsiteX16" fmla="*/ 188138 w 860556"/>
                  <a:gd name="connsiteY16" fmla="*/ 64623 h 689777"/>
                  <a:gd name="connsiteX17" fmla="*/ 217457 w 860556"/>
                  <a:gd name="connsiteY17" fmla="*/ 80779 h 689777"/>
                  <a:gd name="connsiteX18" fmla="*/ 182949 w 860556"/>
                  <a:gd name="connsiteY18" fmla="*/ 59004 h 689777"/>
                  <a:gd name="connsiteX19" fmla="*/ 248258 w 860556"/>
                  <a:gd name="connsiteY19" fmla="*/ 44252 h 689777"/>
                  <a:gd name="connsiteX20" fmla="*/ 264583 w 860556"/>
                  <a:gd name="connsiteY20" fmla="*/ 54789 h 689777"/>
                  <a:gd name="connsiteX21" fmla="*/ 266815 w 860556"/>
                  <a:gd name="connsiteY21" fmla="*/ 75159 h 689777"/>
                  <a:gd name="connsiteX22" fmla="*/ 274603 w 860556"/>
                  <a:gd name="connsiteY22" fmla="*/ 57950 h 689777"/>
                  <a:gd name="connsiteX23" fmla="*/ 316906 w 860556"/>
                  <a:gd name="connsiteY23" fmla="*/ 69891 h 689777"/>
                  <a:gd name="connsiteX24" fmla="*/ 302064 w 860556"/>
                  <a:gd name="connsiteY24" fmla="*/ 60409 h 689777"/>
                  <a:gd name="connsiteX25" fmla="*/ 322104 w 860556"/>
                  <a:gd name="connsiteY25" fmla="*/ 61814 h 689777"/>
                  <a:gd name="connsiteX26" fmla="*/ 304663 w 860556"/>
                  <a:gd name="connsiteY26" fmla="*/ 49872 h 689777"/>
                  <a:gd name="connsiteX27" fmla="*/ 299840 w 860556"/>
                  <a:gd name="connsiteY27" fmla="*/ 40389 h 689777"/>
                  <a:gd name="connsiteX28" fmla="*/ 308744 w 860556"/>
                  <a:gd name="connsiteY28" fmla="*/ 37931 h 689777"/>
                  <a:gd name="connsiteX29" fmla="*/ 391869 w 860556"/>
                  <a:gd name="connsiteY29" fmla="*/ 67433 h 689777"/>
                  <a:gd name="connsiteX30" fmla="*/ 385564 w 860556"/>
                  <a:gd name="connsiteY30" fmla="*/ 57950 h 689777"/>
                  <a:gd name="connsiteX31" fmla="*/ 403005 w 860556"/>
                  <a:gd name="connsiteY31" fmla="*/ 56545 h 689777"/>
                  <a:gd name="connsiteX32" fmla="*/ 391869 w 860556"/>
                  <a:gd name="connsiteY32" fmla="*/ 48116 h 689777"/>
                  <a:gd name="connsiteX33" fmla="*/ 420071 w 860556"/>
                  <a:gd name="connsiteY33" fmla="*/ 49872 h 689777"/>
                  <a:gd name="connsiteX34" fmla="*/ 375544 w 860556"/>
                  <a:gd name="connsiteY34" fmla="*/ 28448 h 689777"/>
                  <a:gd name="connsiteX35" fmla="*/ 455694 w 860556"/>
                  <a:gd name="connsiteY35" fmla="*/ 40389 h 689777"/>
                  <a:gd name="connsiteX36" fmla="*/ 438253 w 860556"/>
                  <a:gd name="connsiteY36" fmla="*/ 28097 h 689777"/>
                  <a:gd name="connsiteX37" fmla="*/ 391128 w 860556"/>
                  <a:gd name="connsiteY37" fmla="*/ 25639 h 689777"/>
                  <a:gd name="connsiteX38" fmla="*/ 406711 w 860556"/>
                  <a:gd name="connsiteY38" fmla="*/ 24936 h 689777"/>
                  <a:gd name="connsiteX39" fmla="*/ 377401 w 860556"/>
                  <a:gd name="connsiteY39" fmla="*/ 14750 h 689777"/>
                  <a:gd name="connsiteX40" fmla="*/ 411909 w 860556"/>
                  <a:gd name="connsiteY40" fmla="*/ 16858 h 689777"/>
                  <a:gd name="connsiteX41" fmla="*/ 398182 w 860556"/>
                  <a:gd name="connsiteY41" fmla="*/ 12292 h 689777"/>
                  <a:gd name="connsiteX42" fmla="*/ 412650 w 860556"/>
                  <a:gd name="connsiteY42" fmla="*/ 9131 h 689777"/>
                  <a:gd name="connsiteX43" fmla="*/ 472028 w 860556"/>
                  <a:gd name="connsiteY43" fmla="*/ 28448 h 689777"/>
                  <a:gd name="connsiteX44" fmla="*/ 464974 w 860556"/>
                  <a:gd name="connsiteY44" fmla="*/ 21424 h 689777"/>
                  <a:gd name="connsiteX45" fmla="*/ 492068 w 860556"/>
                  <a:gd name="connsiteY45" fmla="*/ 14750 h 689777"/>
                  <a:gd name="connsiteX46" fmla="*/ 469055 w 860556"/>
                  <a:gd name="connsiteY46" fmla="*/ 12292 h 689777"/>
                  <a:gd name="connsiteX47" fmla="*/ 468313 w 860556"/>
                  <a:gd name="connsiteY47" fmla="*/ 2809 h 689777"/>
                  <a:gd name="connsiteX48" fmla="*/ 483531 w 860556"/>
                  <a:gd name="connsiteY48" fmla="*/ 0 h 689777"/>
                  <a:gd name="connsiteX49" fmla="*/ 642725 w 860556"/>
                  <a:gd name="connsiteY49" fmla="*/ 3512 h 689777"/>
                  <a:gd name="connsiteX50" fmla="*/ 653862 w 860556"/>
                  <a:gd name="connsiteY50" fmla="*/ 8780 h 689777"/>
                  <a:gd name="connsiteX51" fmla="*/ 647923 w 860556"/>
                  <a:gd name="connsiteY51" fmla="*/ 12292 h 689777"/>
                  <a:gd name="connsiteX52" fmla="*/ 542534 w 860556"/>
                  <a:gd name="connsiteY52" fmla="*/ 13345 h 689777"/>
                  <a:gd name="connsiteX53" fmla="*/ 554778 w 860556"/>
                  <a:gd name="connsiteY53" fmla="*/ 18965 h 689777"/>
                  <a:gd name="connsiteX54" fmla="*/ 513591 w 860556"/>
                  <a:gd name="connsiteY54" fmla="*/ 24936 h 689777"/>
                  <a:gd name="connsiteX55" fmla="*/ 663881 w 860556"/>
                  <a:gd name="connsiteY55" fmla="*/ 14750 h 689777"/>
                  <a:gd name="connsiteX56" fmla="*/ 668704 w 860556"/>
                  <a:gd name="connsiteY56" fmla="*/ 23883 h 689777"/>
                  <a:gd name="connsiteX57" fmla="*/ 647923 w 860556"/>
                  <a:gd name="connsiteY57" fmla="*/ 29151 h 689777"/>
                  <a:gd name="connsiteX58" fmla="*/ 683546 w 860556"/>
                  <a:gd name="connsiteY58" fmla="*/ 25287 h 689777"/>
                  <a:gd name="connsiteX59" fmla="*/ 723992 w 860556"/>
                  <a:gd name="connsiteY59" fmla="*/ 36526 h 689777"/>
                  <a:gd name="connsiteX60" fmla="*/ 663881 w 860556"/>
                  <a:gd name="connsiteY60" fmla="*/ 54789 h 689777"/>
                  <a:gd name="connsiteX61" fmla="*/ 567397 w 860556"/>
                  <a:gd name="connsiteY61" fmla="*/ 53384 h 689777"/>
                  <a:gd name="connsiteX62" fmla="*/ 590402 w 860556"/>
                  <a:gd name="connsiteY62" fmla="*/ 56545 h 689777"/>
                  <a:gd name="connsiteX63" fmla="*/ 549956 w 860556"/>
                  <a:gd name="connsiteY63" fmla="*/ 64623 h 689777"/>
                  <a:gd name="connsiteX64" fmla="*/ 549956 w 860556"/>
                  <a:gd name="connsiteY64" fmla="*/ 72701 h 689777"/>
                  <a:gd name="connsiteX65" fmla="*/ 655719 w 860556"/>
                  <a:gd name="connsiteY65" fmla="*/ 59004 h 689777"/>
                  <a:gd name="connsiteX66" fmla="*/ 664248 w 860556"/>
                  <a:gd name="connsiteY66" fmla="*/ 64974 h 689777"/>
                  <a:gd name="connsiteX67" fmla="*/ 642725 w 860556"/>
                  <a:gd name="connsiteY67" fmla="*/ 78320 h 689777"/>
                  <a:gd name="connsiteX68" fmla="*/ 709525 w 860556"/>
                  <a:gd name="connsiteY68" fmla="*/ 56545 h 689777"/>
                  <a:gd name="connsiteX69" fmla="*/ 713606 w 860556"/>
                  <a:gd name="connsiteY69" fmla="*/ 77618 h 689777"/>
                  <a:gd name="connsiteX70" fmla="*/ 680206 w 860556"/>
                  <a:gd name="connsiteY70" fmla="*/ 115197 h 689777"/>
                  <a:gd name="connsiteX71" fmla="*/ 745515 w 860556"/>
                  <a:gd name="connsiteY71" fmla="*/ 71647 h 689777"/>
                  <a:gd name="connsiteX72" fmla="*/ 744407 w 860556"/>
                  <a:gd name="connsiteY72" fmla="*/ 78320 h 689777"/>
                  <a:gd name="connsiteX73" fmla="*/ 775575 w 860556"/>
                  <a:gd name="connsiteY73" fmla="*/ 77969 h 689777"/>
                  <a:gd name="connsiteX74" fmla="*/ 785228 w 860556"/>
                  <a:gd name="connsiteY74" fmla="*/ 64623 h 689777"/>
                  <a:gd name="connsiteX75" fmla="*/ 818620 w 860556"/>
                  <a:gd name="connsiteY75" fmla="*/ 61814 h 689777"/>
                  <a:gd name="connsiteX76" fmla="*/ 860557 w 860556"/>
                  <a:gd name="connsiteY76" fmla="*/ 74106 h 689777"/>
                  <a:gd name="connsiteX77" fmla="*/ 818995 w 860556"/>
                  <a:gd name="connsiteY77" fmla="*/ 93071 h 689777"/>
                  <a:gd name="connsiteX78" fmla="*/ 821593 w 860556"/>
                  <a:gd name="connsiteY78" fmla="*/ 100447 h 689777"/>
                  <a:gd name="connsiteX79" fmla="*/ 728449 w 860556"/>
                  <a:gd name="connsiteY79" fmla="*/ 111334 h 689777"/>
                  <a:gd name="connsiteX80" fmla="*/ 803777 w 860556"/>
                  <a:gd name="connsiteY80" fmla="*/ 112037 h 689777"/>
                  <a:gd name="connsiteX81" fmla="*/ 742925 w 860556"/>
                  <a:gd name="connsiteY81" fmla="*/ 127841 h 689777"/>
                  <a:gd name="connsiteX82" fmla="*/ 747006 w 860556"/>
                  <a:gd name="connsiteY82" fmla="*/ 138378 h 689777"/>
                  <a:gd name="connsiteX83" fmla="*/ 787452 w 860556"/>
                  <a:gd name="connsiteY83" fmla="*/ 127841 h 689777"/>
                  <a:gd name="connsiteX84" fmla="*/ 758134 w 860556"/>
                  <a:gd name="connsiteY84" fmla="*/ 142241 h 689777"/>
                  <a:gd name="connsiteX85" fmla="*/ 754427 w 860556"/>
                  <a:gd name="connsiteY85" fmla="*/ 161206 h 689777"/>
                  <a:gd name="connsiteX86" fmla="*/ 762956 w 860556"/>
                  <a:gd name="connsiteY86" fmla="*/ 156289 h 689777"/>
                  <a:gd name="connsiteX87" fmla="*/ 735129 w 860556"/>
                  <a:gd name="connsiteY87" fmla="*/ 173147 h 689777"/>
                  <a:gd name="connsiteX88" fmla="*/ 725109 w 860556"/>
                  <a:gd name="connsiteY88" fmla="*/ 208268 h 689777"/>
                  <a:gd name="connsiteX89" fmla="*/ 740692 w 860556"/>
                  <a:gd name="connsiteY89" fmla="*/ 200542 h 689777"/>
                  <a:gd name="connsiteX90" fmla="*/ 760732 w 860556"/>
                  <a:gd name="connsiteY90" fmla="*/ 208268 h 689777"/>
                  <a:gd name="connsiteX91" fmla="*/ 741434 w 860556"/>
                  <a:gd name="connsiteY91" fmla="*/ 208268 h 689777"/>
                  <a:gd name="connsiteX92" fmla="*/ 741434 w 860556"/>
                  <a:gd name="connsiteY92" fmla="*/ 218454 h 689777"/>
                  <a:gd name="connsiteX93" fmla="*/ 774834 w 860556"/>
                  <a:gd name="connsiteY93" fmla="*/ 223020 h 689777"/>
                  <a:gd name="connsiteX94" fmla="*/ 775575 w 860556"/>
                  <a:gd name="connsiteY94" fmla="*/ 236014 h 689777"/>
                  <a:gd name="connsiteX95" fmla="*/ 726966 w 860556"/>
                  <a:gd name="connsiteY95" fmla="*/ 233205 h 689777"/>
                  <a:gd name="connsiteX96" fmla="*/ 740692 w 860556"/>
                  <a:gd name="connsiteY96" fmla="*/ 239526 h 689777"/>
                  <a:gd name="connsiteX97" fmla="*/ 712123 w 860556"/>
                  <a:gd name="connsiteY97" fmla="*/ 243390 h 689777"/>
                  <a:gd name="connsiteX98" fmla="*/ 726966 w 860556"/>
                  <a:gd name="connsiteY98" fmla="*/ 257088 h 689777"/>
                  <a:gd name="connsiteX99" fmla="*/ 752195 w 860556"/>
                  <a:gd name="connsiteY99" fmla="*/ 258141 h 689777"/>
                  <a:gd name="connsiteX100" fmla="*/ 736986 w 860556"/>
                  <a:gd name="connsiteY100" fmla="*/ 266219 h 689777"/>
                  <a:gd name="connsiteX101" fmla="*/ 756651 w 860556"/>
                  <a:gd name="connsiteY101" fmla="*/ 273594 h 689777"/>
                  <a:gd name="connsiteX102" fmla="*/ 755910 w 860556"/>
                  <a:gd name="connsiteY102" fmla="*/ 291154 h 689777"/>
                  <a:gd name="connsiteX103" fmla="*/ 720286 w 860556"/>
                  <a:gd name="connsiteY103" fmla="*/ 280969 h 689777"/>
                  <a:gd name="connsiteX104" fmla="*/ 741067 w 860556"/>
                  <a:gd name="connsiteY104" fmla="*/ 290452 h 689777"/>
                  <a:gd name="connsiteX105" fmla="*/ 727708 w 860556"/>
                  <a:gd name="connsiteY105" fmla="*/ 296423 h 689777"/>
                  <a:gd name="connsiteX106" fmla="*/ 740692 w 860556"/>
                  <a:gd name="connsiteY106" fmla="*/ 295721 h 689777"/>
                  <a:gd name="connsiteX107" fmla="*/ 736986 w 860556"/>
                  <a:gd name="connsiteY107" fmla="*/ 306959 h 689777"/>
                  <a:gd name="connsiteX108" fmla="*/ 762215 w 860556"/>
                  <a:gd name="connsiteY108" fmla="*/ 312579 h 689777"/>
                  <a:gd name="connsiteX109" fmla="*/ 722510 w 860556"/>
                  <a:gd name="connsiteY109" fmla="*/ 309418 h 689777"/>
                  <a:gd name="connsiteX110" fmla="*/ 713606 w 860556"/>
                  <a:gd name="connsiteY110" fmla="*/ 316091 h 689777"/>
                  <a:gd name="connsiteX111" fmla="*/ 745515 w 860556"/>
                  <a:gd name="connsiteY111" fmla="*/ 330842 h 689777"/>
                  <a:gd name="connsiteX112" fmla="*/ 741067 w 860556"/>
                  <a:gd name="connsiteY112" fmla="*/ 342081 h 689777"/>
                  <a:gd name="connsiteX113" fmla="*/ 714722 w 860556"/>
                  <a:gd name="connsiteY113" fmla="*/ 349105 h 689777"/>
                  <a:gd name="connsiteX114" fmla="*/ 690601 w 860556"/>
                  <a:gd name="connsiteY114" fmla="*/ 332598 h 689777"/>
                  <a:gd name="connsiteX115" fmla="*/ 652379 w 860556"/>
                  <a:gd name="connsiteY115" fmla="*/ 346295 h 689777"/>
                  <a:gd name="connsiteX116" fmla="*/ 679090 w 860556"/>
                  <a:gd name="connsiteY116" fmla="*/ 355778 h 689777"/>
                  <a:gd name="connsiteX117" fmla="*/ 653862 w 860556"/>
                  <a:gd name="connsiteY117" fmla="*/ 364558 h 689777"/>
                  <a:gd name="connsiteX118" fmla="*/ 681689 w 860556"/>
                  <a:gd name="connsiteY118" fmla="*/ 365260 h 689777"/>
                  <a:gd name="connsiteX119" fmla="*/ 672785 w 860556"/>
                  <a:gd name="connsiteY119" fmla="*/ 382821 h 689777"/>
                  <a:gd name="connsiteX120" fmla="*/ 683546 w 860556"/>
                  <a:gd name="connsiteY120" fmla="*/ 372636 h 689777"/>
                  <a:gd name="connsiteX121" fmla="*/ 713606 w 860556"/>
                  <a:gd name="connsiteY121" fmla="*/ 386685 h 689777"/>
                  <a:gd name="connsiteX122" fmla="*/ 703961 w 860556"/>
                  <a:gd name="connsiteY122" fmla="*/ 398626 h 689777"/>
                  <a:gd name="connsiteX123" fmla="*/ 722510 w 860556"/>
                  <a:gd name="connsiteY123" fmla="*/ 394060 h 689777"/>
                  <a:gd name="connsiteX124" fmla="*/ 713606 w 860556"/>
                  <a:gd name="connsiteY124" fmla="*/ 405650 h 689777"/>
                  <a:gd name="connsiteX125" fmla="*/ 726225 w 860556"/>
                  <a:gd name="connsiteY125" fmla="*/ 400030 h 689777"/>
                  <a:gd name="connsiteX126" fmla="*/ 727708 w 860556"/>
                  <a:gd name="connsiteY126" fmla="*/ 429532 h 689777"/>
                  <a:gd name="connsiteX127" fmla="*/ 713606 w 860556"/>
                  <a:gd name="connsiteY127" fmla="*/ 418645 h 689777"/>
                  <a:gd name="connsiteX128" fmla="*/ 713606 w 860556"/>
                  <a:gd name="connsiteY128" fmla="*/ 429532 h 689777"/>
                  <a:gd name="connsiteX129" fmla="*/ 700987 w 860556"/>
                  <a:gd name="connsiteY129" fmla="*/ 428479 h 689777"/>
                  <a:gd name="connsiteX130" fmla="*/ 683546 w 860556"/>
                  <a:gd name="connsiteY130" fmla="*/ 404245 h 689777"/>
                  <a:gd name="connsiteX131" fmla="*/ 642725 w 860556"/>
                  <a:gd name="connsiteY131" fmla="*/ 390899 h 689777"/>
                  <a:gd name="connsiteX132" fmla="*/ 670928 w 860556"/>
                  <a:gd name="connsiteY132" fmla="*/ 406703 h 689777"/>
                  <a:gd name="connsiteX133" fmla="*/ 633080 w 860556"/>
                  <a:gd name="connsiteY133" fmla="*/ 415133 h 689777"/>
                  <a:gd name="connsiteX134" fmla="*/ 622685 w 860556"/>
                  <a:gd name="connsiteY134" fmla="*/ 429532 h 689777"/>
                  <a:gd name="connsiteX135" fmla="*/ 658309 w 860556"/>
                  <a:gd name="connsiteY135" fmla="*/ 432693 h 689777"/>
                  <a:gd name="connsiteX136" fmla="*/ 627883 w 860556"/>
                  <a:gd name="connsiteY136" fmla="*/ 440771 h 689777"/>
                  <a:gd name="connsiteX137" fmla="*/ 673160 w 860556"/>
                  <a:gd name="connsiteY137" fmla="*/ 430937 h 689777"/>
                  <a:gd name="connsiteX138" fmla="*/ 716946 w 860556"/>
                  <a:gd name="connsiteY138" fmla="*/ 443932 h 689777"/>
                  <a:gd name="connsiteX139" fmla="*/ 660167 w 860556"/>
                  <a:gd name="connsiteY139" fmla="*/ 477648 h 689777"/>
                  <a:gd name="connsiteX140" fmla="*/ 605244 w 860556"/>
                  <a:gd name="connsiteY140" fmla="*/ 492400 h 689777"/>
                  <a:gd name="connsiteX141" fmla="*/ 585954 w 860556"/>
                  <a:gd name="connsiteY141" fmla="*/ 493805 h 689777"/>
                  <a:gd name="connsiteX142" fmla="*/ 572594 w 860556"/>
                  <a:gd name="connsiteY142" fmla="*/ 477999 h 689777"/>
                  <a:gd name="connsiteX143" fmla="*/ 578533 w 860556"/>
                  <a:gd name="connsiteY143" fmla="*/ 493805 h 689777"/>
                  <a:gd name="connsiteX144" fmla="*/ 562574 w 860556"/>
                  <a:gd name="connsiteY144" fmla="*/ 502585 h 689777"/>
                  <a:gd name="connsiteX145" fmla="*/ 542534 w 860556"/>
                  <a:gd name="connsiteY145" fmla="*/ 539111 h 689777"/>
                  <a:gd name="connsiteX146" fmla="*/ 525835 w 860556"/>
                  <a:gd name="connsiteY146" fmla="*/ 537706 h 689777"/>
                  <a:gd name="connsiteX147" fmla="*/ 522119 w 860556"/>
                  <a:gd name="connsiteY147" fmla="*/ 549296 h 689777"/>
                  <a:gd name="connsiteX148" fmla="*/ 506536 w 860556"/>
                  <a:gd name="connsiteY148" fmla="*/ 551754 h 689777"/>
                  <a:gd name="connsiteX149" fmla="*/ 496891 w 860556"/>
                  <a:gd name="connsiteY149" fmla="*/ 546837 h 689777"/>
                  <a:gd name="connsiteX150" fmla="*/ 509134 w 860556"/>
                  <a:gd name="connsiteY150" fmla="*/ 539813 h 689777"/>
                  <a:gd name="connsiteX151" fmla="*/ 496516 w 860556"/>
                  <a:gd name="connsiteY151" fmla="*/ 537706 h 689777"/>
                  <a:gd name="connsiteX152" fmla="*/ 491318 w 860556"/>
                  <a:gd name="connsiteY152" fmla="*/ 557374 h 689777"/>
                  <a:gd name="connsiteX153" fmla="*/ 464232 w 860556"/>
                  <a:gd name="connsiteY153" fmla="*/ 558778 h 689777"/>
                  <a:gd name="connsiteX154" fmla="*/ 464974 w 860556"/>
                  <a:gd name="connsiteY154" fmla="*/ 573881 h 689777"/>
                  <a:gd name="connsiteX155" fmla="*/ 450131 w 860556"/>
                  <a:gd name="connsiteY155" fmla="*/ 574935 h 689777"/>
                  <a:gd name="connsiteX156" fmla="*/ 462749 w 860556"/>
                  <a:gd name="connsiteY156" fmla="*/ 587227 h 689777"/>
                  <a:gd name="connsiteX157" fmla="*/ 444933 w 860556"/>
                  <a:gd name="connsiteY157" fmla="*/ 590036 h 689777"/>
                  <a:gd name="connsiteX158" fmla="*/ 458668 w 860556"/>
                  <a:gd name="connsiteY158" fmla="*/ 603031 h 689777"/>
                  <a:gd name="connsiteX159" fmla="*/ 446791 w 860556"/>
                  <a:gd name="connsiteY159" fmla="*/ 603031 h 689777"/>
                  <a:gd name="connsiteX160" fmla="*/ 456436 w 860556"/>
                  <a:gd name="connsiteY160" fmla="*/ 606192 h 689777"/>
                  <a:gd name="connsiteX161" fmla="*/ 446791 w 860556"/>
                  <a:gd name="connsiteY161" fmla="*/ 620941 h 689777"/>
                  <a:gd name="connsiteX162" fmla="*/ 438253 w 860556"/>
                  <a:gd name="connsiteY162" fmla="*/ 618487 h 689777"/>
                  <a:gd name="connsiteX163" fmla="*/ 444933 w 860556"/>
                  <a:gd name="connsiteY163" fmla="*/ 624810 h 689777"/>
                  <a:gd name="connsiteX164" fmla="*/ 427492 w 860556"/>
                  <a:gd name="connsiteY164" fmla="*/ 631132 h 689777"/>
                  <a:gd name="connsiteX165" fmla="*/ 438253 w 860556"/>
                  <a:gd name="connsiteY165" fmla="*/ 651853 h 689777"/>
                  <a:gd name="connsiteX166" fmla="*/ 427492 w 860556"/>
                  <a:gd name="connsiteY166" fmla="*/ 679595 h 689777"/>
                  <a:gd name="connsiteX167" fmla="*/ 414882 w 860556"/>
                  <a:gd name="connsiteY167" fmla="*/ 679945 h 689777"/>
                  <a:gd name="connsiteX168" fmla="*/ 424152 w 860556"/>
                  <a:gd name="connsiteY168" fmla="*/ 689777 h 689777"/>
                  <a:gd name="connsiteX169" fmla="*/ 395208 w 860556"/>
                  <a:gd name="connsiteY169" fmla="*/ 689777 h 689777"/>
                  <a:gd name="connsiteX170" fmla="*/ 391869 w 860556"/>
                  <a:gd name="connsiteY170" fmla="*/ 670819 h 689777"/>
                  <a:gd name="connsiteX171" fmla="*/ 350681 w 860556"/>
                  <a:gd name="connsiteY171" fmla="*/ 673623 h 689777"/>
                  <a:gd name="connsiteX172" fmla="*/ 361068 w 860556"/>
                  <a:gd name="connsiteY172" fmla="*/ 668357 h 689777"/>
                  <a:gd name="connsiteX173" fmla="*/ 340286 w 860556"/>
                  <a:gd name="connsiteY173" fmla="*/ 661336 h 689777"/>
                  <a:gd name="connsiteX174" fmla="*/ 349199 w 860556"/>
                  <a:gd name="connsiteY174" fmla="*/ 658175 h 689777"/>
                  <a:gd name="connsiteX175" fmla="*/ 334348 w 860556"/>
                  <a:gd name="connsiteY175" fmla="*/ 658175 h 689777"/>
                  <a:gd name="connsiteX176" fmla="*/ 340661 w 860556"/>
                  <a:gd name="connsiteY176" fmla="*/ 643418 h 689777"/>
                  <a:gd name="connsiteX177" fmla="*/ 331008 w 860556"/>
                  <a:gd name="connsiteY177" fmla="*/ 646230 h 689777"/>
                  <a:gd name="connsiteX178" fmla="*/ 304663 w 860556"/>
                  <a:gd name="connsiteY178" fmla="*/ 606192 h 689777"/>
                  <a:gd name="connsiteX179" fmla="*/ 304663 w 860556"/>
                  <a:gd name="connsiteY179" fmla="*/ 594954 h 689777"/>
                  <a:gd name="connsiteX180" fmla="*/ 325444 w 860556"/>
                  <a:gd name="connsiteY180" fmla="*/ 581608 h 689777"/>
                  <a:gd name="connsiteX181" fmla="*/ 316906 w 860556"/>
                  <a:gd name="connsiteY181" fmla="*/ 577744 h 689777"/>
                  <a:gd name="connsiteX182" fmla="*/ 296125 w 860556"/>
                  <a:gd name="connsiteY182" fmla="*/ 592492 h 689777"/>
                  <a:gd name="connsiteX183" fmla="*/ 296125 w 860556"/>
                  <a:gd name="connsiteY183" fmla="*/ 562642 h 689777"/>
                  <a:gd name="connsiteX184" fmla="*/ 277202 w 860556"/>
                  <a:gd name="connsiteY184" fmla="*/ 546837 h 689777"/>
                  <a:gd name="connsiteX185" fmla="*/ 283140 w 860556"/>
                  <a:gd name="connsiteY185" fmla="*/ 524008 h 689777"/>
                  <a:gd name="connsiteX186" fmla="*/ 270522 w 860556"/>
                  <a:gd name="connsiteY186" fmla="*/ 514877 h 689777"/>
                  <a:gd name="connsiteX187" fmla="*/ 287222 w 860556"/>
                  <a:gd name="connsiteY187" fmla="*/ 495209 h 689777"/>
                  <a:gd name="connsiteX188" fmla="*/ 277202 w 860556"/>
                  <a:gd name="connsiteY188" fmla="*/ 492400 h 689777"/>
                  <a:gd name="connsiteX189" fmla="*/ 311343 w 860556"/>
                  <a:gd name="connsiteY189" fmla="*/ 492400 h 689777"/>
                  <a:gd name="connsiteX190" fmla="*/ 308003 w 860556"/>
                  <a:gd name="connsiteY190" fmla="*/ 484321 h 689777"/>
                  <a:gd name="connsiteX191" fmla="*/ 285364 w 860556"/>
                  <a:gd name="connsiteY191" fmla="*/ 485024 h 689777"/>
                  <a:gd name="connsiteX192" fmla="*/ 319505 w 860556"/>
                  <a:gd name="connsiteY192" fmla="*/ 467463 h 689777"/>
                  <a:gd name="connsiteX193" fmla="*/ 311343 w 860556"/>
                  <a:gd name="connsiteY193" fmla="*/ 461493 h 689777"/>
                  <a:gd name="connsiteX194" fmla="*/ 319505 w 860556"/>
                  <a:gd name="connsiteY194" fmla="*/ 440771 h 689777"/>
                  <a:gd name="connsiteX195" fmla="*/ 291303 w 860556"/>
                  <a:gd name="connsiteY195" fmla="*/ 440420 h 689777"/>
                  <a:gd name="connsiteX196" fmla="*/ 260876 w 860556"/>
                  <a:gd name="connsiteY196" fmla="*/ 423913 h 689777"/>
                  <a:gd name="connsiteX197" fmla="*/ 316906 w 860556"/>
                  <a:gd name="connsiteY197" fmla="*/ 432693 h 689777"/>
                  <a:gd name="connsiteX198" fmla="*/ 307262 w 860556"/>
                  <a:gd name="connsiteY198" fmla="*/ 425318 h 689777"/>
                  <a:gd name="connsiteX199" fmla="*/ 316906 w 860556"/>
                  <a:gd name="connsiteY199" fmla="*/ 422508 h 689777"/>
                  <a:gd name="connsiteX200" fmla="*/ 294277 w 860556"/>
                  <a:gd name="connsiteY200" fmla="*/ 410216 h 689777"/>
                  <a:gd name="connsiteX201" fmla="*/ 302064 w 860556"/>
                  <a:gd name="connsiteY201" fmla="*/ 404245 h 689777"/>
                  <a:gd name="connsiteX202" fmla="*/ 290195 w 860556"/>
                  <a:gd name="connsiteY202" fmla="*/ 408459 h 689777"/>
                  <a:gd name="connsiteX203" fmla="*/ 298358 w 860556"/>
                  <a:gd name="connsiteY203" fmla="*/ 401084 h 689777"/>
                  <a:gd name="connsiteX204" fmla="*/ 283881 w 860556"/>
                  <a:gd name="connsiteY204" fmla="*/ 402138 h 689777"/>
                  <a:gd name="connsiteX205" fmla="*/ 299840 w 860556"/>
                  <a:gd name="connsiteY205" fmla="*/ 395465 h 689777"/>
                  <a:gd name="connsiteX206" fmla="*/ 274603 w 860556"/>
                  <a:gd name="connsiteY206" fmla="*/ 385982 h 689777"/>
                  <a:gd name="connsiteX207" fmla="*/ 269414 w 860556"/>
                  <a:gd name="connsiteY207" fmla="*/ 401084 h 689777"/>
                  <a:gd name="connsiteX208" fmla="*/ 248258 w 860556"/>
                  <a:gd name="connsiteY208" fmla="*/ 402138 h 689777"/>
                  <a:gd name="connsiteX209" fmla="*/ 244552 w 860556"/>
                  <a:gd name="connsiteY209" fmla="*/ 395465 h 689777"/>
                  <a:gd name="connsiteX210" fmla="*/ 259019 w 860556"/>
                  <a:gd name="connsiteY210" fmla="*/ 385982 h 689777"/>
                  <a:gd name="connsiteX211" fmla="*/ 247517 w 860556"/>
                  <a:gd name="connsiteY211" fmla="*/ 385982 h 689777"/>
                  <a:gd name="connsiteX212" fmla="*/ 260876 w 860556"/>
                  <a:gd name="connsiteY212" fmla="*/ 359290 h 689777"/>
                  <a:gd name="connsiteX213" fmla="*/ 245293 w 860556"/>
                  <a:gd name="connsiteY213" fmla="*/ 355075 h 689777"/>
                  <a:gd name="connsiteX214" fmla="*/ 252339 w 860556"/>
                  <a:gd name="connsiteY214" fmla="*/ 343486 h 689777"/>
                  <a:gd name="connsiteX215" fmla="*/ 229334 w 860556"/>
                  <a:gd name="connsiteY215" fmla="*/ 312228 h 689777"/>
                  <a:gd name="connsiteX216" fmla="*/ 236380 w 860556"/>
                  <a:gd name="connsiteY216" fmla="*/ 311876 h 689777"/>
                  <a:gd name="connsiteX217" fmla="*/ 205579 w 860556"/>
                  <a:gd name="connsiteY217" fmla="*/ 283779 h 689777"/>
                  <a:gd name="connsiteX218" fmla="*/ 205579 w 860556"/>
                  <a:gd name="connsiteY218" fmla="*/ 273594 h 689777"/>
                  <a:gd name="connsiteX219" fmla="*/ 171072 w 860556"/>
                  <a:gd name="connsiteY219" fmla="*/ 260248 h 689777"/>
                  <a:gd name="connsiteX220" fmla="*/ 139529 w 860556"/>
                  <a:gd name="connsiteY220" fmla="*/ 252873 h 689777"/>
                  <a:gd name="connsiteX221" fmla="*/ 108728 w 860556"/>
                  <a:gd name="connsiteY221" fmla="*/ 265516 h 689777"/>
                  <a:gd name="connsiteX222" fmla="*/ 85349 w 860556"/>
                  <a:gd name="connsiteY222" fmla="*/ 257088 h 689777"/>
                  <a:gd name="connsiteX223" fmla="*/ 94252 w 860556"/>
                  <a:gd name="connsiteY223" fmla="*/ 267624 h 689777"/>
                  <a:gd name="connsiteX224" fmla="*/ 69765 w 860556"/>
                  <a:gd name="connsiteY224" fmla="*/ 262707 h 689777"/>
                  <a:gd name="connsiteX225" fmla="*/ 47501 w 860556"/>
                  <a:gd name="connsiteY225" fmla="*/ 252170 h 689777"/>
                  <a:gd name="connsiteX226" fmla="*/ 69765 w 860556"/>
                  <a:gd name="connsiteY226" fmla="*/ 243390 h 689777"/>
                  <a:gd name="connsiteX227" fmla="*/ 21156 w 860556"/>
                  <a:gd name="connsiteY227" fmla="*/ 233205 h 689777"/>
                  <a:gd name="connsiteX228" fmla="*/ 38964 w 860556"/>
                  <a:gd name="connsiteY228" fmla="*/ 224425 h 689777"/>
                  <a:gd name="connsiteX229" fmla="*/ 96851 w 860556"/>
                  <a:gd name="connsiteY229" fmla="*/ 227234 h 689777"/>
                  <a:gd name="connsiteX230" fmla="*/ 102048 w 860556"/>
                  <a:gd name="connsiteY230" fmla="*/ 223722 h 689777"/>
                  <a:gd name="connsiteX231" fmla="*/ 93145 w 860556"/>
                  <a:gd name="connsiteY231" fmla="*/ 217752 h 689777"/>
                  <a:gd name="connsiteX232" fmla="*/ 101682 w 860556"/>
                  <a:gd name="connsiteY232" fmla="*/ 212483 h 689777"/>
                  <a:gd name="connsiteX233" fmla="*/ 51207 w 860556"/>
                  <a:gd name="connsiteY233" fmla="*/ 216347 h 689777"/>
                  <a:gd name="connsiteX234" fmla="*/ 0 w 860556"/>
                  <a:gd name="connsiteY234" fmla="*/ 193518 h 689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Lst>
                <a:rect l="l" t="t" r="r" b="b"/>
                <a:pathLst>
                  <a:path w="860556" h="689777">
                    <a:moveTo>
                      <a:pt x="0" y="193518"/>
                    </a:moveTo>
                    <a:lnTo>
                      <a:pt x="4822" y="182982"/>
                    </a:lnTo>
                    <a:lnTo>
                      <a:pt x="60120" y="162611"/>
                    </a:lnTo>
                    <a:lnTo>
                      <a:pt x="96851" y="162611"/>
                    </a:lnTo>
                    <a:lnTo>
                      <a:pt x="116891" y="146807"/>
                    </a:lnTo>
                    <a:lnTo>
                      <a:pt x="109845" y="142241"/>
                    </a:lnTo>
                    <a:lnTo>
                      <a:pt x="122088" y="136973"/>
                    </a:lnTo>
                    <a:lnTo>
                      <a:pt x="112068" y="133460"/>
                    </a:lnTo>
                    <a:lnTo>
                      <a:pt x="131367" y="127490"/>
                    </a:lnTo>
                    <a:lnTo>
                      <a:pt x="124312" y="121519"/>
                    </a:lnTo>
                    <a:lnTo>
                      <a:pt x="99084" y="132055"/>
                    </a:lnTo>
                    <a:lnTo>
                      <a:pt x="74221" y="118709"/>
                    </a:lnTo>
                    <a:lnTo>
                      <a:pt x="105389" y="111334"/>
                    </a:lnTo>
                    <a:lnTo>
                      <a:pt x="123205" y="89207"/>
                    </a:lnTo>
                    <a:lnTo>
                      <a:pt x="162168" y="87803"/>
                    </a:lnTo>
                    <a:lnTo>
                      <a:pt x="160311" y="64974"/>
                    </a:lnTo>
                    <a:lnTo>
                      <a:pt x="188138" y="64623"/>
                    </a:lnTo>
                    <a:lnTo>
                      <a:pt x="217457" y="80779"/>
                    </a:lnTo>
                    <a:lnTo>
                      <a:pt x="182949" y="59004"/>
                    </a:lnTo>
                    <a:lnTo>
                      <a:pt x="248258" y="44252"/>
                    </a:lnTo>
                    <a:lnTo>
                      <a:pt x="264583" y="54789"/>
                    </a:lnTo>
                    <a:lnTo>
                      <a:pt x="266815" y="75159"/>
                    </a:lnTo>
                    <a:lnTo>
                      <a:pt x="274603" y="57950"/>
                    </a:lnTo>
                    <a:lnTo>
                      <a:pt x="316906" y="69891"/>
                    </a:lnTo>
                    <a:lnTo>
                      <a:pt x="302064" y="60409"/>
                    </a:lnTo>
                    <a:lnTo>
                      <a:pt x="322104" y="61814"/>
                    </a:lnTo>
                    <a:lnTo>
                      <a:pt x="304663" y="49872"/>
                    </a:lnTo>
                    <a:lnTo>
                      <a:pt x="299840" y="40389"/>
                    </a:lnTo>
                    <a:lnTo>
                      <a:pt x="308744" y="37931"/>
                    </a:lnTo>
                    <a:lnTo>
                      <a:pt x="391869" y="67433"/>
                    </a:lnTo>
                    <a:lnTo>
                      <a:pt x="385564" y="57950"/>
                    </a:lnTo>
                    <a:lnTo>
                      <a:pt x="403005" y="56545"/>
                    </a:lnTo>
                    <a:lnTo>
                      <a:pt x="391869" y="48116"/>
                    </a:lnTo>
                    <a:lnTo>
                      <a:pt x="420071" y="49872"/>
                    </a:lnTo>
                    <a:lnTo>
                      <a:pt x="375544" y="28448"/>
                    </a:lnTo>
                    <a:lnTo>
                      <a:pt x="455694" y="40389"/>
                    </a:lnTo>
                    <a:lnTo>
                      <a:pt x="438253" y="28097"/>
                    </a:lnTo>
                    <a:lnTo>
                      <a:pt x="391128" y="25639"/>
                    </a:lnTo>
                    <a:lnTo>
                      <a:pt x="406711" y="24936"/>
                    </a:lnTo>
                    <a:lnTo>
                      <a:pt x="377401" y="14750"/>
                    </a:lnTo>
                    <a:lnTo>
                      <a:pt x="411909" y="16858"/>
                    </a:lnTo>
                    <a:lnTo>
                      <a:pt x="398182" y="12292"/>
                    </a:lnTo>
                    <a:lnTo>
                      <a:pt x="412650" y="9131"/>
                    </a:lnTo>
                    <a:lnTo>
                      <a:pt x="472028" y="28448"/>
                    </a:lnTo>
                    <a:lnTo>
                      <a:pt x="464974" y="21424"/>
                    </a:lnTo>
                    <a:lnTo>
                      <a:pt x="492068" y="14750"/>
                    </a:lnTo>
                    <a:lnTo>
                      <a:pt x="469055" y="12292"/>
                    </a:lnTo>
                    <a:lnTo>
                      <a:pt x="468313" y="2809"/>
                    </a:lnTo>
                    <a:lnTo>
                      <a:pt x="483531" y="0"/>
                    </a:lnTo>
                    <a:lnTo>
                      <a:pt x="642725" y="3512"/>
                    </a:lnTo>
                    <a:lnTo>
                      <a:pt x="653862" y="8780"/>
                    </a:lnTo>
                    <a:lnTo>
                      <a:pt x="647923" y="12292"/>
                    </a:lnTo>
                    <a:lnTo>
                      <a:pt x="542534" y="13345"/>
                    </a:lnTo>
                    <a:lnTo>
                      <a:pt x="554778" y="18965"/>
                    </a:lnTo>
                    <a:lnTo>
                      <a:pt x="513591" y="24936"/>
                    </a:lnTo>
                    <a:lnTo>
                      <a:pt x="663881" y="14750"/>
                    </a:lnTo>
                    <a:lnTo>
                      <a:pt x="668704" y="23883"/>
                    </a:lnTo>
                    <a:lnTo>
                      <a:pt x="647923" y="29151"/>
                    </a:lnTo>
                    <a:lnTo>
                      <a:pt x="683546" y="25287"/>
                    </a:lnTo>
                    <a:lnTo>
                      <a:pt x="723992" y="36526"/>
                    </a:lnTo>
                    <a:lnTo>
                      <a:pt x="663881" y="54789"/>
                    </a:lnTo>
                    <a:lnTo>
                      <a:pt x="567397" y="53384"/>
                    </a:lnTo>
                    <a:lnTo>
                      <a:pt x="590402" y="56545"/>
                    </a:lnTo>
                    <a:lnTo>
                      <a:pt x="549956" y="64623"/>
                    </a:lnTo>
                    <a:lnTo>
                      <a:pt x="549956" y="72701"/>
                    </a:lnTo>
                    <a:lnTo>
                      <a:pt x="655719" y="59004"/>
                    </a:lnTo>
                    <a:lnTo>
                      <a:pt x="664248" y="64974"/>
                    </a:lnTo>
                    <a:lnTo>
                      <a:pt x="642725" y="78320"/>
                    </a:lnTo>
                    <a:lnTo>
                      <a:pt x="709525" y="56545"/>
                    </a:lnTo>
                    <a:lnTo>
                      <a:pt x="713606" y="77618"/>
                    </a:lnTo>
                    <a:lnTo>
                      <a:pt x="680206" y="115197"/>
                    </a:lnTo>
                    <a:lnTo>
                      <a:pt x="745515" y="71647"/>
                    </a:lnTo>
                    <a:lnTo>
                      <a:pt x="744407" y="78320"/>
                    </a:lnTo>
                    <a:lnTo>
                      <a:pt x="775575" y="77969"/>
                    </a:lnTo>
                    <a:lnTo>
                      <a:pt x="785228" y="64623"/>
                    </a:lnTo>
                    <a:lnTo>
                      <a:pt x="818620" y="61814"/>
                    </a:lnTo>
                    <a:lnTo>
                      <a:pt x="860557" y="74106"/>
                    </a:lnTo>
                    <a:lnTo>
                      <a:pt x="818995" y="93071"/>
                    </a:lnTo>
                    <a:lnTo>
                      <a:pt x="821593" y="100447"/>
                    </a:lnTo>
                    <a:lnTo>
                      <a:pt x="728449" y="111334"/>
                    </a:lnTo>
                    <a:lnTo>
                      <a:pt x="803777" y="112037"/>
                    </a:lnTo>
                    <a:lnTo>
                      <a:pt x="742925" y="127841"/>
                    </a:lnTo>
                    <a:lnTo>
                      <a:pt x="747006" y="138378"/>
                    </a:lnTo>
                    <a:lnTo>
                      <a:pt x="787452" y="127841"/>
                    </a:lnTo>
                    <a:lnTo>
                      <a:pt x="758134" y="142241"/>
                    </a:lnTo>
                    <a:lnTo>
                      <a:pt x="754427" y="161206"/>
                    </a:lnTo>
                    <a:lnTo>
                      <a:pt x="762956" y="156289"/>
                    </a:lnTo>
                    <a:lnTo>
                      <a:pt x="735129" y="173147"/>
                    </a:lnTo>
                    <a:lnTo>
                      <a:pt x="725109" y="208268"/>
                    </a:lnTo>
                    <a:lnTo>
                      <a:pt x="740692" y="200542"/>
                    </a:lnTo>
                    <a:lnTo>
                      <a:pt x="760732" y="208268"/>
                    </a:lnTo>
                    <a:lnTo>
                      <a:pt x="741434" y="208268"/>
                    </a:lnTo>
                    <a:lnTo>
                      <a:pt x="741434" y="218454"/>
                    </a:lnTo>
                    <a:lnTo>
                      <a:pt x="774834" y="223020"/>
                    </a:lnTo>
                    <a:lnTo>
                      <a:pt x="775575" y="236014"/>
                    </a:lnTo>
                    <a:lnTo>
                      <a:pt x="726966" y="233205"/>
                    </a:lnTo>
                    <a:lnTo>
                      <a:pt x="740692" y="239526"/>
                    </a:lnTo>
                    <a:lnTo>
                      <a:pt x="712123" y="243390"/>
                    </a:lnTo>
                    <a:lnTo>
                      <a:pt x="726966" y="257088"/>
                    </a:lnTo>
                    <a:lnTo>
                      <a:pt x="752195" y="258141"/>
                    </a:lnTo>
                    <a:lnTo>
                      <a:pt x="736986" y="266219"/>
                    </a:lnTo>
                    <a:lnTo>
                      <a:pt x="756651" y="273594"/>
                    </a:lnTo>
                    <a:lnTo>
                      <a:pt x="755910" y="291154"/>
                    </a:lnTo>
                    <a:lnTo>
                      <a:pt x="720286" y="280969"/>
                    </a:lnTo>
                    <a:lnTo>
                      <a:pt x="741067" y="290452"/>
                    </a:lnTo>
                    <a:lnTo>
                      <a:pt x="727708" y="296423"/>
                    </a:lnTo>
                    <a:lnTo>
                      <a:pt x="740692" y="295721"/>
                    </a:lnTo>
                    <a:lnTo>
                      <a:pt x="736986" y="306959"/>
                    </a:lnTo>
                    <a:lnTo>
                      <a:pt x="762215" y="312579"/>
                    </a:lnTo>
                    <a:lnTo>
                      <a:pt x="722510" y="309418"/>
                    </a:lnTo>
                    <a:lnTo>
                      <a:pt x="713606" y="316091"/>
                    </a:lnTo>
                    <a:lnTo>
                      <a:pt x="745515" y="330842"/>
                    </a:lnTo>
                    <a:lnTo>
                      <a:pt x="741067" y="342081"/>
                    </a:lnTo>
                    <a:lnTo>
                      <a:pt x="714722" y="349105"/>
                    </a:lnTo>
                    <a:lnTo>
                      <a:pt x="690601" y="332598"/>
                    </a:lnTo>
                    <a:lnTo>
                      <a:pt x="652379" y="346295"/>
                    </a:lnTo>
                    <a:lnTo>
                      <a:pt x="679090" y="355778"/>
                    </a:lnTo>
                    <a:lnTo>
                      <a:pt x="653862" y="364558"/>
                    </a:lnTo>
                    <a:lnTo>
                      <a:pt x="681689" y="365260"/>
                    </a:lnTo>
                    <a:lnTo>
                      <a:pt x="672785" y="382821"/>
                    </a:lnTo>
                    <a:lnTo>
                      <a:pt x="683546" y="372636"/>
                    </a:lnTo>
                    <a:lnTo>
                      <a:pt x="713606" y="386685"/>
                    </a:lnTo>
                    <a:lnTo>
                      <a:pt x="703961" y="398626"/>
                    </a:lnTo>
                    <a:lnTo>
                      <a:pt x="722510" y="394060"/>
                    </a:lnTo>
                    <a:lnTo>
                      <a:pt x="713606" y="405650"/>
                    </a:lnTo>
                    <a:lnTo>
                      <a:pt x="726225" y="400030"/>
                    </a:lnTo>
                    <a:lnTo>
                      <a:pt x="727708" y="429532"/>
                    </a:lnTo>
                    <a:lnTo>
                      <a:pt x="713606" y="418645"/>
                    </a:lnTo>
                    <a:lnTo>
                      <a:pt x="713606" y="429532"/>
                    </a:lnTo>
                    <a:lnTo>
                      <a:pt x="700987" y="428479"/>
                    </a:lnTo>
                    <a:lnTo>
                      <a:pt x="683546" y="404245"/>
                    </a:lnTo>
                    <a:lnTo>
                      <a:pt x="642725" y="390899"/>
                    </a:lnTo>
                    <a:lnTo>
                      <a:pt x="670928" y="406703"/>
                    </a:lnTo>
                    <a:lnTo>
                      <a:pt x="633080" y="415133"/>
                    </a:lnTo>
                    <a:lnTo>
                      <a:pt x="622685" y="429532"/>
                    </a:lnTo>
                    <a:lnTo>
                      <a:pt x="658309" y="432693"/>
                    </a:lnTo>
                    <a:lnTo>
                      <a:pt x="627883" y="440771"/>
                    </a:lnTo>
                    <a:lnTo>
                      <a:pt x="673160" y="430937"/>
                    </a:lnTo>
                    <a:lnTo>
                      <a:pt x="716946" y="443932"/>
                    </a:lnTo>
                    <a:lnTo>
                      <a:pt x="660167" y="477648"/>
                    </a:lnTo>
                    <a:lnTo>
                      <a:pt x="605244" y="492400"/>
                    </a:lnTo>
                    <a:lnTo>
                      <a:pt x="585954" y="493805"/>
                    </a:lnTo>
                    <a:lnTo>
                      <a:pt x="572594" y="477999"/>
                    </a:lnTo>
                    <a:lnTo>
                      <a:pt x="578533" y="493805"/>
                    </a:lnTo>
                    <a:lnTo>
                      <a:pt x="562574" y="502585"/>
                    </a:lnTo>
                    <a:lnTo>
                      <a:pt x="542534" y="539111"/>
                    </a:lnTo>
                    <a:lnTo>
                      <a:pt x="525835" y="537706"/>
                    </a:lnTo>
                    <a:lnTo>
                      <a:pt x="522119" y="549296"/>
                    </a:lnTo>
                    <a:lnTo>
                      <a:pt x="506536" y="551754"/>
                    </a:lnTo>
                    <a:lnTo>
                      <a:pt x="496891" y="546837"/>
                    </a:lnTo>
                    <a:lnTo>
                      <a:pt x="509134" y="539813"/>
                    </a:lnTo>
                    <a:lnTo>
                      <a:pt x="496516" y="537706"/>
                    </a:lnTo>
                    <a:lnTo>
                      <a:pt x="491318" y="557374"/>
                    </a:lnTo>
                    <a:lnTo>
                      <a:pt x="464232" y="558778"/>
                    </a:lnTo>
                    <a:lnTo>
                      <a:pt x="464974" y="573881"/>
                    </a:lnTo>
                    <a:lnTo>
                      <a:pt x="450131" y="574935"/>
                    </a:lnTo>
                    <a:lnTo>
                      <a:pt x="462749" y="587227"/>
                    </a:lnTo>
                    <a:lnTo>
                      <a:pt x="444933" y="590036"/>
                    </a:lnTo>
                    <a:lnTo>
                      <a:pt x="458668" y="603031"/>
                    </a:lnTo>
                    <a:lnTo>
                      <a:pt x="446791" y="603031"/>
                    </a:lnTo>
                    <a:lnTo>
                      <a:pt x="456436" y="606192"/>
                    </a:lnTo>
                    <a:lnTo>
                      <a:pt x="446791" y="620941"/>
                    </a:lnTo>
                    <a:lnTo>
                      <a:pt x="438253" y="618487"/>
                    </a:lnTo>
                    <a:lnTo>
                      <a:pt x="444933" y="624810"/>
                    </a:lnTo>
                    <a:lnTo>
                      <a:pt x="427492" y="631132"/>
                    </a:lnTo>
                    <a:lnTo>
                      <a:pt x="438253" y="651853"/>
                    </a:lnTo>
                    <a:lnTo>
                      <a:pt x="427492" y="679595"/>
                    </a:lnTo>
                    <a:lnTo>
                      <a:pt x="414882" y="679945"/>
                    </a:lnTo>
                    <a:lnTo>
                      <a:pt x="424152" y="689777"/>
                    </a:lnTo>
                    <a:lnTo>
                      <a:pt x="395208" y="689777"/>
                    </a:lnTo>
                    <a:lnTo>
                      <a:pt x="391869" y="670819"/>
                    </a:lnTo>
                    <a:lnTo>
                      <a:pt x="350681" y="673623"/>
                    </a:lnTo>
                    <a:lnTo>
                      <a:pt x="361068" y="668357"/>
                    </a:lnTo>
                    <a:lnTo>
                      <a:pt x="340286" y="661336"/>
                    </a:lnTo>
                    <a:lnTo>
                      <a:pt x="349199" y="658175"/>
                    </a:lnTo>
                    <a:lnTo>
                      <a:pt x="334348" y="658175"/>
                    </a:lnTo>
                    <a:lnTo>
                      <a:pt x="340661" y="643418"/>
                    </a:lnTo>
                    <a:lnTo>
                      <a:pt x="331008" y="646230"/>
                    </a:lnTo>
                    <a:lnTo>
                      <a:pt x="304663" y="606192"/>
                    </a:lnTo>
                    <a:lnTo>
                      <a:pt x="304663" y="594954"/>
                    </a:lnTo>
                    <a:lnTo>
                      <a:pt x="325444" y="581608"/>
                    </a:lnTo>
                    <a:lnTo>
                      <a:pt x="316906" y="577744"/>
                    </a:lnTo>
                    <a:lnTo>
                      <a:pt x="296125" y="592492"/>
                    </a:lnTo>
                    <a:lnTo>
                      <a:pt x="296125" y="562642"/>
                    </a:lnTo>
                    <a:lnTo>
                      <a:pt x="277202" y="546837"/>
                    </a:lnTo>
                    <a:lnTo>
                      <a:pt x="283140" y="524008"/>
                    </a:lnTo>
                    <a:lnTo>
                      <a:pt x="270522" y="514877"/>
                    </a:lnTo>
                    <a:lnTo>
                      <a:pt x="287222" y="495209"/>
                    </a:lnTo>
                    <a:lnTo>
                      <a:pt x="277202" y="492400"/>
                    </a:lnTo>
                    <a:lnTo>
                      <a:pt x="311343" y="492400"/>
                    </a:lnTo>
                    <a:lnTo>
                      <a:pt x="308003" y="484321"/>
                    </a:lnTo>
                    <a:lnTo>
                      <a:pt x="285364" y="485024"/>
                    </a:lnTo>
                    <a:lnTo>
                      <a:pt x="319505" y="467463"/>
                    </a:lnTo>
                    <a:lnTo>
                      <a:pt x="311343" y="461493"/>
                    </a:lnTo>
                    <a:lnTo>
                      <a:pt x="319505" y="440771"/>
                    </a:lnTo>
                    <a:lnTo>
                      <a:pt x="291303" y="440420"/>
                    </a:lnTo>
                    <a:lnTo>
                      <a:pt x="260876" y="423913"/>
                    </a:lnTo>
                    <a:lnTo>
                      <a:pt x="316906" y="432693"/>
                    </a:lnTo>
                    <a:lnTo>
                      <a:pt x="307262" y="425318"/>
                    </a:lnTo>
                    <a:lnTo>
                      <a:pt x="316906" y="422508"/>
                    </a:lnTo>
                    <a:lnTo>
                      <a:pt x="294277" y="410216"/>
                    </a:lnTo>
                    <a:lnTo>
                      <a:pt x="302064" y="404245"/>
                    </a:lnTo>
                    <a:lnTo>
                      <a:pt x="290195" y="408459"/>
                    </a:lnTo>
                    <a:lnTo>
                      <a:pt x="298358" y="401084"/>
                    </a:lnTo>
                    <a:lnTo>
                      <a:pt x="283881" y="402138"/>
                    </a:lnTo>
                    <a:lnTo>
                      <a:pt x="299840" y="395465"/>
                    </a:lnTo>
                    <a:lnTo>
                      <a:pt x="274603" y="385982"/>
                    </a:lnTo>
                    <a:lnTo>
                      <a:pt x="269414" y="401084"/>
                    </a:lnTo>
                    <a:lnTo>
                      <a:pt x="248258" y="402138"/>
                    </a:lnTo>
                    <a:lnTo>
                      <a:pt x="244552" y="395465"/>
                    </a:lnTo>
                    <a:lnTo>
                      <a:pt x="259019" y="385982"/>
                    </a:lnTo>
                    <a:lnTo>
                      <a:pt x="247517" y="385982"/>
                    </a:lnTo>
                    <a:lnTo>
                      <a:pt x="260876" y="359290"/>
                    </a:lnTo>
                    <a:lnTo>
                      <a:pt x="245293" y="355075"/>
                    </a:lnTo>
                    <a:lnTo>
                      <a:pt x="252339" y="343486"/>
                    </a:lnTo>
                    <a:lnTo>
                      <a:pt x="229334" y="312228"/>
                    </a:lnTo>
                    <a:lnTo>
                      <a:pt x="236380" y="311876"/>
                    </a:lnTo>
                    <a:lnTo>
                      <a:pt x="205579" y="283779"/>
                    </a:lnTo>
                    <a:lnTo>
                      <a:pt x="205579" y="273594"/>
                    </a:lnTo>
                    <a:lnTo>
                      <a:pt x="171072" y="260248"/>
                    </a:lnTo>
                    <a:lnTo>
                      <a:pt x="139529" y="252873"/>
                    </a:lnTo>
                    <a:lnTo>
                      <a:pt x="108728" y="265516"/>
                    </a:lnTo>
                    <a:lnTo>
                      <a:pt x="85349" y="257088"/>
                    </a:lnTo>
                    <a:lnTo>
                      <a:pt x="94252" y="267624"/>
                    </a:lnTo>
                    <a:lnTo>
                      <a:pt x="69765" y="262707"/>
                    </a:lnTo>
                    <a:lnTo>
                      <a:pt x="47501" y="252170"/>
                    </a:lnTo>
                    <a:lnTo>
                      <a:pt x="69765" y="243390"/>
                    </a:lnTo>
                    <a:lnTo>
                      <a:pt x="21156" y="233205"/>
                    </a:lnTo>
                    <a:lnTo>
                      <a:pt x="38964" y="224425"/>
                    </a:lnTo>
                    <a:lnTo>
                      <a:pt x="96851" y="227234"/>
                    </a:lnTo>
                    <a:lnTo>
                      <a:pt x="102048" y="223722"/>
                    </a:lnTo>
                    <a:lnTo>
                      <a:pt x="93145" y="217752"/>
                    </a:lnTo>
                    <a:lnTo>
                      <a:pt x="101682" y="212483"/>
                    </a:lnTo>
                    <a:lnTo>
                      <a:pt x="51207" y="216347"/>
                    </a:lnTo>
                    <a:lnTo>
                      <a:pt x="0" y="193518"/>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54" name="任意多边形: 形状 53">
                <a:extLst>
                  <a:ext uri="{FF2B5EF4-FFF2-40B4-BE49-F238E27FC236}">
                    <a16:creationId xmlns:a16="http://schemas.microsoft.com/office/drawing/2014/main" id="{3E1C39D2-2B91-4BAB-BE47-DE7FE2EE508C}"/>
                  </a:ext>
                </a:extLst>
              </p:cNvPr>
              <p:cNvSpPr/>
              <p:nvPr/>
            </p:nvSpPr>
            <p:spPr>
              <a:xfrm>
                <a:off x="10986851" y="2830129"/>
                <a:ext cx="59642" cy="68128"/>
              </a:xfrm>
              <a:custGeom>
                <a:avLst/>
                <a:gdLst>
                  <a:gd name="connsiteX0" fmla="*/ 0 w 59642"/>
                  <a:gd name="connsiteY0" fmla="*/ 55220 h 68128"/>
                  <a:gd name="connsiteX1" fmla="*/ 13556 w 59642"/>
                  <a:gd name="connsiteY1" fmla="*/ 29762 h 68128"/>
                  <a:gd name="connsiteX2" fmla="*/ 28663 w 59642"/>
                  <a:gd name="connsiteY2" fmla="*/ 29404 h 68128"/>
                  <a:gd name="connsiteX3" fmla="*/ 12781 w 59642"/>
                  <a:gd name="connsiteY3" fmla="*/ 8606 h 68128"/>
                  <a:gd name="connsiteX4" fmla="*/ 47637 w 59642"/>
                  <a:gd name="connsiteY4" fmla="*/ 0 h 68128"/>
                  <a:gd name="connsiteX5" fmla="*/ 51898 w 59642"/>
                  <a:gd name="connsiteY5" fmla="*/ 32275 h 68128"/>
                  <a:gd name="connsiteX6" fmla="*/ 59643 w 59642"/>
                  <a:gd name="connsiteY6" fmla="*/ 35138 h 68128"/>
                  <a:gd name="connsiteX7" fmla="*/ 44153 w 59642"/>
                  <a:gd name="connsiteY7" fmla="*/ 56652 h 68128"/>
                  <a:gd name="connsiteX8" fmla="*/ 33698 w 59642"/>
                  <a:gd name="connsiteY8" fmla="*/ 68129 h 68128"/>
                  <a:gd name="connsiteX9" fmla="*/ 0 w 59642"/>
                  <a:gd name="connsiteY9" fmla="*/ 55220 h 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642" h="68128">
                    <a:moveTo>
                      <a:pt x="0" y="55220"/>
                    </a:moveTo>
                    <a:lnTo>
                      <a:pt x="13556" y="29762"/>
                    </a:lnTo>
                    <a:lnTo>
                      <a:pt x="28663" y="29404"/>
                    </a:lnTo>
                    <a:lnTo>
                      <a:pt x="12781" y="8606"/>
                    </a:lnTo>
                    <a:lnTo>
                      <a:pt x="47637" y="0"/>
                    </a:lnTo>
                    <a:lnTo>
                      <a:pt x="51898" y="32275"/>
                    </a:lnTo>
                    <a:lnTo>
                      <a:pt x="59643" y="35138"/>
                    </a:lnTo>
                    <a:lnTo>
                      <a:pt x="44153" y="56652"/>
                    </a:lnTo>
                    <a:lnTo>
                      <a:pt x="33698" y="68129"/>
                    </a:lnTo>
                    <a:lnTo>
                      <a:pt x="0" y="5522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55" name="任意多边形: 形状 54">
                <a:extLst>
                  <a:ext uri="{FF2B5EF4-FFF2-40B4-BE49-F238E27FC236}">
                    <a16:creationId xmlns:a16="http://schemas.microsoft.com/office/drawing/2014/main" id="{6FC083B7-2F32-4538-A539-1D7823C5803A}"/>
                  </a:ext>
                </a:extLst>
              </p:cNvPr>
              <p:cNvSpPr/>
              <p:nvPr/>
            </p:nvSpPr>
            <p:spPr>
              <a:xfrm>
                <a:off x="11429910" y="2974899"/>
                <a:ext cx="68162" cy="110705"/>
              </a:xfrm>
              <a:custGeom>
                <a:avLst/>
                <a:gdLst>
                  <a:gd name="connsiteX0" fmla="*/ 0 w 68162"/>
                  <a:gd name="connsiteY0" fmla="*/ 36782 h 110705"/>
                  <a:gd name="connsiteX1" fmla="*/ 11298 w 68162"/>
                  <a:gd name="connsiteY1" fmla="*/ 51497 h 110705"/>
                  <a:gd name="connsiteX2" fmla="*/ 22221 w 68162"/>
                  <a:gd name="connsiteY2" fmla="*/ 62897 h 110705"/>
                  <a:gd name="connsiteX3" fmla="*/ 19580 w 68162"/>
                  <a:gd name="connsiteY3" fmla="*/ 93792 h 110705"/>
                  <a:gd name="connsiteX4" fmla="*/ 28245 w 68162"/>
                  <a:gd name="connsiteY4" fmla="*/ 110705 h 110705"/>
                  <a:gd name="connsiteX5" fmla="*/ 68163 w 68162"/>
                  <a:gd name="connsiteY5" fmla="*/ 104451 h 110705"/>
                  <a:gd name="connsiteX6" fmla="*/ 44817 w 68162"/>
                  <a:gd name="connsiteY6" fmla="*/ 69884 h 110705"/>
                  <a:gd name="connsiteX7" fmla="*/ 61381 w 68162"/>
                  <a:gd name="connsiteY7" fmla="*/ 40830 h 110705"/>
                  <a:gd name="connsiteX8" fmla="*/ 19963 w 68162"/>
                  <a:gd name="connsiteY8" fmla="*/ 0 h 110705"/>
                  <a:gd name="connsiteX9" fmla="*/ 7532 w 68162"/>
                  <a:gd name="connsiteY9" fmla="*/ 11775 h 110705"/>
                  <a:gd name="connsiteX10" fmla="*/ 12806 w 68162"/>
                  <a:gd name="connsiteY10" fmla="*/ 22434 h 110705"/>
                  <a:gd name="connsiteX11" fmla="*/ 0 w 68162"/>
                  <a:gd name="connsiteY11" fmla="*/ 36782 h 11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162" h="110705">
                    <a:moveTo>
                      <a:pt x="0" y="36782"/>
                    </a:moveTo>
                    <a:lnTo>
                      <a:pt x="11298" y="51497"/>
                    </a:lnTo>
                    <a:lnTo>
                      <a:pt x="22221" y="62897"/>
                    </a:lnTo>
                    <a:lnTo>
                      <a:pt x="19580" y="93792"/>
                    </a:lnTo>
                    <a:lnTo>
                      <a:pt x="28245" y="110705"/>
                    </a:lnTo>
                    <a:lnTo>
                      <a:pt x="68163" y="104451"/>
                    </a:lnTo>
                    <a:lnTo>
                      <a:pt x="44817" y="69884"/>
                    </a:lnTo>
                    <a:lnTo>
                      <a:pt x="61381" y="40830"/>
                    </a:lnTo>
                    <a:lnTo>
                      <a:pt x="19963" y="0"/>
                    </a:lnTo>
                    <a:lnTo>
                      <a:pt x="7532" y="11775"/>
                    </a:lnTo>
                    <a:lnTo>
                      <a:pt x="12806" y="22434"/>
                    </a:lnTo>
                    <a:lnTo>
                      <a:pt x="0" y="3678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56" name="任意多边形: 形状 55">
                <a:extLst>
                  <a:ext uri="{FF2B5EF4-FFF2-40B4-BE49-F238E27FC236}">
                    <a16:creationId xmlns:a16="http://schemas.microsoft.com/office/drawing/2014/main" id="{1FC28EE2-B0F1-4268-86F7-259AD1E0BFFB}"/>
                  </a:ext>
                </a:extLst>
              </p:cNvPr>
              <p:cNvSpPr/>
              <p:nvPr/>
            </p:nvSpPr>
            <p:spPr>
              <a:xfrm>
                <a:off x="11242462" y="2796065"/>
                <a:ext cx="42601" cy="25552"/>
              </a:xfrm>
              <a:custGeom>
                <a:avLst/>
                <a:gdLst>
                  <a:gd name="connsiteX0" fmla="*/ 0 w 42601"/>
                  <a:gd name="connsiteY0" fmla="*/ 19631 h 25552"/>
                  <a:gd name="connsiteX1" fmla="*/ 31841 w 42601"/>
                  <a:gd name="connsiteY1" fmla="*/ 18694 h 25552"/>
                  <a:gd name="connsiteX2" fmla="*/ 15925 w 42601"/>
                  <a:gd name="connsiteY2" fmla="*/ 1874 h 25552"/>
                  <a:gd name="connsiteX3" fmla="*/ 42602 w 42601"/>
                  <a:gd name="connsiteY3" fmla="*/ 0 h 25552"/>
                  <a:gd name="connsiteX4" fmla="*/ 42602 w 42601"/>
                  <a:gd name="connsiteY4" fmla="*/ 25553 h 25552"/>
                  <a:gd name="connsiteX5" fmla="*/ 0 w 42601"/>
                  <a:gd name="connsiteY5" fmla="*/ 19631 h 25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1" h="25552">
                    <a:moveTo>
                      <a:pt x="0" y="19631"/>
                    </a:moveTo>
                    <a:lnTo>
                      <a:pt x="31841" y="18694"/>
                    </a:lnTo>
                    <a:lnTo>
                      <a:pt x="15925" y="1874"/>
                    </a:lnTo>
                    <a:lnTo>
                      <a:pt x="42602" y="0"/>
                    </a:lnTo>
                    <a:lnTo>
                      <a:pt x="42602" y="25553"/>
                    </a:lnTo>
                    <a:lnTo>
                      <a:pt x="0" y="1963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57" name="任意多边形: 形状 56">
                <a:extLst>
                  <a:ext uri="{FF2B5EF4-FFF2-40B4-BE49-F238E27FC236}">
                    <a16:creationId xmlns:a16="http://schemas.microsoft.com/office/drawing/2014/main" id="{D5C4FDCD-0E48-4AF6-84AD-3F94424F813A}"/>
                  </a:ext>
                </a:extLst>
              </p:cNvPr>
              <p:cNvSpPr/>
              <p:nvPr/>
            </p:nvSpPr>
            <p:spPr>
              <a:xfrm>
                <a:off x="11029453" y="2855682"/>
                <a:ext cx="85203" cy="51088"/>
              </a:xfrm>
              <a:custGeom>
                <a:avLst/>
                <a:gdLst>
                  <a:gd name="connsiteX0" fmla="*/ 0 w 85203"/>
                  <a:gd name="connsiteY0" fmla="*/ 26123 h 51088"/>
                  <a:gd name="connsiteX1" fmla="*/ 14757 w 85203"/>
                  <a:gd name="connsiteY1" fmla="*/ 3067 h 51088"/>
                  <a:gd name="connsiteX2" fmla="*/ 60120 w 85203"/>
                  <a:gd name="connsiteY2" fmla="*/ 0 h 51088"/>
                  <a:gd name="connsiteX3" fmla="*/ 85204 w 85203"/>
                  <a:gd name="connsiteY3" fmla="*/ 16129 h 51088"/>
                  <a:gd name="connsiteX4" fmla="*/ 64917 w 85203"/>
                  <a:gd name="connsiteY4" fmla="*/ 19972 h 51088"/>
                  <a:gd name="connsiteX5" fmla="*/ 29140 w 85203"/>
                  <a:gd name="connsiteY5" fmla="*/ 51088 h 51088"/>
                  <a:gd name="connsiteX6" fmla="*/ 22869 w 85203"/>
                  <a:gd name="connsiteY6" fmla="*/ 43028 h 51088"/>
                  <a:gd name="connsiteX7" fmla="*/ 0 w 85203"/>
                  <a:gd name="connsiteY7" fmla="*/ 26123 h 5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203" h="51088">
                    <a:moveTo>
                      <a:pt x="0" y="26123"/>
                    </a:moveTo>
                    <a:lnTo>
                      <a:pt x="14757" y="3067"/>
                    </a:lnTo>
                    <a:lnTo>
                      <a:pt x="60120" y="0"/>
                    </a:lnTo>
                    <a:lnTo>
                      <a:pt x="85204" y="16129"/>
                    </a:lnTo>
                    <a:lnTo>
                      <a:pt x="64917" y="19972"/>
                    </a:lnTo>
                    <a:lnTo>
                      <a:pt x="29140" y="51088"/>
                    </a:lnTo>
                    <a:lnTo>
                      <a:pt x="22869" y="43028"/>
                    </a:lnTo>
                    <a:lnTo>
                      <a:pt x="0" y="26123"/>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58" name="任意多边形: 形状 57">
                <a:extLst>
                  <a:ext uri="{FF2B5EF4-FFF2-40B4-BE49-F238E27FC236}">
                    <a16:creationId xmlns:a16="http://schemas.microsoft.com/office/drawing/2014/main" id="{26B3444C-BAD3-4A56-BB4B-B8AF53D7085E}"/>
                  </a:ext>
                </a:extLst>
              </p:cNvPr>
              <p:cNvSpPr/>
              <p:nvPr/>
            </p:nvSpPr>
            <p:spPr>
              <a:xfrm>
                <a:off x="11949652" y="1884876"/>
                <a:ext cx="161886" cy="85155"/>
              </a:xfrm>
              <a:custGeom>
                <a:avLst/>
                <a:gdLst>
                  <a:gd name="connsiteX0" fmla="*/ 0 w 161886"/>
                  <a:gd name="connsiteY0" fmla="*/ 30168 h 85155"/>
                  <a:gd name="connsiteX1" fmla="*/ 11179 w 161886"/>
                  <a:gd name="connsiteY1" fmla="*/ 26349 h 85155"/>
                  <a:gd name="connsiteX2" fmla="*/ 4627 w 161886"/>
                  <a:gd name="connsiteY2" fmla="*/ 19094 h 85155"/>
                  <a:gd name="connsiteX3" fmla="*/ 18114 w 161886"/>
                  <a:gd name="connsiteY3" fmla="*/ 23676 h 85155"/>
                  <a:gd name="connsiteX4" fmla="*/ 11945 w 161886"/>
                  <a:gd name="connsiteY4" fmla="*/ 9165 h 85155"/>
                  <a:gd name="connsiteX5" fmla="*/ 28134 w 161886"/>
                  <a:gd name="connsiteY5" fmla="*/ 17566 h 85155"/>
                  <a:gd name="connsiteX6" fmla="*/ 20040 w 161886"/>
                  <a:gd name="connsiteY6" fmla="*/ 763 h 85155"/>
                  <a:gd name="connsiteX7" fmla="*/ 44715 w 161886"/>
                  <a:gd name="connsiteY7" fmla="*/ 13748 h 85155"/>
                  <a:gd name="connsiteX8" fmla="*/ 47791 w 161886"/>
                  <a:gd name="connsiteY8" fmla="*/ 35896 h 85155"/>
                  <a:gd name="connsiteX9" fmla="*/ 61287 w 161886"/>
                  <a:gd name="connsiteY9" fmla="*/ 11838 h 85155"/>
                  <a:gd name="connsiteX10" fmla="*/ 74391 w 161886"/>
                  <a:gd name="connsiteY10" fmla="*/ 20621 h 85155"/>
                  <a:gd name="connsiteX11" fmla="*/ 84795 w 161886"/>
                  <a:gd name="connsiteY11" fmla="*/ 8783 h 85155"/>
                  <a:gd name="connsiteX12" fmla="*/ 94431 w 161886"/>
                  <a:gd name="connsiteY12" fmla="*/ 24058 h 85155"/>
                  <a:gd name="connsiteX13" fmla="*/ 91739 w 161886"/>
                  <a:gd name="connsiteY13" fmla="*/ 9165 h 85155"/>
                  <a:gd name="connsiteX14" fmla="*/ 117564 w 161886"/>
                  <a:gd name="connsiteY14" fmla="*/ 9165 h 85155"/>
                  <a:gd name="connsiteX15" fmla="*/ 121798 w 161886"/>
                  <a:gd name="connsiteY15" fmla="*/ 0 h 85155"/>
                  <a:gd name="connsiteX16" fmla="*/ 133361 w 161886"/>
                  <a:gd name="connsiteY16" fmla="*/ 8783 h 85155"/>
                  <a:gd name="connsiteX17" fmla="*/ 147624 w 161886"/>
                  <a:gd name="connsiteY17" fmla="*/ 5347 h 85155"/>
                  <a:gd name="connsiteX18" fmla="*/ 137220 w 161886"/>
                  <a:gd name="connsiteY18" fmla="*/ 11838 h 85155"/>
                  <a:gd name="connsiteX19" fmla="*/ 161887 w 161886"/>
                  <a:gd name="connsiteY19" fmla="*/ 38951 h 85155"/>
                  <a:gd name="connsiteX20" fmla="*/ 140305 w 161886"/>
                  <a:gd name="connsiteY20" fmla="*/ 63009 h 85155"/>
                  <a:gd name="connsiteX21" fmla="*/ 80560 w 161886"/>
                  <a:gd name="connsiteY21" fmla="*/ 85156 h 85155"/>
                  <a:gd name="connsiteX22" fmla="*/ 26984 w 161886"/>
                  <a:gd name="connsiteY22" fmla="*/ 74846 h 85155"/>
                  <a:gd name="connsiteX23" fmla="*/ 41239 w 161886"/>
                  <a:gd name="connsiteY23" fmla="*/ 53081 h 85155"/>
                  <a:gd name="connsiteX24" fmla="*/ 8861 w 161886"/>
                  <a:gd name="connsiteY24" fmla="*/ 45443 h 85155"/>
                  <a:gd name="connsiteX25" fmla="*/ 40088 w 161886"/>
                  <a:gd name="connsiteY25" fmla="*/ 43152 h 85155"/>
                  <a:gd name="connsiteX26" fmla="*/ 28134 w 161886"/>
                  <a:gd name="connsiteY26" fmla="*/ 37041 h 85155"/>
                  <a:gd name="connsiteX27" fmla="*/ 40472 w 161886"/>
                  <a:gd name="connsiteY27" fmla="*/ 30168 h 85155"/>
                  <a:gd name="connsiteX28" fmla="*/ 0 w 161886"/>
                  <a:gd name="connsiteY28" fmla="*/ 30168 h 8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61886" h="85155">
                    <a:moveTo>
                      <a:pt x="0" y="30168"/>
                    </a:moveTo>
                    <a:lnTo>
                      <a:pt x="11179" y="26349"/>
                    </a:lnTo>
                    <a:lnTo>
                      <a:pt x="4627" y="19094"/>
                    </a:lnTo>
                    <a:lnTo>
                      <a:pt x="18114" y="23676"/>
                    </a:lnTo>
                    <a:lnTo>
                      <a:pt x="11945" y="9165"/>
                    </a:lnTo>
                    <a:lnTo>
                      <a:pt x="28134" y="17566"/>
                    </a:lnTo>
                    <a:lnTo>
                      <a:pt x="20040" y="763"/>
                    </a:lnTo>
                    <a:lnTo>
                      <a:pt x="44715" y="13748"/>
                    </a:lnTo>
                    <a:lnTo>
                      <a:pt x="47791" y="35896"/>
                    </a:lnTo>
                    <a:lnTo>
                      <a:pt x="61287" y="11838"/>
                    </a:lnTo>
                    <a:lnTo>
                      <a:pt x="74391" y="20621"/>
                    </a:lnTo>
                    <a:lnTo>
                      <a:pt x="84795" y="8783"/>
                    </a:lnTo>
                    <a:lnTo>
                      <a:pt x="94431" y="24058"/>
                    </a:lnTo>
                    <a:lnTo>
                      <a:pt x="91739" y="9165"/>
                    </a:lnTo>
                    <a:lnTo>
                      <a:pt x="117564" y="9165"/>
                    </a:lnTo>
                    <a:lnTo>
                      <a:pt x="121798" y="0"/>
                    </a:lnTo>
                    <a:lnTo>
                      <a:pt x="133361" y="8783"/>
                    </a:lnTo>
                    <a:lnTo>
                      <a:pt x="147624" y="5347"/>
                    </a:lnTo>
                    <a:lnTo>
                      <a:pt x="137220" y="11838"/>
                    </a:lnTo>
                    <a:lnTo>
                      <a:pt x="161887" y="38951"/>
                    </a:lnTo>
                    <a:lnTo>
                      <a:pt x="140305" y="63009"/>
                    </a:lnTo>
                    <a:lnTo>
                      <a:pt x="80560" y="85156"/>
                    </a:lnTo>
                    <a:lnTo>
                      <a:pt x="26984" y="74846"/>
                    </a:lnTo>
                    <a:lnTo>
                      <a:pt x="41239" y="53081"/>
                    </a:lnTo>
                    <a:lnTo>
                      <a:pt x="8861" y="45443"/>
                    </a:lnTo>
                    <a:lnTo>
                      <a:pt x="40088" y="43152"/>
                    </a:lnTo>
                    <a:lnTo>
                      <a:pt x="28134" y="37041"/>
                    </a:lnTo>
                    <a:lnTo>
                      <a:pt x="40472" y="30168"/>
                    </a:lnTo>
                    <a:lnTo>
                      <a:pt x="0" y="30168"/>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59" name="任意多边形: 形状 58">
                <a:extLst>
                  <a:ext uri="{FF2B5EF4-FFF2-40B4-BE49-F238E27FC236}">
                    <a16:creationId xmlns:a16="http://schemas.microsoft.com/office/drawing/2014/main" id="{A33552EE-2561-4C57-B258-F8D83F51CB47}"/>
                  </a:ext>
                </a:extLst>
              </p:cNvPr>
              <p:cNvSpPr/>
              <p:nvPr/>
            </p:nvSpPr>
            <p:spPr>
              <a:xfrm>
                <a:off x="10637516" y="2583175"/>
                <a:ext cx="426018" cy="298050"/>
              </a:xfrm>
              <a:custGeom>
                <a:avLst/>
                <a:gdLst>
                  <a:gd name="connsiteX0" fmla="*/ 0 w 426018"/>
                  <a:gd name="connsiteY0" fmla="*/ 3170 h 298050"/>
                  <a:gd name="connsiteX1" fmla="*/ 20355 w 426018"/>
                  <a:gd name="connsiteY1" fmla="*/ 49614 h 298050"/>
                  <a:gd name="connsiteX2" fmla="*/ 43675 w 426018"/>
                  <a:gd name="connsiteY2" fmla="*/ 71077 h 298050"/>
                  <a:gd name="connsiteX3" fmla="*/ 41451 w 426018"/>
                  <a:gd name="connsiteY3" fmla="*/ 83747 h 298050"/>
                  <a:gd name="connsiteX4" fmla="*/ 29608 w 426018"/>
                  <a:gd name="connsiteY4" fmla="*/ 86567 h 298050"/>
                  <a:gd name="connsiteX5" fmla="*/ 56260 w 426018"/>
                  <a:gd name="connsiteY5" fmla="*/ 96766 h 298050"/>
                  <a:gd name="connsiteX6" fmla="*/ 70693 w 426018"/>
                  <a:gd name="connsiteY6" fmla="*/ 117530 h 298050"/>
                  <a:gd name="connsiteX7" fmla="*/ 70327 w 426018"/>
                  <a:gd name="connsiteY7" fmla="*/ 135125 h 298050"/>
                  <a:gd name="connsiteX8" fmla="*/ 100677 w 426018"/>
                  <a:gd name="connsiteY8" fmla="*/ 164682 h 298050"/>
                  <a:gd name="connsiteX9" fmla="*/ 106965 w 426018"/>
                  <a:gd name="connsiteY9" fmla="*/ 154125 h 298050"/>
                  <a:gd name="connsiteX10" fmla="*/ 35905 w 426018"/>
                  <a:gd name="connsiteY10" fmla="*/ 42227 h 298050"/>
                  <a:gd name="connsiteX11" fmla="*/ 31457 w 426018"/>
                  <a:gd name="connsiteY11" fmla="*/ 12312 h 298050"/>
                  <a:gd name="connsiteX12" fmla="*/ 47373 w 426018"/>
                  <a:gd name="connsiteY12" fmla="*/ 20406 h 298050"/>
                  <a:gd name="connsiteX13" fmla="*/ 72542 w 426018"/>
                  <a:gd name="connsiteY13" fmla="*/ 68972 h 298050"/>
                  <a:gd name="connsiteX14" fmla="*/ 110671 w 426018"/>
                  <a:gd name="connsiteY14" fmla="*/ 105567 h 298050"/>
                  <a:gd name="connsiteX15" fmla="*/ 109930 w 426018"/>
                  <a:gd name="connsiteY15" fmla="*/ 119294 h 298050"/>
                  <a:gd name="connsiteX16" fmla="*/ 162483 w 426018"/>
                  <a:gd name="connsiteY16" fmla="*/ 169964 h 298050"/>
                  <a:gd name="connsiteX17" fmla="*/ 168780 w 426018"/>
                  <a:gd name="connsiteY17" fmla="*/ 190728 h 298050"/>
                  <a:gd name="connsiteX18" fmla="*/ 162483 w 426018"/>
                  <a:gd name="connsiteY18" fmla="*/ 205153 h 298050"/>
                  <a:gd name="connsiteX19" fmla="*/ 175068 w 426018"/>
                  <a:gd name="connsiteY19" fmla="*/ 224503 h 298050"/>
                  <a:gd name="connsiteX20" fmla="*/ 276120 w 426018"/>
                  <a:gd name="connsiteY20" fmla="*/ 276239 h 298050"/>
                  <a:gd name="connsiteX21" fmla="*/ 319420 w 426018"/>
                  <a:gd name="connsiteY21" fmla="*/ 272720 h 298050"/>
                  <a:gd name="connsiteX22" fmla="*/ 348295 w 426018"/>
                  <a:gd name="connsiteY22" fmla="*/ 298051 h 298050"/>
                  <a:gd name="connsiteX23" fmla="*/ 361247 w 426018"/>
                  <a:gd name="connsiteY23" fmla="*/ 273069 h 298050"/>
                  <a:gd name="connsiteX24" fmla="*/ 375680 w 426018"/>
                  <a:gd name="connsiteY24" fmla="*/ 272720 h 298050"/>
                  <a:gd name="connsiteX25" fmla="*/ 360505 w 426018"/>
                  <a:gd name="connsiteY25" fmla="*/ 252305 h 298050"/>
                  <a:gd name="connsiteX26" fmla="*/ 393820 w 426018"/>
                  <a:gd name="connsiteY26" fmla="*/ 243861 h 298050"/>
                  <a:gd name="connsiteX27" fmla="*/ 405288 w 426018"/>
                  <a:gd name="connsiteY27" fmla="*/ 235060 h 298050"/>
                  <a:gd name="connsiteX28" fmla="*/ 408253 w 426018"/>
                  <a:gd name="connsiteY28" fmla="*/ 229786 h 298050"/>
                  <a:gd name="connsiteX29" fmla="*/ 411585 w 426018"/>
                  <a:gd name="connsiteY29" fmla="*/ 240692 h 298050"/>
                  <a:gd name="connsiteX30" fmla="*/ 426018 w 426018"/>
                  <a:gd name="connsiteY30" fmla="*/ 191427 h 298050"/>
                  <a:gd name="connsiteX31" fmla="*/ 407512 w 426018"/>
                  <a:gd name="connsiteY31" fmla="*/ 183691 h 298050"/>
                  <a:gd name="connsiteX32" fmla="*/ 376055 w 426018"/>
                  <a:gd name="connsiteY32" fmla="*/ 191427 h 298050"/>
                  <a:gd name="connsiteX33" fmla="*/ 359398 w 426018"/>
                  <a:gd name="connsiteY33" fmla="*/ 235060 h 298050"/>
                  <a:gd name="connsiteX34" fmla="*/ 317205 w 426018"/>
                  <a:gd name="connsiteY34" fmla="*/ 238579 h 298050"/>
                  <a:gd name="connsiteX35" fmla="*/ 301289 w 426018"/>
                  <a:gd name="connsiteY35" fmla="*/ 228380 h 298050"/>
                  <a:gd name="connsiteX36" fmla="*/ 273154 w 426018"/>
                  <a:gd name="connsiteY36" fmla="*/ 175238 h 298050"/>
                  <a:gd name="connsiteX37" fmla="*/ 272788 w 426018"/>
                  <a:gd name="connsiteY37" fmla="*/ 135125 h 298050"/>
                  <a:gd name="connsiteX38" fmla="*/ 282041 w 426018"/>
                  <a:gd name="connsiteY38" fmla="*/ 115068 h 298050"/>
                  <a:gd name="connsiteX39" fmla="*/ 254282 w 426018"/>
                  <a:gd name="connsiteY39" fmla="*/ 105567 h 298050"/>
                  <a:gd name="connsiteX40" fmla="*/ 217636 w 426018"/>
                  <a:gd name="connsiteY40" fmla="*/ 48915 h 298050"/>
                  <a:gd name="connsiteX41" fmla="*/ 188394 w 426018"/>
                  <a:gd name="connsiteY41" fmla="*/ 61227 h 298050"/>
                  <a:gd name="connsiteX42" fmla="*/ 150640 w 426018"/>
                  <a:gd name="connsiteY42" fmla="*/ 15132 h 298050"/>
                  <a:gd name="connsiteX43" fmla="*/ 86243 w 426018"/>
                  <a:gd name="connsiteY43" fmla="*/ 24632 h 298050"/>
                  <a:gd name="connsiteX44" fmla="*/ 32198 w 426018"/>
                  <a:gd name="connsiteY44" fmla="*/ 0 h 298050"/>
                  <a:gd name="connsiteX45" fmla="*/ 0 w 426018"/>
                  <a:gd name="connsiteY45" fmla="*/ 3170 h 2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26018" h="298050">
                    <a:moveTo>
                      <a:pt x="0" y="3170"/>
                    </a:moveTo>
                    <a:lnTo>
                      <a:pt x="20355" y="49614"/>
                    </a:lnTo>
                    <a:lnTo>
                      <a:pt x="43675" y="71077"/>
                    </a:lnTo>
                    <a:lnTo>
                      <a:pt x="41451" y="83747"/>
                    </a:lnTo>
                    <a:lnTo>
                      <a:pt x="29608" y="86567"/>
                    </a:lnTo>
                    <a:lnTo>
                      <a:pt x="56260" y="96766"/>
                    </a:lnTo>
                    <a:lnTo>
                      <a:pt x="70693" y="117530"/>
                    </a:lnTo>
                    <a:lnTo>
                      <a:pt x="70327" y="135125"/>
                    </a:lnTo>
                    <a:lnTo>
                      <a:pt x="100677" y="164682"/>
                    </a:lnTo>
                    <a:lnTo>
                      <a:pt x="106965" y="154125"/>
                    </a:lnTo>
                    <a:lnTo>
                      <a:pt x="35905" y="42227"/>
                    </a:lnTo>
                    <a:lnTo>
                      <a:pt x="31457" y="12312"/>
                    </a:lnTo>
                    <a:lnTo>
                      <a:pt x="47373" y="20406"/>
                    </a:lnTo>
                    <a:lnTo>
                      <a:pt x="72542" y="68972"/>
                    </a:lnTo>
                    <a:lnTo>
                      <a:pt x="110671" y="105567"/>
                    </a:lnTo>
                    <a:lnTo>
                      <a:pt x="109930" y="119294"/>
                    </a:lnTo>
                    <a:lnTo>
                      <a:pt x="162483" y="169964"/>
                    </a:lnTo>
                    <a:lnTo>
                      <a:pt x="168780" y="190728"/>
                    </a:lnTo>
                    <a:lnTo>
                      <a:pt x="162483" y="205153"/>
                    </a:lnTo>
                    <a:lnTo>
                      <a:pt x="175068" y="224503"/>
                    </a:lnTo>
                    <a:lnTo>
                      <a:pt x="276120" y="276239"/>
                    </a:lnTo>
                    <a:lnTo>
                      <a:pt x="319420" y="272720"/>
                    </a:lnTo>
                    <a:lnTo>
                      <a:pt x="348295" y="298051"/>
                    </a:lnTo>
                    <a:lnTo>
                      <a:pt x="361247" y="273069"/>
                    </a:lnTo>
                    <a:lnTo>
                      <a:pt x="375680" y="272720"/>
                    </a:lnTo>
                    <a:lnTo>
                      <a:pt x="360505" y="252305"/>
                    </a:lnTo>
                    <a:lnTo>
                      <a:pt x="393820" y="243861"/>
                    </a:lnTo>
                    <a:lnTo>
                      <a:pt x="405288" y="235060"/>
                    </a:lnTo>
                    <a:lnTo>
                      <a:pt x="408253" y="229786"/>
                    </a:lnTo>
                    <a:lnTo>
                      <a:pt x="411585" y="240692"/>
                    </a:lnTo>
                    <a:lnTo>
                      <a:pt x="426018" y="191427"/>
                    </a:lnTo>
                    <a:lnTo>
                      <a:pt x="407512" y="183691"/>
                    </a:lnTo>
                    <a:lnTo>
                      <a:pt x="376055" y="191427"/>
                    </a:lnTo>
                    <a:lnTo>
                      <a:pt x="359398" y="235060"/>
                    </a:lnTo>
                    <a:lnTo>
                      <a:pt x="317205" y="238579"/>
                    </a:lnTo>
                    <a:lnTo>
                      <a:pt x="301289" y="228380"/>
                    </a:lnTo>
                    <a:lnTo>
                      <a:pt x="273154" y="175238"/>
                    </a:lnTo>
                    <a:lnTo>
                      <a:pt x="272788" y="135125"/>
                    </a:lnTo>
                    <a:lnTo>
                      <a:pt x="282041" y="115068"/>
                    </a:lnTo>
                    <a:lnTo>
                      <a:pt x="254282" y="105567"/>
                    </a:lnTo>
                    <a:lnTo>
                      <a:pt x="217636" y="48915"/>
                    </a:lnTo>
                    <a:lnTo>
                      <a:pt x="188394" y="61227"/>
                    </a:lnTo>
                    <a:lnTo>
                      <a:pt x="150640" y="15132"/>
                    </a:lnTo>
                    <a:lnTo>
                      <a:pt x="86243" y="24632"/>
                    </a:lnTo>
                    <a:lnTo>
                      <a:pt x="32198" y="0"/>
                    </a:lnTo>
                    <a:lnTo>
                      <a:pt x="0" y="317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60" name="任意多边形: 形状 59">
                <a:extLst>
                  <a:ext uri="{FF2B5EF4-FFF2-40B4-BE49-F238E27FC236}">
                    <a16:creationId xmlns:a16="http://schemas.microsoft.com/office/drawing/2014/main" id="{A8BDEF8D-B97F-43D9-8681-D1713A191515}"/>
                  </a:ext>
                </a:extLst>
              </p:cNvPr>
              <p:cNvSpPr/>
              <p:nvPr/>
            </p:nvSpPr>
            <p:spPr>
              <a:xfrm>
                <a:off x="11063534" y="2872714"/>
                <a:ext cx="51122" cy="68120"/>
              </a:xfrm>
              <a:custGeom>
                <a:avLst/>
                <a:gdLst>
                  <a:gd name="connsiteX0" fmla="*/ 0 w 51122"/>
                  <a:gd name="connsiteY0" fmla="*/ 33689 h 68120"/>
                  <a:gd name="connsiteX1" fmla="*/ 20517 w 51122"/>
                  <a:gd name="connsiteY1" fmla="*/ 66646 h 68120"/>
                  <a:gd name="connsiteX2" fmla="*/ 47084 w 51122"/>
                  <a:gd name="connsiteY2" fmla="*/ 68120 h 68120"/>
                  <a:gd name="connsiteX3" fmla="*/ 51122 w 51122"/>
                  <a:gd name="connsiteY3" fmla="*/ 0 h 68120"/>
                  <a:gd name="connsiteX4" fmla="*/ 32625 w 51122"/>
                  <a:gd name="connsiteY4" fmla="*/ 3698 h 68120"/>
                  <a:gd name="connsiteX5" fmla="*/ 0 w 51122"/>
                  <a:gd name="connsiteY5" fmla="*/ 33689 h 6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22" h="68120">
                    <a:moveTo>
                      <a:pt x="0" y="33689"/>
                    </a:moveTo>
                    <a:lnTo>
                      <a:pt x="20517" y="66646"/>
                    </a:lnTo>
                    <a:lnTo>
                      <a:pt x="47084" y="68120"/>
                    </a:lnTo>
                    <a:lnTo>
                      <a:pt x="51122" y="0"/>
                    </a:lnTo>
                    <a:lnTo>
                      <a:pt x="32625" y="3698"/>
                    </a:lnTo>
                    <a:lnTo>
                      <a:pt x="0" y="33689"/>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61" name="任意多边形: 形状 60">
                <a:extLst>
                  <a:ext uri="{FF2B5EF4-FFF2-40B4-BE49-F238E27FC236}">
                    <a16:creationId xmlns:a16="http://schemas.microsoft.com/office/drawing/2014/main" id="{7BCCEA7A-DC42-4E08-B3B4-A1A2AC5EACA3}"/>
                  </a:ext>
                </a:extLst>
              </p:cNvPr>
              <p:cNvSpPr/>
              <p:nvPr/>
            </p:nvSpPr>
            <p:spPr>
              <a:xfrm>
                <a:off x="11123177" y="2957866"/>
                <a:ext cx="76683" cy="42584"/>
              </a:xfrm>
              <a:custGeom>
                <a:avLst/>
                <a:gdLst>
                  <a:gd name="connsiteX0" fmla="*/ 0 w 76683"/>
                  <a:gd name="connsiteY0" fmla="*/ 23022 h 42584"/>
                  <a:gd name="connsiteX1" fmla="*/ 6416 w 76683"/>
                  <a:gd name="connsiteY1" fmla="*/ 0 h 42584"/>
                  <a:gd name="connsiteX2" fmla="*/ 23184 w 76683"/>
                  <a:gd name="connsiteY2" fmla="*/ 14195 h 42584"/>
                  <a:gd name="connsiteX3" fmla="*/ 52076 w 76683"/>
                  <a:gd name="connsiteY3" fmla="*/ 767 h 42584"/>
                  <a:gd name="connsiteX4" fmla="*/ 76683 w 76683"/>
                  <a:gd name="connsiteY4" fmla="*/ 17262 h 42584"/>
                  <a:gd name="connsiteX5" fmla="*/ 71333 w 76683"/>
                  <a:gd name="connsiteY5" fmla="*/ 41435 h 42584"/>
                  <a:gd name="connsiteX6" fmla="*/ 68836 w 76683"/>
                  <a:gd name="connsiteY6" fmla="*/ 20713 h 42584"/>
                  <a:gd name="connsiteX7" fmla="*/ 52076 w 76683"/>
                  <a:gd name="connsiteY7" fmla="*/ 13428 h 42584"/>
                  <a:gd name="connsiteX8" fmla="*/ 36740 w 76683"/>
                  <a:gd name="connsiteY8" fmla="*/ 25323 h 42584"/>
                  <a:gd name="connsiteX9" fmla="*/ 41017 w 76683"/>
                  <a:gd name="connsiteY9" fmla="*/ 37592 h 42584"/>
                  <a:gd name="connsiteX10" fmla="*/ 34243 w 76683"/>
                  <a:gd name="connsiteY10" fmla="*/ 42585 h 42584"/>
                  <a:gd name="connsiteX11" fmla="*/ 0 w 76683"/>
                  <a:gd name="connsiteY11" fmla="*/ 23022 h 4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683" h="42584">
                    <a:moveTo>
                      <a:pt x="0" y="23022"/>
                    </a:moveTo>
                    <a:lnTo>
                      <a:pt x="6416" y="0"/>
                    </a:lnTo>
                    <a:lnTo>
                      <a:pt x="23184" y="14195"/>
                    </a:lnTo>
                    <a:lnTo>
                      <a:pt x="52076" y="767"/>
                    </a:lnTo>
                    <a:lnTo>
                      <a:pt x="76683" y="17262"/>
                    </a:lnTo>
                    <a:lnTo>
                      <a:pt x="71333" y="41435"/>
                    </a:lnTo>
                    <a:lnTo>
                      <a:pt x="68836" y="20713"/>
                    </a:lnTo>
                    <a:lnTo>
                      <a:pt x="52076" y="13428"/>
                    </a:lnTo>
                    <a:lnTo>
                      <a:pt x="36740" y="25323"/>
                    </a:lnTo>
                    <a:lnTo>
                      <a:pt x="41017" y="37592"/>
                    </a:lnTo>
                    <a:lnTo>
                      <a:pt x="34243" y="42585"/>
                    </a:lnTo>
                    <a:lnTo>
                      <a:pt x="0" y="2302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63" name="任意多边形: 形状 62">
                <a:extLst>
                  <a:ext uri="{FF2B5EF4-FFF2-40B4-BE49-F238E27FC236}">
                    <a16:creationId xmlns:a16="http://schemas.microsoft.com/office/drawing/2014/main" id="{1BDB511A-AAA2-455F-A330-EB0E849467EF}"/>
                  </a:ext>
                </a:extLst>
              </p:cNvPr>
              <p:cNvSpPr/>
              <p:nvPr/>
            </p:nvSpPr>
            <p:spPr>
              <a:xfrm>
                <a:off x="11412869" y="3409207"/>
                <a:ext cx="119285" cy="127737"/>
              </a:xfrm>
              <a:custGeom>
                <a:avLst/>
                <a:gdLst>
                  <a:gd name="connsiteX0" fmla="*/ 0 w 119285"/>
                  <a:gd name="connsiteY0" fmla="*/ 47774 h 127737"/>
                  <a:gd name="connsiteX1" fmla="*/ 8052 w 119285"/>
                  <a:gd name="connsiteY1" fmla="*/ 7796 h 127737"/>
                  <a:gd name="connsiteX2" fmla="*/ 51395 w 119285"/>
                  <a:gd name="connsiteY2" fmla="*/ 0 h 127737"/>
                  <a:gd name="connsiteX3" fmla="*/ 64823 w 119285"/>
                  <a:gd name="connsiteY3" fmla="*/ 13215 h 127737"/>
                  <a:gd name="connsiteX4" fmla="*/ 67890 w 119285"/>
                  <a:gd name="connsiteY4" fmla="*/ 44050 h 127737"/>
                  <a:gd name="connsiteX5" fmla="*/ 99722 w 119285"/>
                  <a:gd name="connsiteY5" fmla="*/ 48455 h 127737"/>
                  <a:gd name="connsiteX6" fmla="*/ 103556 w 119285"/>
                  <a:gd name="connsiteY6" fmla="*/ 69458 h 127737"/>
                  <a:gd name="connsiteX7" fmla="*/ 119285 w 119285"/>
                  <a:gd name="connsiteY7" fmla="*/ 73863 h 127737"/>
                  <a:gd name="connsiteX8" fmla="*/ 116984 w 119285"/>
                  <a:gd name="connsiteY8" fmla="*/ 99952 h 127737"/>
                  <a:gd name="connsiteX9" fmla="*/ 100873 w 119285"/>
                  <a:gd name="connsiteY9" fmla="*/ 127737 h 127737"/>
                  <a:gd name="connsiteX10" fmla="*/ 60989 w 119285"/>
                  <a:gd name="connsiteY10" fmla="*/ 125701 h 127737"/>
                  <a:gd name="connsiteX11" fmla="*/ 69041 w 119285"/>
                  <a:gd name="connsiteY11" fmla="*/ 95206 h 127737"/>
                  <a:gd name="connsiteX12" fmla="*/ 0 w 119285"/>
                  <a:gd name="connsiteY12" fmla="*/ 47774 h 127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285" h="127737">
                    <a:moveTo>
                      <a:pt x="0" y="47774"/>
                    </a:moveTo>
                    <a:lnTo>
                      <a:pt x="8052" y="7796"/>
                    </a:lnTo>
                    <a:lnTo>
                      <a:pt x="51395" y="0"/>
                    </a:lnTo>
                    <a:lnTo>
                      <a:pt x="64823" y="13215"/>
                    </a:lnTo>
                    <a:lnTo>
                      <a:pt x="67890" y="44050"/>
                    </a:lnTo>
                    <a:lnTo>
                      <a:pt x="99722" y="48455"/>
                    </a:lnTo>
                    <a:lnTo>
                      <a:pt x="103556" y="69458"/>
                    </a:lnTo>
                    <a:lnTo>
                      <a:pt x="119285" y="73863"/>
                    </a:lnTo>
                    <a:lnTo>
                      <a:pt x="116984" y="99952"/>
                    </a:lnTo>
                    <a:lnTo>
                      <a:pt x="100873" y="127737"/>
                    </a:lnTo>
                    <a:lnTo>
                      <a:pt x="60989" y="125701"/>
                    </a:lnTo>
                    <a:lnTo>
                      <a:pt x="69041" y="95206"/>
                    </a:lnTo>
                    <a:lnTo>
                      <a:pt x="0" y="4777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64" name="任意多边形: 形状 63">
                <a:extLst>
                  <a:ext uri="{FF2B5EF4-FFF2-40B4-BE49-F238E27FC236}">
                    <a16:creationId xmlns:a16="http://schemas.microsoft.com/office/drawing/2014/main" id="{4D7BE981-68DA-4261-9F7B-4C52D1697CCD}"/>
                  </a:ext>
                </a:extLst>
              </p:cNvPr>
              <p:cNvSpPr/>
              <p:nvPr/>
            </p:nvSpPr>
            <p:spPr>
              <a:xfrm>
                <a:off x="11148738" y="3111156"/>
                <a:ext cx="170407" cy="281018"/>
              </a:xfrm>
              <a:custGeom>
                <a:avLst/>
                <a:gdLst>
                  <a:gd name="connsiteX0" fmla="*/ 0 w 170407"/>
                  <a:gd name="connsiteY0" fmla="*/ 65794 h 281018"/>
                  <a:gd name="connsiteX1" fmla="*/ 2863 w 170407"/>
                  <a:gd name="connsiteY1" fmla="*/ 88885 h 281018"/>
                  <a:gd name="connsiteX2" fmla="*/ 33298 w 170407"/>
                  <a:gd name="connsiteY2" fmla="*/ 127388 h 281018"/>
                  <a:gd name="connsiteX3" fmla="*/ 67302 w 170407"/>
                  <a:gd name="connsiteY3" fmla="*/ 219425 h 281018"/>
                  <a:gd name="connsiteX4" fmla="*/ 146065 w 170407"/>
                  <a:gd name="connsiteY4" fmla="*/ 281019 h 281018"/>
                  <a:gd name="connsiteX5" fmla="*/ 159672 w 170407"/>
                  <a:gd name="connsiteY5" fmla="*/ 269823 h 281018"/>
                  <a:gd name="connsiteX6" fmla="*/ 167544 w 170407"/>
                  <a:gd name="connsiteY6" fmla="*/ 249868 h 281018"/>
                  <a:gd name="connsiteX7" fmla="*/ 155727 w 170407"/>
                  <a:gd name="connsiteY7" fmla="*/ 243572 h 281018"/>
                  <a:gd name="connsiteX8" fmla="*/ 162892 w 170407"/>
                  <a:gd name="connsiteY8" fmla="*/ 238323 h 281018"/>
                  <a:gd name="connsiteX9" fmla="*/ 170407 w 170407"/>
                  <a:gd name="connsiteY9" fmla="*/ 189680 h 281018"/>
                  <a:gd name="connsiteX10" fmla="*/ 158948 w 170407"/>
                  <a:gd name="connsiteY10" fmla="*/ 167979 h 281018"/>
                  <a:gd name="connsiteX11" fmla="*/ 147496 w 170407"/>
                  <a:gd name="connsiteY11" fmla="*/ 167979 h 281018"/>
                  <a:gd name="connsiteX12" fmla="*/ 147496 w 170407"/>
                  <a:gd name="connsiteY12" fmla="*/ 141736 h 281018"/>
                  <a:gd name="connsiteX13" fmla="*/ 132100 w 170407"/>
                  <a:gd name="connsiteY13" fmla="*/ 153281 h 281018"/>
                  <a:gd name="connsiteX14" fmla="*/ 113841 w 170407"/>
                  <a:gd name="connsiteY14" fmla="*/ 143483 h 281018"/>
                  <a:gd name="connsiteX15" fmla="*/ 102747 w 170407"/>
                  <a:gd name="connsiteY15" fmla="*/ 114437 h 281018"/>
                  <a:gd name="connsiteX16" fmla="*/ 121006 w 170407"/>
                  <a:gd name="connsiteY16" fmla="*/ 79086 h 281018"/>
                  <a:gd name="connsiteX17" fmla="*/ 155727 w 170407"/>
                  <a:gd name="connsiteY17" fmla="*/ 62292 h 281018"/>
                  <a:gd name="connsiteX18" fmla="*/ 145707 w 170407"/>
                  <a:gd name="connsiteY18" fmla="*/ 56345 h 281018"/>
                  <a:gd name="connsiteX19" fmla="*/ 151433 w 170407"/>
                  <a:gd name="connsiteY19" fmla="*/ 38844 h 281018"/>
                  <a:gd name="connsiteX20" fmla="*/ 112051 w 170407"/>
                  <a:gd name="connsiteY20" fmla="*/ 35343 h 281018"/>
                  <a:gd name="connsiteX21" fmla="*/ 82699 w 170407"/>
                  <a:gd name="connsiteY21" fmla="*/ 0 h 281018"/>
                  <a:gd name="connsiteX22" fmla="*/ 76257 w 170407"/>
                  <a:gd name="connsiteY22" fmla="*/ 26243 h 281018"/>
                  <a:gd name="connsiteX23" fmla="*/ 45107 w 170407"/>
                  <a:gd name="connsiteY23" fmla="*/ 46189 h 281018"/>
                  <a:gd name="connsiteX24" fmla="*/ 28995 w 170407"/>
                  <a:gd name="connsiteY24" fmla="*/ 73837 h 281018"/>
                  <a:gd name="connsiteX25" fmla="*/ 11102 w 170407"/>
                  <a:gd name="connsiteY25" fmla="*/ 69637 h 281018"/>
                  <a:gd name="connsiteX26" fmla="*/ 13249 w 170407"/>
                  <a:gd name="connsiteY26" fmla="*/ 52843 h 281018"/>
                  <a:gd name="connsiteX27" fmla="*/ 0 w 170407"/>
                  <a:gd name="connsiteY27" fmla="*/ 65794 h 281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0407" h="281018">
                    <a:moveTo>
                      <a:pt x="0" y="65794"/>
                    </a:moveTo>
                    <a:lnTo>
                      <a:pt x="2863" y="88885"/>
                    </a:lnTo>
                    <a:lnTo>
                      <a:pt x="33298" y="127388"/>
                    </a:lnTo>
                    <a:lnTo>
                      <a:pt x="67302" y="219425"/>
                    </a:lnTo>
                    <a:lnTo>
                      <a:pt x="146065" y="281019"/>
                    </a:lnTo>
                    <a:lnTo>
                      <a:pt x="159672" y="269823"/>
                    </a:lnTo>
                    <a:lnTo>
                      <a:pt x="167544" y="249868"/>
                    </a:lnTo>
                    <a:lnTo>
                      <a:pt x="155727" y="243572"/>
                    </a:lnTo>
                    <a:lnTo>
                      <a:pt x="162892" y="238323"/>
                    </a:lnTo>
                    <a:lnTo>
                      <a:pt x="170407" y="189680"/>
                    </a:lnTo>
                    <a:lnTo>
                      <a:pt x="158948" y="167979"/>
                    </a:lnTo>
                    <a:lnTo>
                      <a:pt x="147496" y="167979"/>
                    </a:lnTo>
                    <a:lnTo>
                      <a:pt x="147496" y="141736"/>
                    </a:lnTo>
                    <a:lnTo>
                      <a:pt x="132100" y="153281"/>
                    </a:lnTo>
                    <a:lnTo>
                      <a:pt x="113841" y="143483"/>
                    </a:lnTo>
                    <a:lnTo>
                      <a:pt x="102747" y="114437"/>
                    </a:lnTo>
                    <a:lnTo>
                      <a:pt x="121006" y="79086"/>
                    </a:lnTo>
                    <a:lnTo>
                      <a:pt x="155727" y="62292"/>
                    </a:lnTo>
                    <a:lnTo>
                      <a:pt x="145707" y="56345"/>
                    </a:lnTo>
                    <a:lnTo>
                      <a:pt x="151433" y="38844"/>
                    </a:lnTo>
                    <a:lnTo>
                      <a:pt x="112051" y="35343"/>
                    </a:lnTo>
                    <a:lnTo>
                      <a:pt x="82699" y="0"/>
                    </a:lnTo>
                    <a:lnTo>
                      <a:pt x="76257" y="26243"/>
                    </a:lnTo>
                    <a:lnTo>
                      <a:pt x="45107" y="46189"/>
                    </a:lnTo>
                    <a:lnTo>
                      <a:pt x="28995" y="73837"/>
                    </a:lnTo>
                    <a:lnTo>
                      <a:pt x="11102" y="69637"/>
                    </a:lnTo>
                    <a:lnTo>
                      <a:pt x="13249" y="52843"/>
                    </a:lnTo>
                    <a:lnTo>
                      <a:pt x="0" y="6579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65" name="任意多边形: 形状 64">
                <a:extLst>
                  <a:ext uri="{FF2B5EF4-FFF2-40B4-BE49-F238E27FC236}">
                    <a16:creationId xmlns:a16="http://schemas.microsoft.com/office/drawing/2014/main" id="{B89A172D-685F-4AEA-97BE-F6945A140AA4}"/>
                  </a:ext>
                </a:extLst>
              </p:cNvPr>
              <p:cNvSpPr/>
              <p:nvPr/>
            </p:nvSpPr>
            <p:spPr>
              <a:xfrm>
                <a:off x="11472512" y="3017483"/>
                <a:ext cx="59642" cy="59608"/>
              </a:xfrm>
              <a:custGeom>
                <a:avLst/>
                <a:gdLst>
                  <a:gd name="connsiteX0" fmla="*/ 0 w 59642"/>
                  <a:gd name="connsiteY0" fmla="*/ 27214 h 59608"/>
                  <a:gd name="connsiteX1" fmla="*/ 16504 w 59642"/>
                  <a:gd name="connsiteY1" fmla="*/ 0 h 59608"/>
                  <a:gd name="connsiteX2" fmla="*/ 59643 w 59642"/>
                  <a:gd name="connsiteY2" fmla="*/ 4132 h 59608"/>
                  <a:gd name="connsiteX3" fmla="*/ 54769 w 59642"/>
                  <a:gd name="connsiteY3" fmla="*/ 55476 h 59608"/>
                  <a:gd name="connsiteX4" fmla="*/ 23260 w 59642"/>
                  <a:gd name="connsiteY4" fmla="*/ 59608 h 59608"/>
                  <a:gd name="connsiteX5" fmla="*/ 0 w 59642"/>
                  <a:gd name="connsiteY5" fmla="*/ 27214 h 5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642" h="59608">
                    <a:moveTo>
                      <a:pt x="0" y="27214"/>
                    </a:moveTo>
                    <a:lnTo>
                      <a:pt x="16504" y="0"/>
                    </a:lnTo>
                    <a:lnTo>
                      <a:pt x="59643" y="4132"/>
                    </a:lnTo>
                    <a:lnTo>
                      <a:pt x="54769" y="55476"/>
                    </a:lnTo>
                    <a:lnTo>
                      <a:pt x="23260" y="59608"/>
                    </a:lnTo>
                    <a:lnTo>
                      <a:pt x="0" y="2721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66" name="任意多边形: 形状 65">
                <a:extLst>
                  <a:ext uri="{FF2B5EF4-FFF2-40B4-BE49-F238E27FC236}">
                    <a16:creationId xmlns:a16="http://schemas.microsoft.com/office/drawing/2014/main" id="{C6A4A236-E384-413E-AED8-35404217792D}"/>
                  </a:ext>
                </a:extLst>
              </p:cNvPr>
              <p:cNvSpPr/>
              <p:nvPr/>
            </p:nvSpPr>
            <p:spPr>
              <a:xfrm>
                <a:off x="11421390" y="2940834"/>
                <a:ext cx="17040" cy="8520"/>
              </a:xfrm>
              <a:custGeom>
                <a:avLst/>
                <a:gdLst>
                  <a:gd name="connsiteX0" fmla="*/ 0 w 17040"/>
                  <a:gd name="connsiteY0" fmla="*/ 8520 h 8520"/>
                  <a:gd name="connsiteX1" fmla="*/ 15729 w 17040"/>
                  <a:gd name="connsiteY1" fmla="*/ 6919 h 8520"/>
                  <a:gd name="connsiteX2" fmla="*/ 17041 w 17040"/>
                  <a:gd name="connsiteY2" fmla="*/ 0 h 8520"/>
                  <a:gd name="connsiteX3" fmla="*/ 0 w 17040"/>
                  <a:gd name="connsiteY3" fmla="*/ 8520 h 8520"/>
                </a:gdLst>
                <a:ahLst/>
                <a:cxnLst>
                  <a:cxn ang="0">
                    <a:pos x="connsiteX0" y="connsiteY0"/>
                  </a:cxn>
                  <a:cxn ang="0">
                    <a:pos x="connsiteX1" y="connsiteY1"/>
                  </a:cxn>
                  <a:cxn ang="0">
                    <a:pos x="connsiteX2" y="connsiteY2"/>
                  </a:cxn>
                  <a:cxn ang="0">
                    <a:pos x="connsiteX3" y="connsiteY3"/>
                  </a:cxn>
                </a:cxnLst>
                <a:rect l="l" t="t" r="r" b="b"/>
                <a:pathLst>
                  <a:path w="17040" h="8520">
                    <a:moveTo>
                      <a:pt x="0" y="8520"/>
                    </a:moveTo>
                    <a:lnTo>
                      <a:pt x="15729" y="6919"/>
                    </a:lnTo>
                    <a:lnTo>
                      <a:pt x="17041" y="0"/>
                    </a:lnTo>
                    <a:lnTo>
                      <a:pt x="0" y="852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67" name="任意多边形: 形状 66">
                <a:extLst>
                  <a:ext uri="{FF2B5EF4-FFF2-40B4-BE49-F238E27FC236}">
                    <a16:creationId xmlns:a16="http://schemas.microsoft.com/office/drawing/2014/main" id="{F5E1D854-1510-424F-AEAF-941E95D36FAF}"/>
                  </a:ext>
                </a:extLst>
              </p:cNvPr>
              <p:cNvSpPr/>
              <p:nvPr/>
            </p:nvSpPr>
            <p:spPr>
              <a:xfrm>
                <a:off x="9913285" y="1757139"/>
                <a:ext cx="426018" cy="400239"/>
              </a:xfrm>
              <a:custGeom>
                <a:avLst/>
                <a:gdLst>
                  <a:gd name="connsiteX0" fmla="*/ 0 w 426018"/>
                  <a:gd name="connsiteY0" fmla="*/ 153218 h 400239"/>
                  <a:gd name="connsiteX1" fmla="*/ 27683 w 426018"/>
                  <a:gd name="connsiteY1" fmla="*/ 160861 h 400239"/>
                  <a:gd name="connsiteX2" fmla="*/ 16828 w 426018"/>
                  <a:gd name="connsiteY2" fmla="*/ 163988 h 400239"/>
                  <a:gd name="connsiteX3" fmla="*/ 28049 w 426018"/>
                  <a:gd name="connsiteY3" fmla="*/ 178581 h 400239"/>
                  <a:gd name="connsiteX4" fmla="*/ 71068 w 426018"/>
                  <a:gd name="connsiteY4" fmla="*/ 177191 h 400239"/>
                  <a:gd name="connsiteX5" fmla="*/ 76675 w 426018"/>
                  <a:gd name="connsiteY5" fmla="*/ 186919 h 400239"/>
                  <a:gd name="connsiteX6" fmla="*/ 103983 w 426018"/>
                  <a:gd name="connsiteY6" fmla="*/ 174759 h 400239"/>
                  <a:gd name="connsiteX7" fmla="*/ 94627 w 426018"/>
                  <a:gd name="connsiteY7" fmla="*/ 179623 h 400239"/>
                  <a:gd name="connsiteX8" fmla="*/ 99867 w 426018"/>
                  <a:gd name="connsiteY8" fmla="*/ 203947 h 400239"/>
                  <a:gd name="connsiteX9" fmla="*/ 41520 w 426018"/>
                  <a:gd name="connsiteY9" fmla="*/ 227565 h 400239"/>
                  <a:gd name="connsiteX10" fmla="*/ 26933 w 426018"/>
                  <a:gd name="connsiteY10" fmla="*/ 253280 h 400239"/>
                  <a:gd name="connsiteX11" fmla="*/ 40020 w 426018"/>
                  <a:gd name="connsiteY11" fmla="*/ 249454 h 400239"/>
                  <a:gd name="connsiteX12" fmla="*/ 29549 w 426018"/>
                  <a:gd name="connsiteY12" fmla="*/ 256057 h 400239"/>
                  <a:gd name="connsiteX13" fmla="*/ 40020 w 426018"/>
                  <a:gd name="connsiteY13" fmla="*/ 264399 h 400239"/>
                  <a:gd name="connsiteX14" fmla="*/ 61713 w 426018"/>
                  <a:gd name="connsiteY14" fmla="*/ 267875 h 400239"/>
                  <a:gd name="connsiteX15" fmla="*/ 50117 w 426018"/>
                  <a:gd name="connsiteY15" fmla="*/ 281073 h 400239"/>
                  <a:gd name="connsiteX16" fmla="*/ 59472 w 426018"/>
                  <a:gd name="connsiteY16" fmla="*/ 294280 h 400239"/>
                  <a:gd name="connsiteX17" fmla="*/ 71068 w 426018"/>
                  <a:gd name="connsiteY17" fmla="*/ 296009 h 400239"/>
                  <a:gd name="connsiteX18" fmla="*/ 93511 w 426018"/>
                  <a:gd name="connsiteY18" fmla="*/ 267875 h 400239"/>
                  <a:gd name="connsiteX19" fmla="*/ 79665 w 426018"/>
                  <a:gd name="connsiteY19" fmla="*/ 281073 h 400239"/>
                  <a:gd name="connsiteX20" fmla="*/ 91262 w 426018"/>
                  <a:gd name="connsiteY20" fmla="*/ 308176 h 400239"/>
                  <a:gd name="connsiteX21" fmla="*/ 85280 w 426018"/>
                  <a:gd name="connsiteY21" fmla="*/ 318597 h 400239"/>
                  <a:gd name="connsiteX22" fmla="*/ 111463 w 426018"/>
                  <a:gd name="connsiteY22" fmla="*/ 302962 h 400239"/>
                  <a:gd name="connsiteX23" fmla="*/ 129416 w 426018"/>
                  <a:gd name="connsiteY23" fmla="*/ 322414 h 400239"/>
                  <a:gd name="connsiteX24" fmla="*/ 135772 w 426018"/>
                  <a:gd name="connsiteY24" fmla="*/ 310954 h 400239"/>
                  <a:gd name="connsiteX25" fmla="*/ 141387 w 426018"/>
                  <a:gd name="connsiteY25" fmla="*/ 318597 h 400239"/>
                  <a:gd name="connsiteX26" fmla="*/ 161205 w 426018"/>
                  <a:gd name="connsiteY26" fmla="*/ 308867 h 400239"/>
                  <a:gd name="connsiteX27" fmla="*/ 134647 w 426018"/>
                  <a:gd name="connsiteY27" fmla="*/ 358549 h 400239"/>
                  <a:gd name="connsiteX28" fmla="*/ 111838 w 426018"/>
                  <a:gd name="connsiteY28" fmla="*/ 368279 h 400239"/>
                  <a:gd name="connsiteX29" fmla="*/ 111463 w 426018"/>
                  <a:gd name="connsiteY29" fmla="*/ 379748 h 400239"/>
                  <a:gd name="connsiteX30" fmla="*/ 85280 w 426018"/>
                  <a:gd name="connsiteY30" fmla="*/ 380088 h 400239"/>
                  <a:gd name="connsiteX31" fmla="*/ 65828 w 426018"/>
                  <a:gd name="connsiteY31" fmla="*/ 400239 h 400239"/>
                  <a:gd name="connsiteX32" fmla="*/ 91262 w 426018"/>
                  <a:gd name="connsiteY32" fmla="*/ 385303 h 400239"/>
                  <a:gd name="connsiteX33" fmla="*/ 118569 w 426018"/>
                  <a:gd name="connsiteY33" fmla="*/ 385652 h 400239"/>
                  <a:gd name="connsiteX34" fmla="*/ 134647 w 426018"/>
                  <a:gd name="connsiteY34" fmla="*/ 373494 h 400239"/>
                  <a:gd name="connsiteX35" fmla="*/ 126800 w 426018"/>
                  <a:gd name="connsiteY35" fmla="*/ 363763 h 400239"/>
                  <a:gd name="connsiteX36" fmla="*/ 144378 w 426018"/>
                  <a:gd name="connsiteY36" fmla="*/ 365152 h 400239"/>
                  <a:gd name="connsiteX37" fmla="*/ 197485 w 426018"/>
                  <a:gd name="connsiteY37" fmla="*/ 327629 h 400239"/>
                  <a:gd name="connsiteX38" fmla="*/ 209081 w 426018"/>
                  <a:gd name="connsiteY38" fmla="*/ 314081 h 400239"/>
                  <a:gd name="connsiteX39" fmla="*/ 198985 w 426018"/>
                  <a:gd name="connsiteY39" fmla="*/ 302613 h 400239"/>
                  <a:gd name="connsiteX40" fmla="*/ 246860 w 426018"/>
                  <a:gd name="connsiteY40" fmla="*/ 257097 h 400239"/>
                  <a:gd name="connsiteX41" fmla="*/ 252842 w 426018"/>
                  <a:gd name="connsiteY41" fmla="*/ 234518 h 400239"/>
                  <a:gd name="connsiteX42" fmla="*/ 247235 w 426018"/>
                  <a:gd name="connsiteY42" fmla="*/ 257097 h 400239"/>
                  <a:gd name="connsiteX43" fmla="*/ 267429 w 426018"/>
                  <a:gd name="connsiteY43" fmla="*/ 252930 h 400239"/>
                  <a:gd name="connsiteX44" fmla="*/ 255833 w 426018"/>
                  <a:gd name="connsiteY44" fmla="*/ 262311 h 400239"/>
                  <a:gd name="connsiteX45" fmla="*/ 271919 w 426018"/>
                  <a:gd name="connsiteY45" fmla="*/ 266478 h 400239"/>
                  <a:gd name="connsiteX46" fmla="*/ 237505 w 426018"/>
                  <a:gd name="connsiteY46" fmla="*/ 269605 h 400239"/>
                  <a:gd name="connsiteX47" fmla="*/ 230024 w 426018"/>
                  <a:gd name="connsiteY47" fmla="*/ 292192 h 400239"/>
                  <a:gd name="connsiteX48" fmla="*/ 243120 w 426018"/>
                  <a:gd name="connsiteY48" fmla="*/ 290803 h 400239"/>
                  <a:gd name="connsiteX49" fmla="*/ 231149 w 426018"/>
                  <a:gd name="connsiteY49" fmla="*/ 306438 h 400239"/>
                  <a:gd name="connsiteX50" fmla="*/ 276784 w 426018"/>
                  <a:gd name="connsiteY50" fmla="*/ 286628 h 400239"/>
                  <a:gd name="connsiteX51" fmla="*/ 284265 w 426018"/>
                  <a:gd name="connsiteY51" fmla="*/ 274470 h 400239"/>
                  <a:gd name="connsiteX52" fmla="*/ 276409 w 426018"/>
                  <a:gd name="connsiteY52" fmla="*/ 268915 h 400239"/>
                  <a:gd name="connsiteX53" fmla="*/ 286881 w 426018"/>
                  <a:gd name="connsiteY53" fmla="*/ 258145 h 400239"/>
                  <a:gd name="connsiteX54" fmla="*/ 285381 w 426018"/>
                  <a:gd name="connsiteY54" fmla="*/ 266478 h 400239"/>
                  <a:gd name="connsiteX55" fmla="*/ 307824 w 426018"/>
                  <a:gd name="connsiteY55" fmla="*/ 261621 h 400239"/>
                  <a:gd name="connsiteX56" fmla="*/ 304083 w 426018"/>
                  <a:gd name="connsiteY56" fmla="*/ 270653 h 400239"/>
                  <a:gd name="connsiteX57" fmla="*/ 340738 w 426018"/>
                  <a:gd name="connsiteY57" fmla="*/ 286628 h 400239"/>
                  <a:gd name="connsiteX58" fmla="*/ 396095 w 426018"/>
                  <a:gd name="connsiteY58" fmla="*/ 294280 h 400239"/>
                  <a:gd name="connsiteX59" fmla="*/ 405075 w 426018"/>
                  <a:gd name="connsiteY59" fmla="*/ 285240 h 400239"/>
                  <a:gd name="connsiteX60" fmla="*/ 413297 w 426018"/>
                  <a:gd name="connsiteY60" fmla="*/ 290105 h 400239"/>
                  <a:gd name="connsiteX61" fmla="*/ 402451 w 426018"/>
                  <a:gd name="connsiteY61" fmla="*/ 298796 h 400239"/>
                  <a:gd name="connsiteX62" fmla="*/ 418912 w 426018"/>
                  <a:gd name="connsiteY62" fmla="*/ 308176 h 400239"/>
                  <a:gd name="connsiteX63" fmla="*/ 426018 w 426018"/>
                  <a:gd name="connsiteY63" fmla="*/ 300875 h 400239"/>
                  <a:gd name="connsiteX64" fmla="*/ 412931 w 426018"/>
                  <a:gd name="connsiteY64" fmla="*/ 281073 h 400239"/>
                  <a:gd name="connsiteX65" fmla="*/ 385998 w 426018"/>
                  <a:gd name="connsiteY65" fmla="*/ 281073 h 400239"/>
                  <a:gd name="connsiteX66" fmla="*/ 385998 w 426018"/>
                  <a:gd name="connsiteY66" fmla="*/ 45861 h 400239"/>
                  <a:gd name="connsiteX67" fmla="*/ 232274 w 426018"/>
                  <a:gd name="connsiteY67" fmla="*/ 26752 h 400239"/>
                  <a:gd name="connsiteX68" fmla="*/ 227034 w 426018"/>
                  <a:gd name="connsiteY68" fmla="*/ 14940 h 400239"/>
                  <a:gd name="connsiteX69" fmla="*/ 185148 w 426018"/>
                  <a:gd name="connsiteY69" fmla="*/ 7644 h 400239"/>
                  <a:gd name="connsiteX70" fmla="*/ 179907 w 426018"/>
                  <a:gd name="connsiteY70" fmla="*/ 17371 h 400239"/>
                  <a:gd name="connsiteX71" fmla="*/ 167936 w 426018"/>
                  <a:gd name="connsiteY71" fmla="*/ 14592 h 400239"/>
                  <a:gd name="connsiteX72" fmla="*/ 179533 w 426018"/>
                  <a:gd name="connsiteY72" fmla="*/ 5906 h 400239"/>
                  <a:gd name="connsiteX73" fmla="*/ 161955 w 426018"/>
                  <a:gd name="connsiteY73" fmla="*/ 0 h 400239"/>
                  <a:gd name="connsiteX74" fmla="*/ 145127 w 426018"/>
                  <a:gd name="connsiteY74" fmla="*/ 14940 h 400239"/>
                  <a:gd name="connsiteX75" fmla="*/ 117445 w 426018"/>
                  <a:gd name="connsiteY75" fmla="*/ 17371 h 400239"/>
                  <a:gd name="connsiteX76" fmla="*/ 114829 w 426018"/>
                  <a:gd name="connsiteY76" fmla="*/ 30921 h 400239"/>
                  <a:gd name="connsiteX77" fmla="*/ 112580 w 426018"/>
                  <a:gd name="connsiteY77" fmla="*/ 22583 h 400239"/>
                  <a:gd name="connsiteX78" fmla="*/ 87146 w 426018"/>
                  <a:gd name="connsiteY78" fmla="*/ 30574 h 400239"/>
                  <a:gd name="connsiteX79" fmla="*/ 91262 w 426018"/>
                  <a:gd name="connsiteY79" fmla="*/ 41344 h 400239"/>
                  <a:gd name="connsiteX80" fmla="*/ 79665 w 426018"/>
                  <a:gd name="connsiteY80" fmla="*/ 37870 h 400239"/>
                  <a:gd name="connsiteX81" fmla="*/ 62838 w 426018"/>
                  <a:gd name="connsiteY81" fmla="*/ 61148 h 400239"/>
                  <a:gd name="connsiteX82" fmla="*/ 26933 w 426018"/>
                  <a:gd name="connsiteY82" fmla="*/ 68444 h 400239"/>
                  <a:gd name="connsiteX83" fmla="*/ 28049 w 426018"/>
                  <a:gd name="connsiteY83" fmla="*/ 79562 h 400239"/>
                  <a:gd name="connsiteX84" fmla="*/ 17952 w 426018"/>
                  <a:gd name="connsiteY84" fmla="*/ 81646 h 400239"/>
                  <a:gd name="connsiteX85" fmla="*/ 61713 w 426018"/>
                  <a:gd name="connsiteY85" fmla="*/ 115000 h 400239"/>
                  <a:gd name="connsiteX86" fmla="*/ 122685 w 426018"/>
                  <a:gd name="connsiteY86" fmla="*/ 130982 h 400239"/>
                  <a:gd name="connsiteX87" fmla="*/ 85280 w 426018"/>
                  <a:gd name="connsiteY87" fmla="*/ 126465 h 400239"/>
                  <a:gd name="connsiteX88" fmla="*/ 87146 w 426018"/>
                  <a:gd name="connsiteY88" fmla="*/ 135846 h 400239"/>
                  <a:gd name="connsiteX89" fmla="*/ 102108 w 426018"/>
                  <a:gd name="connsiteY89" fmla="*/ 136194 h 400239"/>
                  <a:gd name="connsiteX90" fmla="*/ 89396 w 426018"/>
                  <a:gd name="connsiteY90" fmla="*/ 142795 h 400239"/>
                  <a:gd name="connsiteX91" fmla="*/ 61713 w 426018"/>
                  <a:gd name="connsiteY91" fmla="*/ 141405 h 400239"/>
                  <a:gd name="connsiteX92" fmla="*/ 61713 w 426018"/>
                  <a:gd name="connsiteY92" fmla="*/ 127856 h 400239"/>
                  <a:gd name="connsiteX93" fmla="*/ 48251 w 426018"/>
                  <a:gd name="connsiteY93" fmla="*/ 129245 h 400239"/>
                  <a:gd name="connsiteX94" fmla="*/ 0 w 426018"/>
                  <a:gd name="connsiteY94" fmla="*/ 153218 h 4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426018" h="400239">
                    <a:moveTo>
                      <a:pt x="0" y="153218"/>
                    </a:moveTo>
                    <a:lnTo>
                      <a:pt x="27683" y="160861"/>
                    </a:lnTo>
                    <a:lnTo>
                      <a:pt x="16828" y="163988"/>
                    </a:lnTo>
                    <a:lnTo>
                      <a:pt x="28049" y="178581"/>
                    </a:lnTo>
                    <a:lnTo>
                      <a:pt x="71068" y="177191"/>
                    </a:lnTo>
                    <a:lnTo>
                      <a:pt x="76675" y="186919"/>
                    </a:lnTo>
                    <a:lnTo>
                      <a:pt x="103983" y="174759"/>
                    </a:lnTo>
                    <a:lnTo>
                      <a:pt x="94627" y="179623"/>
                    </a:lnTo>
                    <a:lnTo>
                      <a:pt x="99867" y="203947"/>
                    </a:lnTo>
                    <a:lnTo>
                      <a:pt x="41520" y="227565"/>
                    </a:lnTo>
                    <a:lnTo>
                      <a:pt x="26933" y="253280"/>
                    </a:lnTo>
                    <a:lnTo>
                      <a:pt x="40020" y="249454"/>
                    </a:lnTo>
                    <a:lnTo>
                      <a:pt x="29549" y="256057"/>
                    </a:lnTo>
                    <a:lnTo>
                      <a:pt x="40020" y="264399"/>
                    </a:lnTo>
                    <a:lnTo>
                      <a:pt x="61713" y="267875"/>
                    </a:lnTo>
                    <a:lnTo>
                      <a:pt x="50117" y="281073"/>
                    </a:lnTo>
                    <a:lnTo>
                      <a:pt x="59472" y="294280"/>
                    </a:lnTo>
                    <a:lnTo>
                      <a:pt x="71068" y="296009"/>
                    </a:lnTo>
                    <a:lnTo>
                      <a:pt x="93511" y="267875"/>
                    </a:lnTo>
                    <a:lnTo>
                      <a:pt x="79665" y="281073"/>
                    </a:lnTo>
                    <a:lnTo>
                      <a:pt x="91262" y="308176"/>
                    </a:lnTo>
                    <a:lnTo>
                      <a:pt x="85280" y="318597"/>
                    </a:lnTo>
                    <a:lnTo>
                      <a:pt x="111463" y="302962"/>
                    </a:lnTo>
                    <a:lnTo>
                      <a:pt x="129416" y="322414"/>
                    </a:lnTo>
                    <a:lnTo>
                      <a:pt x="135772" y="310954"/>
                    </a:lnTo>
                    <a:lnTo>
                      <a:pt x="141387" y="318597"/>
                    </a:lnTo>
                    <a:lnTo>
                      <a:pt x="161205" y="308867"/>
                    </a:lnTo>
                    <a:lnTo>
                      <a:pt x="134647" y="358549"/>
                    </a:lnTo>
                    <a:lnTo>
                      <a:pt x="111838" y="368279"/>
                    </a:lnTo>
                    <a:lnTo>
                      <a:pt x="111463" y="379748"/>
                    </a:lnTo>
                    <a:lnTo>
                      <a:pt x="85280" y="380088"/>
                    </a:lnTo>
                    <a:lnTo>
                      <a:pt x="65828" y="400239"/>
                    </a:lnTo>
                    <a:lnTo>
                      <a:pt x="91262" y="385303"/>
                    </a:lnTo>
                    <a:lnTo>
                      <a:pt x="118569" y="385652"/>
                    </a:lnTo>
                    <a:lnTo>
                      <a:pt x="134647" y="373494"/>
                    </a:lnTo>
                    <a:lnTo>
                      <a:pt x="126800" y="363763"/>
                    </a:lnTo>
                    <a:lnTo>
                      <a:pt x="144378" y="365152"/>
                    </a:lnTo>
                    <a:lnTo>
                      <a:pt x="197485" y="327629"/>
                    </a:lnTo>
                    <a:lnTo>
                      <a:pt x="209081" y="314081"/>
                    </a:lnTo>
                    <a:lnTo>
                      <a:pt x="198985" y="302613"/>
                    </a:lnTo>
                    <a:lnTo>
                      <a:pt x="246860" y="257097"/>
                    </a:lnTo>
                    <a:lnTo>
                      <a:pt x="252842" y="234518"/>
                    </a:lnTo>
                    <a:lnTo>
                      <a:pt x="247235" y="257097"/>
                    </a:lnTo>
                    <a:lnTo>
                      <a:pt x="267429" y="252930"/>
                    </a:lnTo>
                    <a:lnTo>
                      <a:pt x="255833" y="262311"/>
                    </a:lnTo>
                    <a:lnTo>
                      <a:pt x="271919" y="266478"/>
                    </a:lnTo>
                    <a:lnTo>
                      <a:pt x="237505" y="269605"/>
                    </a:lnTo>
                    <a:lnTo>
                      <a:pt x="230024" y="292192"/>
                    </a:lnTo>
                    <a:lnTo>
                      <a:pt x="243120" y="290803"/>
                    </a:lnTo>
                    <a:lnTo>
                      <a:pt x="231149" y="306438"/>
                    </a:lnTo>
                    <a:lnTo>
                      <a:pt x="276784" y="286628"/>
                    </a:lnTo>
                    <a:lnTo>
                      <a:pt x="284265" y="274470"/>
                    </a:lnTo>
                    <a:lnTo>
                      <a:pt x="276409" y="268915"/>
                    </a:lnTo>
                    <a:lnTo>
                      <a:pt x="286881" y="258145"/>
                    </a:lnTo>
                    <a:lnTo>
                      <a:pt x="285381" y="266478"/>
                    </a:lnTo>
                    <a:lnTo>
                      <a:pt x="307824" y="261621"/>
                    </a:lnTo>
                    <a:lnTo>
                      <a:pt x="304083" y="270653"/>
                    </a:lnTo>
                    <a:lnTo>
                      <a:pt x="340738" y="286628"/>
                    </a:lnTo>
                    <a:lnTo>
                      <a:pt x="396095" y="294280"/>
                    </a:lnTo>
                    <a:lnTo>
                      <a:pt x="405075" y="285240"/>
                    </a:lnTo>
                    <a:lnTo>
                      <a:pt x="413297" y="290105"/>
                    </a:lnTo>
                    <a:lnTo>
                      <a:pt x="402451" y="298796"/>
                    </a:lnTo>
                    <a:lnTo>
                      <a:pt x="418912" y="308176"/>
                    </a:lnTo>
                    <a:lnTo>
                      <a:pt x="426018" y="300875"/>
                    </a:lnTo>
                    <a:lnTo>
                      <a:pt x="412931" y="281073"/>
                    </a:lnTo>
                    <a:lnTo>
                      <a:pt x="385998" y="281073"/>
                    </a:lnTo>
                    <a:lnTo>
                      <a:pt x="385998" y="45861"/>
                    </a:lnTo>
                    <a:lnTo>
                      <a:pt x="232274" y="26752"/>
                    </a:lnTo>
                    <a:lnTo>
                      <a:pt x="227034" y="14940"/>
                    </a:lnTo>
                    <a:lnTo>
                      <a:pt x="185148" y="7644"/>
                    </a:lnTo>
                    <a:lnTo>
                      <a:pt x="179907" y="17371"/>
                    </a:lnTo>
                    <a:lnTo>
                      <a:pt x="167936" y="14592"/>
                    </a:lnTo>
                    <a:lnTo>
                      <a:pt x="179533" y="5906"/>
                    </a:lnTo>
                    <a:lnTo>
                      <a:pt x="161955" y="0"/>
                    </a:lnTo>
                    <a:lnTo>
                      <a:pt x="145127" y="14940"/>
                    </a:lnTo>
                    <a:lnTo>
                      <a:pt x="117445" y="17371"/>
                    </a:lnTo>
                    <a:lnTo>
                      <a:pt x="114829" y="30921"/>
                    </a:lnTo>
                    <a:lnTo>
                      <a:pt x="112580" y="22583"/>
                    </a:lnTo>
                    <a:lnTo>
                      <a:pt x="87146" y="30574"/>
                    </a:lnTo>
                    <a:lnTo>
                      <a:pt x="91262" y="41344"/>
                    </a:lnTo>
                    <a:lnTo>
                      <a:pt x="79665" y="37870"/>
                    </a:lnTo>
                    <a:lnTo>
                      <a:pt x="62838" y="61148"/>
                    </a:lnTo>
                    <a:lnTo>
                      <a:pt x="26933" y="68444"/>
                    </a:lnTo>
                    <a:lnTo>
                      <a:pt x="28049" y="79562"/>
                    </a:lnTo>
                    <a:lnTo>
                      <a:pt x="17952" y="81646"/>
                    </a:lnTo>
                    <a:lnTo>
                      <a:pt x="61713" y="115000"/>
                    </a:lnTo>
                    <a:lnTo>
                      <a:pt x="122685" y="130982"/>
                    </a:lnTo>
                    <a:lnTo>
                      <a:pt x="85280" y="126465"/>
                    </a:lnTo>
                    <a:lnTo>
                      <a:pt x="87146" y="135846"/>
                    </a:lnTo>
                    <a:lnTo>
                      <a:pt x="102108" y="136194"/>
                    </a:lnTo>
                    <a:lnTo>
                      <a:pt x="89396" y="142795"/>
                    </a:lnTo>
                    <a:lnTo>
                      <a:pt x="61713" y="141405"/>
                    </a:lnTo>
                    <a:lnTo>
                      <a:pt x="61713" y="127856"/>
                    </a:lnTo>
                    <a:lnTo>
                      <a:pt x="48251" y="129245"/>
                    </a:lnTo>
                    <a:lnTo>
                      <a:pt x="0" y="153218"/>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68" name="任意多边形: 形状 67">
                <a:extLst>
                  <a:ext uri="{FF2B5EF4-FFF2-40B4-BE49-F238E27FC236}">
                    <a16:creationId xmlns:a16="http://schemas.microsoft.com/office/drawing/2014/main" id="{AE4A5659-8C72-4485-8C7E-0C0B628E13C4}"/>
                  </a:ext>
                </a:extLst>
              </p:cNvPr>
              <p:cNvSpPr/>
              <p:nvPr/>
            </p:nvSpPr>
            <p:spPr>
              <a:xfrm>
                <a:off x="10083692" y="2796065"/>
                <a:ext cx="17040" cy="17032"/>
              </a:xfrm>
              <a:custGeom>
                <a:avLst/>
                <a:gdLst>
                  <a:gd name="connsiteX0" fmla="*/ 0 w 17040"/>
                  <a:gd name="connsiteY0" fmla="*/ 6322 h 17032"/>
                  <a:gd name="connsiteX1" fmla="*/ 1517 w 17040"/>
                  <a:gd name="connsiteY1" fmla="*/ 0 h 17032"/>
                  <a:gd name="connsiteX2" fmla="*/ 17041 w 17040"/>
                  <a:gd name="connsiteY2" fmla="*/ 10446 h 17032"/>
                  <a:gd name="connsiteX3" fmla="*/ 5300 w 17040"/>
                  <a:gd name="connsiteY3" fmla="*/ 17032 h 17032"/>
                  <a:gd name="connsiteX4" fmla="*/ 0 w 17040"/>
                  <a:gd name="connsiteY4" fmla="*/ 6322 h 17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0" h="17032">
                    <a:moveTo>
                      <a:pt x="0" y="6322"/>
                    </a:moveTo>
                    <a:lnTo>
                      <a:pt x="1517" y="0"/>
                    </a:lnTo>
                    <a:lnTo>
                      <a:pt x="17041" y="10446"/>
                    </a:lnTo>
                    <a:lnTo>
                      <a:pt x="5300" y="17032"/>
                    </a:lnTo>
                    <a:lnTo>
                      <a:pt x="0" y="632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69" name="任意多边形: 形状 68">
                <a:extLst>
                  <a:ext uri="{FF2B5EF4-FFF2-40B4-BE49-F238E27FC236}">
                    <a16:creationId xmlns:a16="http://schemas.microsoft.com/office/drawing/2014/main" id="{E77343F0-80A5-4265-B432-63207FAA18B9}"/>
                  </a:ext>
                </a:extLst>
              </p:cNvPr>
              <p:cNvSpPr/>
              <p:nvPr/>
            </p:nvSpPr>
            <p:spPr>
              <a:xfrm>
                <a:off x="10100733" y="2097770"/>
                <a:ext cx="34081" cy="25552"/>
              </a:xfrm>
              <a:custGeom>
                <a:avLst/>
                <a:gdLst>
                  <a:gd name="connsiteX0" fmla="*/ 0 w 34081"/>
                  <a:gd name="connsiteY0" fmla="*/ 10369 h 25552"/>
                  <a:gd name="connsiteX1" fmla="*/ 9543 w 34081"/>
                  <a:gd name="connsiteY1" fmla="*/ 25553 h 25552"/>
                  <a:gd name="connsiteX2" fmla="*/ 34081 w 34081"/>
                  <a:gd name="connsiteY2" fmla="*/ 4073 h 25552"/>
                  <a:gd name="connsiteX3" fmla="*/ 10906 w 34081"/>
                  <a:gd name="connsiteY3" fmla="*/ 0 h 25552"/>
                  <a:gd name="connsiteX4" fmla="*/ 13974 w 34081"/>
                  <a:gd name="connsiteY4" fmla="*/ 10003 h 25552"/>
                  <a:gd name="connsiteX5" fmla="*/ 0 w 34081"/>
                  <a:gd name="connsiteY5" fmla="*/ 10369 h 25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81" h="25552">
                    <a:moveTo>
                      <a:pt x="0" y="10369"/>
                    </a:moveTo>
                    <a:lnTo>
                      <a:pt x="9543" y="25553"/>
                    </a:lnTo>
                    <a:lnTo>
                      <a:pt x="34081" y="4073"/>
                    </a:lnTo>
                    <a:lnTo>
                      <a:pt x="10906" y="0"/>
                    </a:lnTo>
                    <a:lnTo>
                      <a:pt x="13974" y="10003"/>
                    </a:lnTo>
                    <a:lnTo>
                      <a:pt x="0" y="10369"/>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70" name="任意多边形: 形状 69">
                <a:extLst>
                  <a:ext uri="{FF2B5EF4-FFF2-40B4-BE49-F238E27FC236}">
                    <a16:creationId xmlns:a16="http://schemas.microsoft.com/office/drawing/2014/main" id="{D84151A5-FDAF-4314-80B6-46CF9F4CE54E}"/>
                  </a:ext>
                </a:extLst>
              </p:cNvPr>
              <p:cNvSpPr/>
              <p:nvPr/>
            </p:nvSpPr>
            <p:spPr>
              <a:xfrm>
                <a:off x="10339303" y="2055193"/>
                <a:ext cx="110764" cy="110705"/>
              </a:xfrm>
              <a:custGeom>
                <a:avLst/>
                <a:gdLst>
                  <a:gd name="connsiteX0" fmla="*/ 0 w 110764"/>
                  <a:gd name="connsiteY0" fmla="*/ 10540 h 110705"/>
                  <a:gd name="connsiteX1" fmla="*/ 5427 w 110764"/>
                  <a:gd name="connsiteY1" fmla="*/ 27061 h 110705"/>
                  <a:gd name="connsiteX2" fmla="*/ 20270 w 110764"/>
                  <a:gd name="connsiteY2" fmla="*/ 34439 h 110705"/>
                  <a:gd name="connsiteX3" fmla="*/ 27870 w 110764"/>
                  <a:gd name="connsiteY3" fmla="*/ 29165 h 110705"/>
                  <a:gd name="connsiteX4" fmla="*/ 13752 w 110764"/>
                  <a:gd name="connsiteY4" fmla="*/ 20381 h 110705"/>
                  <a:gd name="connsiteX5" fmla="*/ 27870 w 110764"/>
                  <a:gd name="connsiteY5" fmla="*/ 20381 h 110705"/>
                  <a:gd name="connsiteX6" fmla="*/ 38733 w 110764"/>
                  <a:gd name="connsiteY6" fmla="*/ 34789 h 110705"/>
                  <a:gd name="connsiteX7" fmla="*/ 34746 w 110764"/>
                  <a:gd name="connsiteY7" fmla="*/ 9492 h 110705"/>
                  <a:gd name="connsiteX8" fmla="*/ 43437 w 110764"/>
                  <a:gd name="connsiteY8" fmla="*/ 31628 h 110705"/>
                  <a:gd name="connsiteX9" fmla="*/ 67328 w 110764"/>
                  <a:gd name="connsiteY9" fmla="*/ 43931 h 110705"/>
                  <a:gd name="connsiteX10" fmla="*/ 62983 w 110764"/>
                  <a:gd name="connsiteY10" fmla="*/ 59395 h 110705"/>
                  <a:gd name="connsiteX11" fmla="*/ 90128 w 110764"/>
                  <a:gd name="connsiteY11" fmla="*/ 79077 h 110705"/>
                  <a:gd name="connsiteX12" fmla="*/ 82171 w 110764"/>
                  <a:gd name="connsiteY12" fmla="*/ 94542 h 110705"/>
                  <a:gd name="connsiteX13" fmla="*/ 95922 w 110764"/>
                  <a:gd name="connsiteY13" fmla="*/ 81889 h 110705"/>
                  <a:gd name="connsiteX14" fmla="*/ 99544 w 110764"/>
                  <a:gd name="connsiteY14" fmla="*/ 110705 h 110705"/>
                  <a:gd name="connsiteX15" fmla="*/ 109683 w 110764"/>
                  <a:gd name="connsiteY15" fmla="*/ 106138 h 110705"/>
                  <a:gd name="connsiteX16" fmla="*/ 110765 w 110764"/>
                  <a:gd name="connsiteY16" fmla="*/ 84343 h 110705"/>
                  <a:gd name="connsiteX17" fmla="*/ 85067 w 110764"/>
                  <a:gd name="connsiteY17" fmla="*/ 72048 h 110705"/>
                  <a:gd name="connsiteX18" fmla="*/ 35470 w 110764"/>
                  <a:gd name="connsiteY18" fmla="*/ 0 h 110705"/>
                  <a:gd name="connsiteX19" fmla="*/ 8324 w 110764"/>
                  <a:gd name="connsiteY19" fmla="*/ 20381 h 110705"/>
                  <a:gd name="connsiteX20" fmla="*/ 0 w 110764"/>
                  <a:gd name="connsiteY20" fmla="*/ 10540 h 11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0764" h="110705">
                    <a:moveTo>
                      <a:pt x="0" y="10540"/>
                    </a:moveTo>
                    <a:lnTo>
                      <a:pt x="5427" y="27061"/>
                    </a:lnTo>
                    <a:lnTo>
                      <a:pt x="20270" y="34439"/>
                    </a:lnTo>
                    <a:lnTo>
                      <a:pt x="27870" y="29165"/>
                    </a:lnTo>
                    <a:lnTo>
                      <a:pt x="13752" y="20381"/>
                    </a:lnTo>
                    <a:lnTo>
                      <a:pt x="27870" y="20381"/>
                    </a:lnTo>
                    <a:lnTo>
                      <a:pt x="38733" y="34789"/>
                    </a:lnTo>
                    <a:lnTo>
                      <a:pt x="34746" y="9492"/>
                    </a:lnTo>
                    <a:lnTo>
                      <a:pt x="43437" y="31628"/>
                    </a:lnTo>
                    <a:lnTo>
                      <a:pt x="67328" y="43931"/>
                    </a:lnTo>
                    <a:lnTo>
                      <a:pt x="62983" y="59395"/>
                    </a:lnTo>
                    <a:lnTo>
                      <a:pt x="90128" y="79077"/>
                    </a:lnTo>
                    <a:lnTo>
                      <a:pt x="82171" y="94542"/>
                    </a:lnTo>
                    <a:lnTo>
                      <a:pt x="95922" y="81889"/>
                    </a:lnTo>
                    <a:lnTo>
                      <a:pt x="99544" y="110705"/>
                    </a:lnTo>
                    <a:lnTo>
                      <a:pt x="109683" y="106138"/>
                    </a:lnTo>
                    <a:lnTo>
                      <a:pt x="110765" y="84343"/>
                    </a:lnTo>
                    <a:lnTo>
                      <a:pt x="85067" y="72048"/>
                    </a:lnTo>
                    <a:lnTo>
                      <a:pt x="35470" y="0"/>
                    </a:lnTo>
                    <a:lnTo>
                      <a:pt x="8324" y="20381"/>
                    </a:lnTo>
                    <a:lnTo>
                      <a:pt x="0" y="1054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71" name="任意多边形: 形状 70">
                <a:extLst>
                  <a:ext uri="{FF2B5EF4-FFF2-40B4-BE49-F238E27FC236}">
                    <a16:creationId xmlns:a16="http://schemas.microsoft.com/office/drawing/2014/main" id="{250E8E04-FD59-431E-959A-F05436B95CBE}"/>
                  </a:ext>
                </a:extLst>
              </p:cNvPr>
              <p:cNvSpPr/>
              <p:nvPr/>
            </p:nvSpPr>
            <p:spPr>
              <a:xfrm>
                <a:off x="10364864" y="2089258"/>
                <a:ext cx="17040" cy="17032"/>
              </a:xfrm>
              <a:custGeom>
                <a:avLst/>
                <a:gdLst>
                  <a:gd name="connsiteX0" fmla="*/ 0 w 17040"/>
                  <a:gd name="connsiteY0" fmla="*/ 0 h 17032"/>
                  <a:gd name="connsiteX1" fmla="*/ 4430 w 17040"/>
                  <a:gd name="connsiteY1" fmla="*/ 17032 h 17032"/>
                  <a:gd name="connsiteX2" fmla="*/ 6135 w 17040"/>
                  <a:gd name="connsiteY2" fmla="*/ 8009 h 17032"/>
                  <a:gd name="connsiteX3" fmla="*/ 17041 w 17040"/>
                  <a:gd name="connsiteY3" fmla="*/ 15362 h 17032"/>
                  <a:gd name="connsiteX4" fmla="*/ 7157 w 17040"/>
                  <a:gd name="connsiteY4" fmla="*/ 8009 h 17032"/>
                  <a:gd name="connsiteX5" fmla="*/ 16700 w 17040"/>
                  <a:gd name="connsiteY5" fmla="*/ 2667 h 17032"/>
                  <a:gd name="connsiteX6" fmla="*/ 0 w 17040"/>
                  <a:gd name="connsiteY6" fmla="*/ 0 h 17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40" h="17032">
                    <a:moveTo>
                      <a:pt x="0" y="0"/>
                    </a:moveTo>
                    <a:lnTo>
                      <a:pt x="4430" y="17032"/>
                    </a:lnTo>
                    <a:lnTo>
                      <a:pt x="6135" y="8009"/>
                    </a:lnTo>
                    <a:lnTo>
                      <a:pt x="17041" y="15362"/>
                    </a:lnTo>
                    <a:lnTo>
                      <a:pt x="7157" y="8009"/>
                    </a:lnTo>
                    <a:lnTo>
                      <a:pt x="16700" y="2667"/>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72" name="任意多边形: 形状 71">
                <a:extLst>
                  <a:ext uri="{FF2B5EF4-FFF2-40B4-BE49-F238E27FC236}">
                    <a16:creationId xmlns:a16="http://schemas.microsoft.com/office/drawing/2014/main" id="{3752A611-D214-45B8-AD15-399D0720B536}"/>
                  </a:ext>
                </a:extLst>
              </p:cNvPr>
              <p:cNvSpPr/>
              <p:nvPr/>
            </p:nvSpPr>
            <p:spPr>
              <a:xfrm>
                <a:off x="10373385" y="2106290"/>
                <a:ext cx="8520" cy="25544"/>
              </a:xfrm>
              <a:custGeom>
                <a:avLst/>
                <a:gdLst>
                  <a:gd name="connsiteX0" fmla="*/ 0 w 8520"/>
                  <a:gd name="connsiteY0" fmla="*/ 0 h 25544"/>
                  <a:gd name="connsiteX1" fmla="*/ 8231 w 8520"/>
                  <a:gd name="connsiteY1" fmla="*/ 4788 h 25544"/>
                  <a:gd name="connsiteX2" fmla="*/ 8520 w 8520"/>
                  <a:gd name="connsiteY2" fmla="*/ 25544 h 25544"/>
                  <a:gd name="connsiteX3" fmla="*/ 0 w 8520"/>
                  <a:gd name="connsiteY3" fmla="*/ 0 h 25544"/>
                </a:gdLst>
                <a:ahLst/>
                <a:cxnLst>
                  <a:cxn ang="0">
                    <a:pos x="connsiteX0" y="connsiteY0"/>
                  </a:cxn>
                  <a:cxn ang="0">
                    <a:pos x="connsiteX1" y="connsiteY1"/>
                  </a:cxn>
                  <a:cxn ang="0">
                    <a:pos x="connsiteX2" y="connsiteY2"/>
                  </a:cxn>
                  <a:cxn ang="0">
                    <a:pos x="connsiteX3" y="connsiteY3"/>
                  </a:cxn>
                </a:cxnLst>
                <a:rect l="l" t="t" r="r" b="b"/>
                <a:pathLst>
                  <a:path w="8520" h="25544">
                    <a:moveTo>
                      <a:pt x="0" y="0"/>
                    </a:moveTo>
                    <a:lnTo>
                      <a:pt x="8231" y="4788"/>
                    </a:lnTo>
                    <a:lnTo>
                      <a:pt x="8520" y="25544"/>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73" name="任意多边形: 形状 72">
                <a:extLst>
                  <a:ext uri="{FF2B5EF4-FFF2-40B4-BE49-F238E27FC236}">
                    <a16:creationId xmlns:a16="http://schemas.microsoft.com/office/drawing/2014/main" id="{C1D1DF92-E6EA-42B5-9BB0-5D21B75744BD}"/>
                  </a:ext>
                </a:extLst>
              </p:cNvPr>
              <p:cNvSpPr/>
              <p:nvPr/>
            </p:nvSpPr>
            <p:spPr>
              <a:xfrm>
                <a:off x="10381905" y="2089258"/>
                <a:ext cx="17040" cy="17032"/>
              </a:xfrm>
              <a:custGeom>
                <a:avLst/>
                <a:gdLst>
                  <a:gd name="connsiteX0" fmla="*/ 0 w 17040"/>
                  <a:gd name="connsiteY0" fmla="*/ 0 h 17032"/>
                  <a:gd name="connsiteX1" fmla="*/ 3059 w 17040"/>
                  <a:gd name="connsiteY1" fmla="*/ 17032 h 17032"/>
                  <a:gd name="connsiteX2" fmla="*/ 13982 w 17040"/>
                  <a:gd name="connsiteY2" fmla="*/ 17032 h 17032"/>
                  <a:gd name="connsiteX3" fmla="*/ 9611 w 17040"/>
                  <a:gd name="connsiteY3" fmla="*/ 1448 h 17032"/>
                  <a:gd name="connsiteX4" fmla="*/ 17041 w 17040"/>
                  <a:gd name="connsiteY4" fmla="*/ 12678 h 17032"/>
                  <a:gd name="connsiteX5" fmla="*/ 10488 w 17040"/>
                  <a:gd name="connsiteY5" fmla="*/ 0 h 17032"/>
                  <a:gd name="connsiteX6" fmla="*/ 0 w 17040"/>
                  <a:gd name="connsiteY6" fmla="*/ 0 h 17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40" h="17032">
                    <a:moveTo>
                      <a:pt x="0" y="0"/>
                    </a:moveTo>
                    <a:lnTo>
                      <a:pt x="3059" y="17032"/>
                    </a:lnTo>
                    <a:lnTo>
                      <a:pt x="13982" y="17032"/>
                    </a:lnTo>
                    <a:lnTo>
                      <a:pt x="9611" y="1448"/>
                    </a:lnTo>
                    <a:lnTo>
                      <a:pt x="17041" y="12678"/>
                    </a:lnTo>
                    <a:lnTo>
                      <a:pt x="10488" y="0"/>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74" name="任意多边形: 形状 73">
                <a:extLst>
                  <a:ext uri="{FF2B5EF4-FFF2-40B4-BE49-F238E27FC236}">
                    <a16:creationId xmlns:a16="http://schemas.microsoft.com/office/drawing/2014/main" id="{CE080A9B-C5AD-4041-819C-C1C61FF28979}"/>
                  </a:ext>
                </a:extLst>
              </p:cNvPr>
              <p:cNvSpPr/>
              <p:nvPr/>
            </p:nvSpPr>
            <p:spPr>
              <a:xfrm>
                <a:off x="10398946" y="2114802"/>
                <a:ext cx="8520" cy="8520"/>
              </a:xfrm>
              <a:custGeom>
                <a:avLst/>
                <a:gdLst>
                  <a:gd name="connsiteX0" fmla="*/ 0 w 8520"/>
                  <a:gd name="connsiteY0" fmla="*/ 0 h 8520"/>
                  <a:gd name="connsiteX1" fmla="*/ 7770 w 8520"/>
                  <a:gd name="connsiteY1" fmla="*/ 8520 h 8520"/>
                  <a:gd name="connsiteX2" fmla="*/ 8520 w 8520"/>
                  <a:gd name="connsiteY2" fmla="*/ 1218 h 8520"/>
                  <a:gd name="connsiteX3" fmla="*/ 0 w 8520"/>
                  <a:gd name="connsiteY3" fmla="*/ 0 h 8520"/>
                </a:gdLst>
                <a:ahLst/>
                <a:cxnLst>
                  <a:cxn ang="0">
                    <a:pos x="connsiteX0" y="connsiteY0"/>
                  </a:cxn>
                  <a:cxn ang="0">
                    <a:pos x="connsiteX1" y="connsiteY1"/>
                  </a:cxn>
                  <a:cxn ang="0">
                    <a:pos x="connsiteX2" y="connsiteY2"/>
                  </a:cxn>
                  <a:cxn ang="0">
                    <a:pos x="connsiteX3" y="connsiteY3"/>
                  </a:cxn>
                </a:cxnLst>
                <a:rect l="l" t="t" r="r" b="b"/>
                <a:pathLst>
                  <a:path w="8520" h="8520">
                    <a:moveTo>
                      <a:pt x="0" y="0"/>
                    </a:moveTo>
                    <a:lnTo>
                      <a:pt x="7770" y="8520"/>
                    </a:lnTo>
                    <a:lnTo>
                      <a:pt x="8520" y="1218"/>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75" name="任意多边形: 形状 74">
                <a:extLst>
                  <a:ext uri="{FF2B5EF4-FFF2-40B4-BE49-F238E27FC236}">
                    <a16:creationId xmlns:a16="http://schemas.microsoft.com/office/drawing/2014/main" id="{F007D390-B8D8-4294-9718-73E40C433CCD}"/>
                  </a:ext>
                </a:extLst>
              </p:cNvPr>
              <p:cNvSpPr/>
              <p:nvPr/>
            </p:nvSpPr>
            <p:spPr>
              <a:xfrm>
                <a:off x="10398946" y="2131834"/>
                <a:ext cx="25561" cy="25544"/>
              </a:xfrm>
              <a:custGeom>
                <a:avLst/>
                <a:gdLst>
                  <a:gd name="connsiteX0" fmla="*/ 0 w 25561"/>
                  <a:gd name="connsiteY0" fmla="*/ 0 h 25544"/>
                  <a:gd name="connsiteX1" fmla="*/ 20253 w 25561"/>
                  <a:gd name="connsiteY1" fmla="*/ 9466 h 25544"/>
                  <a:gd name="connsiteX2" fmla="*/ 25561 w 25561"/>
                  <a:gd name="connsiteY2" fmla="*/ 25544 h 25544"/>
                  <a:gd name="connsiteX3" fmla="*/ 0 w 25561"/>
                  <a:gd name="connsiteY3" fmla="*/ 0 h 25544"/>
                </a:gdLst>
                <a:ahLst/>
                <a:cxnLst>
                  <a:cxn ang="0">
                    <a:pos x="connsiteX0" y="connsiteY0"/>
                  </a:cxn>
                  <a:cxn ang="0">
                    <a:pos x="connsiteX1" y="connsiteY1"/>
                  </a:cxn>
                  <a:cxn ang="0">
                    <a:pos x="connsiteX2" y="connsiteY2"/>
                  </a:cxn>
                  <a:cxn ang="0">
                    <a:pos x="connsiteX3" y="connsiteY3"/>
                  </a:cxn>
                </a:cxnLst>
                <a:rect l="l" t="t" r="r" b="b"/>
                <a:pathLst>
                  <a:path w="25561" h="25544">
                    <a:moveTo>
                      <a:pt x="0" y="0"/>
                    </a:moveTo>
                    <a:lnTo>
                      <a:pt x="20253" y="9466"/>
                    </a:lnTo>
                    <a:lnTo>
                      <a:pt x="25561" y="25544"/>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76" name="任意多边形: 形状 75">
                <a:extLst>
                  <a:ext uri="{FF2B5EF4-FFF2-40B4-BE49-F238E27FC236}">
                    <a16:creationId xmlns:a16="http://schemas.microsoft.com/office/drawing/2014/main" id="{B1875483-9E9C-4CC0-9073-0E21A60BEA84}"/>
                  </a:ext>
                </a:extLst>
              </p:cNvPr>
              <p:cNvSpPr/>
              <p:nvPr/>
            </p:nvSpPr>
            <p:spPr>
              <a:xfrm>
                <a:off x="10433027" y="2140354"/>
                <a:ext cx="8520" cy="17023"/>
              </a:xfrm>
              <a:custGeom>
                <a:avLst/>
                <a:gdLst>
                  <a:gd name="connsiteX0" fmla="*/ 0 w 8520"/>
                  <a:gd name="connsiteY0" fmla="*/ 10080 h 17023"/>
                  <a:gd name="connsiteX1" fmla="*/ 3280 w 8520"/>
                  <a:gd name="connsiteY1" fmla="*/ 0 h 17023"/>
                  <a:gd name="connsiteX2" fmla="*/ 8520 w 8520"/>
                  <a:gd name="connsiteY2" fmla="*/ 17024 h 17023"/>
                  <a:gd name="connsiteX3" fmla="*/ 0 w 8520"/>
                  <a:gd name="connsiteY3" fmla="*/ 10080 h 17023"/>
                </a:gdLst>
                <a:ahLst/>
                <a:cxnLst>
                  <a:cxn ang="0">
                    <a:pos x="connsiteX0" y="connsiteY0"/>
                  </a:cxn>
                  <a:cxn ang="0">
                    <a:pos x="connsiteX1" y="connsiteY1"/>
                  </a:cxn>
                  <a:cxn ang="0">
                    <a:pos x="connsiteX2" y="connsiteY2"/>
                  </a:cxn>
                  <a:cxn ang="0">
                    <a:pos x="connsiteX3" y="connsiteY3"/>
                  </a:cxn>
                </a:cxnLst>
                <a:rect l="l" t="t" r="r" b="b"/>
                <a:pathLst>
                  <a:path w="8520" h="17023">
                    <a:moveTo>
                      <a:pt x="0" y="10080"/>
                    </a:moveTo>
                    <a:lnTo>
                      <a:pt x="3280" y="0"/>
                    </a:lnTo>
                    <a:lnTo>
                      <a:pt x="8520" y="17024"/>
                    </a:lnTo>
                    <a:lnTo>
                      <a:pt x="0" y="1008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77" name="任意多边形: 形状 76">
                <a:extLst>
                  <a:ext uri="{FF2B5EF4-FFF2-40B4-BE49-F238E27FC236}">
                    <a16:creationId xmlns:a16="http://schemas.microsoft.com/office/drawing/2014/main" id="{B00EE9B4-0E2D-45C9-9FEC-F120319DE975}"/>
                  </a:ext>
                </a:extLst>
              </p:cNvPr>
              <p:cNvSpPr/>
              <p:nvPr/>
            </p:nvSpPr>
            <p:spPr>
              <a:xfrm>
                <a:off x="10526751" y="2276604"/>
                <a:ext cx="826475" cy="434308"/>
              </a:xfrm>
              <a:custGeom>
                <a:avLst/>
                <a:gdLst>
                  <a:gd name="connsiteX0" fmla="*/ 0 w 826475"/>
                  <a:gd name="connsiteY0" fmla="*/ 24206 h 434308"/>
                  <a:gd name="connsiteX1" fmla="*/ 9764 w 826475"/>
                  <a:gd name="connsiteY1" fmla="*/ 59285 h 434308"/>
                  <a:gd name="connsiteX2" fmla="*/ 21037 w 826475"/>
                  <a:gd name="connsiteY2" fmla="*/ 63145 h 434308"/>
                  <a:gd name="connsiteX3" fmla="*/ 12022 w 826475"/>
                  <a:gd name="connsiteY3" fmla="*/ 65598 h 434308"/>
                  <a:gd name="connsiteX4" fmla="*/ 4507 w 826475"/>
                  <a:gd name="connsiteY4" fmla="*/ 172248 h 434308"/>
                  <a:gd name="connsiteX5" fmla="*/ 26294 w 826475"/>
                  <a:gd name="connsiteY5" fmla="*/ 214696 h 434308"/>
                  <a:gd name="connsiteX6" fmla="*/ 39066 w 826475"/>
                  <a:gd name="connsiteY6" fmla="*/ 214696 h 434308"/>
                  <a:gd name="connsiteX7" fmla="*/ 33434 w 826475"/>
                  <a:gd name="connsiteY7" fmla="*/ 230135 h 434308"/>
                  <a:gd name="connsiteX8" fmla="*/ 60103 w 826475"/>
                  <a:gd name="connsiteY8" fmla="*/ 275736 h 434308"/>
                  <a:gd name="connsiteX9" fmla="*/ 86780 w 826475"/>
                  <a:gd name="connsiteY9" fmla="*/ 286267 h 434308"/>
                  <a:gd name="connsiteX10" fmla="*/ 109316 w 826475"/>
                  <a:gd name="connsiteY10" fmla="*/ 312220 h 434308"/>
                  <a:gd name="connsiteX11" fmla="*/ 142000 w 826475"/>
                  <a:gd name="connsiteY11" fmla="*/ 309068 h 434308"/>
                  <a:gd name="connsiteX12" fmla="*/ 196855 w 826475"/>
                  <a:gd name="connsiteY12" fmla="*/ 333623 h 434308"/>
                  <a:gd name="connsiteX13" fmla="*/ 262214 w 826475"/>
                  <a:gd name="connsiteY13" fmla="*/ 324149 h 434308"/>
                  <a:gd name="connsiteX14" fmla="*/ 300539 w 826475"/>
                  <a:gd name="connsiteY14" fmla="*/ 370108 h 434308"/>
                  <a:gd name="connsiteX15" fmla="*/ 330215 w 826475"/>
                  <a:gd name="connsiteY15" fmla="*/ 357830 h 434308"/>
                  <a:gd name="connsiteX16" fmla="*/ 367407 w 826475"/>
                  <a:gd name="connsiteY16" fmla="*/ 414311 h 434308"/>
                  <a:gd name="connsiteX17" fmla="*/ 395584 w 826475"/>
                  <a:gd name="connsiteY17" fmla="*/ 423786 h 434308"/>
                  <a:gd name="connsiteX18" fmla="*/ 392951 w 826475"/>
                  <a:gd name="connsiteY18" fmla="*/ 392559 h 434308"/>
                  <a:gd name="connsiteX19" fmla="*/ 423002 w 826475"/>
                  <a:gd name="connsiteY19" fmla="*/ 373618 h 434308"/>
                  <a:gd name="connsiteX20" fmla="*/ 425635 w 826475"/>
                  <a:gd name="connsiteY20" fmla="*/ 358529 h 434308"/>
                  <a:gd name="connsiteX21" fmla="*/ 467334 w 826475"/>
                  <a:gd name="connsiteY21" fmla="*/ 357830 h 434308"/>
                  <a:gd name="connsiteX22" fmla="*/ 505650 w 826475"/>
                  <a:gd name="connsiteY22" fmla="*/ 370108 h 434308"/>
                  <a:gd name="connsiteX23" fmla="*/ 506025 w 826475"/>
                  <a:gd name="connsiteY23" fmla="*/ 351167 h 434308"/>
                  <a:gd name="connsiteX24" fmla="*/ 491003 w 826475"/>
                  <a:gd name="connsiteY24" fmla="*/ 349062 h 434308"/>
                  <a:gd name="connsiteX25" fmla="*/ 521804 w 826475"/>
                  <a:gd name="connsiteY25" fmla="*/ 348355 h 434308"/>
                  <a:gd name="connsiteX26" fmla="*/ 523687 w 826475"/>
                  <a:gd name="connsiteY26" fmla="*/ 339937 h 434308"/>
                  <a:gd name="connsiteX27" fmla="*/ 526311 w 826475"/>
                  <a:gd name="connsiteY27" fmla="*/ 349761 h 434308"/>
                  <a:gd name="connsiteX28" fmla="*/ 584923 w 826475"/>
                  <a:gd name="connsiteY28" fmla="*/ 353621 h 434308"/>
                  <a:gd name="connsiteX29" fmla="*/ 599944 w 826475"/>
                  <a:gd name="connsiteY29" fmla="*/ 369409 h 434308"/>
                  <a:gd name="connsiteX30" fmla="*/ 602202 w 826475"/>
                  <a:gd name="connsiteY30" fmla="*/ 397824 h 434308"/>
                  <a:gd name="connsiteX31" fmla="*/ 621356 w 826475"/>
                  <a:gd name="connsiteY31" fmla="*/ 434309 h 434308"/>
                  <a:gd name="connsiteX32" fmla="*/ 632629 w 826475"/>
                  <a:gd name="connsiteY32" fmla="*/ 433252 h 434308"/>
                  <a:gd name="connsiteX33" fmla="*/ 638260 w 826475"/>
                  <a:gd name="connsiteY33" fmla="*/ 405544 h 434308"/>
                  <a:gd name="connsiteX34" fmla="*/ 617599 w 826475"/>
                  <a:gd name="connsiteY34" fmla="*/ 339937 h 434308"/>
                  <a:gd name="connsiteX35" fmla="*/ 629621 w 826475"/>
                  <a:gd name="connsiteY35" fmla="*/ 311871 h 434308"/>
                  <a:gd name="connsiteX36" fmla="*/ 702504 w 826475"/>
                  <a:gd name="connsiteY36" fmla="*/ 258201 h 434308"/>
                  <a:gd name="connsiteX37" fmla="*/ 688607 w 826475"/>
                  <a:gd name="connsiteY37" fmla="*/ 252586 h 434308"/>
                  <a:gd name="connsiteX38" fmla="*/ 701379 w 826475"/>
                  <a:gd name="connsiteY38" fmla="*/ 250132 h 434308"/>
                  <a:gd name="connsiteX39" fmla="*/ 691232 w 826475"/>
                  <a:gd name="connsiteY39" fmla="*/ 232240 h 434308"/>
                  <a:gd name="connsiteX40" fmla="*/ 693490 w 826475"/>
                  <a:gd name="connsiteY40" fmla="*/ 216451 h 434308"/>
                  <a:gd name="connsiteX41" fmla="*/ 678085 w 826475"/>
                  <a:gd name="connsiteY41" fmla="*/ 205222 h 434308"/>
                  <a:gd name="connsiteX42" fmla="*/ 693490 w 826475"/>
                  <a:gd name="connsiteY42" fmla="*/ 213290 h 434308"/>
                  <a:gd name="connsiteX43" fmla="*/ 689357 w 826475"/>
                  <a:gd name="connsiteY43" fmla="*/ 194350 h 434308"/>
                  <a:gd name="connsiteX44" fmla="*/ 699496 w 826475"/>
                  <a:gd name="connsiteY44" fmla="*/ 188036 h 434308"/>
                  <a:gd name="connsiteX45" fmla="*/ 701379 w 826475"/>
                  <a:gd name="connsiteY45" fmla="*/ 230135 h 434308"/>
                  <a:gd name="connsiteX46" fmla="*/ 711894 w 826475"/>
                  <a:gd name="connsiteY46" fmla="*/ 205579 h 434308"/>
                  <a:gd name="connsiteX47" fmla="*/ 705512 w 826475"/>
                  <a:gd name="connsiteY47" fmla="*/ 185582 h 434308"/>
                  <a:gd name="connsiteX48" fmla="*/ 712269 w 826475"/>
                  <a:gd name="connsiteY48" fmla="*/ 197161 h 434308"/>
                  <a:gd name="connsiteX49" fmla="*/ 727673 w 826475"/>
                  <a:gd name="connsiteY49" fmla="*/ 162782 h 434308"/>
                  <a:gd name="connsiteX50" fmla="*/ 785901 w 826475"/>
                  <a:gd name="connsiteY50" fmla="*/ 147343 h 434308"/>
                  <a:gd name="connsiteX51" fmla="*/ 770497 w 826475"/>
                  <a:gd name="connsiteY51" fmla="*/ 138217 h 434308"/>
                  <a:gd name="connsiteX52" fmla="*/ 781769 w 826475"/>
                  <a:gd name="connsiteY52" fmla="*/ 112264 h 434308"/>
                  <a:gd name="connsiteX53" fmla="*/ 824601 w 826475"/>
                  <a:gd name="connsiteY53" fmla="*/ 92616 h 434308"/>
                  <a:gd name="connsiteX54" fmla="*/ 826475 w 826475"/>
                  <a:gd name="connsiteY54" fmla="*/ 81736 h 434308"/>
                  <a:gd name="connsiteX55" fmla="*/ 815578 w 826475"/>
                  <a:gd name="connsiteY55" fmla="*/ 73318 h 434308"/>
                  <a:gd name="connsiteX56" fmla="*/ 815578 w 826475"/>
                  <a:gd name="connsiteY56" fmla="*/ 47714 h 434308"/>
                  <a:gd name="connsiteX57" fmla="*/ 792292 w 826475"/>
                  <a:gd name="connsiteY57" fmla="*/ 39995 h 434308"/>
                  <a:gd name="connsiteX58" fmla="*/ 774254 w 826475"/>
                  <a:gd name="connsiteY58" fmla="*/ 80688 h 434308"/>
                  <a:gd name="connsiteX59" fmla="*/ 701379 w 826475"/>
                  <a:gd name="connsiteY59" fmla="*/ 96127 h 434308"/>
                  <a:gd name="connsiteX60" fmla="*/ 695364 w 826475"/>
                  <a:gd name="connsiteY60" fmla="*/ 113662 h 434308"/>
                  <a:gd name="connsiteX61" fmla="*/ 653666 w 826475"/>
                  <a:gd name="connsiteY61" fmla="*/ 121032 h 434308"/>
                  <a:gd name="connsiteX62" fmla="*/ 656298 w 826475"/>
                  <a:gd name="connsiteY62" fmla="*/ 127345 h 434308"/>
                  <a:gd name="connsiteX63" fmla="*/ 614974 w 826475"/>
                  <a:gd name="connsiteY63" fmla="*/ 151202 h 434308"/>
                  <a:gd name="connsiteX64" fmla="*/ 595812 w 826475"/>
                  <a:gd name="connsiteY64" fmla="*/ 150495 h 434308"/>
                  <a:gd name="connsiteX65" fmla="*/ 595062 w 826475"/>
                  <a:gd name="connsiteY65" fmla="*/ 143832 h 434308"/>
                  <a:gd name="connsiteX66" fmla="*/ 598070 w 826475"/>
                  <a:gd name="connsiteY66" fmla="*/ 135764 h 434308"/>
                  <a:gd name="connsiteX67" fmla="*/ 602577 w 826475"/>
                  <a:gd name="connsiteY67" fmla="*/ 130506 h 434308"/>
                  <a:gd name="connsiteX68" fmla="*/ 605202 w 826475"/>
                  <a:gd name="connsiteY68" fmla="*/ 123136 h 434308"/>
                  <a:gd name="connsiteX69" fmla="*/ 598070 w 826475"/>
                  <a:gd name="connsiteY69" fmla="*/ 104196 h 434308"/>
                  <a:gd name="connsiteX70" fmla="*/ 583790 w 826475"/>
                  <a:gd name="connsiteY70" fmla="*/ 111557 h 434308"/>
                  <a:gd name="connsiteX71" fmla="*/ 589430 w 826475"/>
                  <a:gd name="connsiteY71" fmla="*/ 80688 h 434308"/>
                  <a:gd name="connsiteX72" fmla="*/ 566885 w 826475"/>
                  <a:gd name="connsiteY72" fmla="*/ 73318 h 434308"/>
                  <a:gd name="connsiteX73" fmla="*/ 550356 w 826475"/>
                  <a:gd name="connsiteY73" fmla="*/ 92616 h 434308"/>
                  <a:gd name="connsiteX74" fmla="*/ 543974 w 826475"/>
                  <a:gd name="connsiteY74" fmla="*/ 144889 h 434308"/>
                  <a:gd name="connsiteX75" fmla="*/ 530819 w 826475"/>
                  <a:gd name="connsiteY75" fmla="*/ 146286 h 434308"/>
                  <a:gd name="connsiteX76" fmla="*/ 526686 w 826475"/>
                  <a:gd name="connsiteY76" fmla="*/ 121730 h 434308"/>
                  <a:gd name="connsiteX77" fmla="*/ 538709 w 826475"/>
                  <a:gd name="connsiteY77" fmla="*/ 82094 h 434308"/>
                  <a:gd name="connsiteX78" fmla="*/ 527070 w 826475"/>
                  <a:gd name="connsiteY78" fmla="*/ 88407 h 434308"/>
                  <a:gd name="connsiteX79" fmla="*/ 545099 w 826475"/>
                  <a:gd name="connsiteY79" fmla="*/ 68759 h 434308"/>
                  <a:gd name="connsiteX80" fmla="*/ 583040 w 826475"/>
                  <a:gd name="connsiteY80" fmla="*/ 68061 h 434308"/>
                  <a:gd name="connsiteX81" fmla="*/ 577033 w 826475"/>
                  <a:gd name="connsiteY81" fmla="*/ 57529 h 434308"/>
                  <a:gd name="connsiteX82" fmla="*/ 574401 w 826475"/>
                  <a:gd name="connsiteY82" fmla="*/ 57529 h 434308"/>
                  <a:gd name="connsiteX83" fmla="*/ 518805 w 826475"/>
                  <a:gd name="connsiteY83" fmla="*/ 51216 h 434308"/>
                  <a:gd name="connsiteX84" fmla="*/ 527070 w 826475"/>
                  <a:gd name="connsiteY84" fmla="*/ 38589 h 434308"/>
                  <a:gd name="connsiteX85" fmla="*/ 494011 w 826475"/>
                  <a:gd name="connsiteY85" fmla="*/ 55783 h 434308"/>
                  <a:gd name="connsiteX86" fmla="*/ 466959 w 826475"/>
                  <a:gd name="connsiteY86" fmla="*/ 55783 h 434308"/>
                  <a:gd name="connsiteX87" fmla="*/ 499643 w 826475"/>
                  <a:gd name="connsiteY87" fmla="*/ 28765 h 434308"/>
                  <a:gd name="connsiteX88" fmla="*/ 430892 w 826475"/>
                  <a:gd name="connsiteY88" fmla="*/ 14033 h 434308"/>
                  <a:gd name="connsiteX89" fmla="*/ 423377 w 826475"/>
                  <a:gd name="connsiteY89" fmla="*/ 0 h 434308"/>
                  <a:gd name="connsiteX90" fmla="*/ 423002 w 826475"/>
                  <a:gd name="connsiteY90" fmla="*/ 9125 h 434308"/>
                  <a:gd name="connsiteX91" fmla="*/ 27044 w 826475"/>
                  <a:gd name="connsiteY91" fmla="*/ 9125 h 434308"/>
                  <a:gd name="connsiteX92" fmla="*/ 33809 w 826475"/>
                  <a:gd name="connsiteY92" fmla="*/ 25612 h 434308"/>
                  <a:gd name="connsiteX93" fmla="*/ 26294 w 826475"/>
                  <a:gd name="connsiteY93" fmla="*/ 39995 h 434308"/>
                  <a:gd name="connsiteX94" fmla="*/ 27802 w 826475"/>
                  <a:gd name="connsiteY94" fmla="*/ 25263 h 434308"/>
                  <a:gd name="connsiteX95" fmla="*/ 0 w 826475"/>
                  <a:gd name="connsiteY95" fmla="*/ 24206 h 43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826475" h="434308">
                    <a:moveTo>
                      <a:pt x="0" y="24206"/>
                    </a:moveTo>
                    <a:lnTo>
                      <a:pt x="9764" y="59285"/>
                    </a:lnTo>
                    <a:lnTo>
                      <a:pt x="21037" y="63145"/>
                    </a:lnTo>
                    <a:lnTo>
                      <a:pt x="12022" y="65598"/>
                    </a:lnTo>
                    <a:lnTo>
                      <a:pt x="4507" y="172248"/>
                    </a:lnTo>
                    <a:lnTo>
                      <a:pt x="26294" y="214696"/>
                    </a:lnTo>
                    <a:lnTo>
                      <a:pt x="39066" y="214696"/>
                    </a:lnTo>
                    <a:lnTo>
                      <a:pt x="33434" y="230135"/>
                    </a:lnTo>
                    <a:lnTo>
                      <a:pt x="60103" y="275736"/>
                    </a:lnTo>
                    <a:lnTo>
                      <a:pt x="86780" y="286267"/>
                    </a:lnTo>
                    <a:lnTo>
                      <a:pt x="109316" y="312220"/>
                    </a:lnTo>
                    <a:lnTo>
                      <a:pt x="142000" y="309068"/>
                    </a:lnTo>
                    <a:lnTo>
                      <a:pt x="196855" y="333623"/>
                    </a:lnTo>
                    <a:lnTo>
                      <a:pt x="262214" y="324149"/>
                    </a:lnTo>
                    <a:lnTo>
                      <a:pt x="300539" y="370108"/>
                    </a:lnTo>
                    <a:lnTo>
                      <a:pt x="330215" y="357830"/>
                    </a:lnTo>
                    <a:lnTo>
                      <a:pt x="367407" y="414311"/>
                    </a:lnTo>
                    <a:lnTo>
                      <a:pt x="395584" y="423786"/>
                    </a:lnTo>
                    <a:lnTo>
                      <a:pt x="392951" y="392559"/>
                    </a:lnTo>
                    <a:lnTo>
                      <a:pt x="423002" y="373618"/>
                    </a:lnTo>
                    <a:lnTo>
                      <a:pt x="425635" y="358529"/>
                    </a:lnTo>
                    <a:lnTo>
                      <a:pt x="467334" y="357830"/>
                    </a:lnTo>
                    <a:lnTo>
                      <a:pt x="505650" y="370108"/>
                    </a:lnTo>
                    <a:lnTo>
                      <a:pt x="506025" y="351167"/>
                    </a:lnTo>
                    <a:lnTo>
                      <a:pt x="491003" y="349062"/>
                    </a:lnTo>
                    <a:lnTo>
                      <a:pt x="521804" y="348355"/>
                    </a:lnTo>
                    <a:lnTo>
                      <a:pt x="523687" y="339937"/>
                    </a:lnTo>
                    <a:lnTo>
                      <a:pt x="526311" y="349761"/>
                    </a:lnTo>
                    <a:lnTo>
                      <a:pt x="584923" y="353621"/>
                    </a:lnTo>
                    <a:lnTo>
                      <a:pt x="599944" y="369409"/>
                    </a:lnTo>
                    <a:lnTo>
                      <a:pt x="602202" y="397824"/>
                    </a:lnTo>
                    <a:lnTo>
                      <a:pt x="621356" y="434309"/>
                    </a:lnTo>
                    <a:lnTo>
                      <a:pt x="632629" y="433252"/>
                    </a:lnTo>
                    <a:lnTo>
                      <a:pt x="638260" y="405544"/>
                    </a:lnTo>
                    <a:lnTo>
                      <a:pt x="617599" y="339937"/>
                    </a:lnTo>
                    <a:lnTo>
                      <a:pt x="629621" y="311871"/>
                    </a:lnTo>
                    <a:lnTo>
                      <a:pt x="702504" y="258201"/>
                    </a:lnTo>
                    <a:lnTo>
                      <a:pt x="688607" y="252586"/>
                    </a:lnTo>
                    <a:lnTo>
                      <a:pt x="701379" y="250132"/>
                    </a:lnTo>
                    <a:lnTo>
                      <a:pt x="691232" y="232240"/>
                    </a:lnTo>
                    <a:lnTo>
                      <a:pt x="693490" y="216451"/>
                    </a:lnTo>
                    <a:lnTo>
                      <a:pt x="678085" y="205222"/>
                    </a:lnTo>
                    <a:lnTo>
                      <a:pt x="693490" y="213290"/>
                    </a:lnTo>
                    <a:lnTo>
                      <a:pt x="689357" y="194350"/>
                    </a:lnTo>
                    <a:lnTo>
                      <a:pt x="699496" y="188036"/>
                    </a:lnTo>
                    <a:lnTo>
                      <a:pt x="701379" y="230135"/>
                    </a:lnTo>
                    <a:lnTo>
                      <a:pt x="711894" y="205579"/>
                    </a:lnTo>
                    <a:lnTo>
                      <a:pt x="705512" y="185582"/>
                    </a:lnTo>
                    <a:lnTo>
                      <a:pt x="712269" y="197161"/>
                    </a:lnTo>
                    <a:lnTo>
                      <a:pt x="727673" y="162782"/>
                    </a:lnTo>
                    <a:lnTo>
                      <a:pt x="785901" y="147343"/>
                    </a:lnTo>
                    <a:lnTo>
                      <a:pt x="770497" y="138217"/>
                    </a:lnTo>
                    <a:lnTo>
                      <a:pt x="781769" y="112264"/>
                    </a:lnTo>
                    <a:lnTo>
                      <a:pt x="824601" y="92616"/>
                    </a:lnTo>
                    <a:lnTo>
                      <a:pt x="826475" y="81736"/>
                    </a:lnTo>
                    <a:lnTo>
                      <a:pt x="815578" y="73318"/>
                    </a:lnTo>
                    <a:lnTo>
                      <a:pt x="815578" y="47714"/>
                    </a:lnTo>
                    <a:lnTo>
                      <a:pt x="792292" y="39995"/>
                    </a:lnTo>
                    <a:lnTo>
                      <a:pt x="774254" y="80688"/>
                    </a:lnTo>
                    <a:lnTo>
                      <a:pt x="701379" y="96127"/>
                    </a:lnTo>
                    <a:lnTo>
                      <a:pt x="695364" y="113662"/>
                    </a:lnTo>
                    <a:lnTo>
                      <a:pt x="653666" y="121032"/>
                    </a:lnTo>
                    <a:lnTo>
                      <a:pt x="656298" y="127345"/>
                    </a:lnTo>
                    <a:lnTo>
                      <a:pt x="614974" y="151202"/>
                    </a:lnTo>
                    <a:lnTo>
                      <a:pt x="595812" y="150495"/>
                    </a:lnTo>
                    <a:lnTo>
                      <a:pt x="595062" y="143832"/>
                    </a:lnTo>
                    <a:lnTo>
                      <a:pt x="598070" y="135764"/>
                    </a:lnTo>
                    <a:lnTo>
                      <a:pt x="602577" y="130506"/>
                    </a:lnTo>
                    <a:lnTo>
                      <a:pt x="605202" y="123136"/>
                    </a:lnTo>
                    <a:lnTo>
                      <a:pt x="598070" y="104196"/>
                    </a:lnTo>
                    <a:lnTo>
                      <a:pt x="583790" y="111557"/>
                    </a:lnTo>
                    <a:lnTo>
                      <a:pt x="589430" y="80688"/>
                    </a:lnTo>
                    <a:lnTo>
                      <a:pt x="566885" y="73318"/>
                    </a:lnTo>
                    <a:lnTo>
                      <a:pt x="550356" y="92616"/>
                    </a:lnTo>
                    <a:lnTo>
                      <a:pt x="543974" y="144889"/>
                    </a:lnTo>
                    <a:lnTo>
                      <a:pt x="530819" y="146286"/>
                    </a:lnTo>
                    <a:lnTo>
                      <a:pt x="526686" y="121730"/>
                    </a:lnTo>
                    <a:lnTo>
                      <a:pt x="538709" y="82094"/>
                    </a:lnTo>
                    <a:lnTo>
                      <a:pt x="527070" y="88407"/>
                    </a:lnTo>
                    <a:lnTo>
                      <a:pt x="545099" y="68759"/>
                    </a:lnTo>
                    <a:lnTo>
                      <a:pt x="583040" y="68061"/>
                    </a:lnTo>
                    <a:lnTo>
                      <a:pt x="577033" y="57529"/>
                    </a:lnTo>
                    <a:lnTo>
                      <a:pt x="574401" y="57529"/>
                    </a:lnTo>
                    <a:lnTo>
                      <a:pt x="518805" y="51216"/>
                    </a:lnTo>
                    <a:lnTo>
                      <a:pt x="527070" y="38589"/>
                    </a:lnTo>
                    <a:lnTo>
                      <a:pt x="494011" y="55783"/>
                    </a:lnTo>
                    <a:lnTo>
                      <a:pt x="466959" y="55783"/>
                    </a:lnTo>
                    <a:lnTo>
                      <a:pt x="499643" y="28765"/>
                    </a:lnTo>
                    <a:lnTo>
                      <a:pt x="430892" y="14033"/>
                    </a:lnTo>
                    <a:lnTo>
                      <a:pt x="423377" y="0"/>
                    </a:lnTo>
                    <a:lnTo>
                      <a:pt x="423002" y="9125"/>
                    </a:lnTo>
                    <a:lnTo>
                      <a:pt x="27044" y="9125"/>
                    </a:lnTo>
                    <a:lnTo>
                      <a:pt x="33809" y="25612"/>
                    </a:lnTo>
                    <a:lnTo>
                      <a:pt x="26294" y="39995"/>
                    </a:lnTo>
                    <a:lnTo>
                      <a:pt x="27802" y="25263"/>
                    </a:lnTo>
                    <a:lnTo>
                      <a:pt x="0" y="24206"/>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78" name="任意多边形: 形状 77">
                <a:extLst>
                  <a:ext uri="{FF2B5EF4-FFF2-40B4-BE49-F238E27FC236}">
                    <a16:creationId xmlns:a16="http://schemas.microsoft.com/office/drawing/2014/main" id="{C29A7EE6-7C7B-4764-A308-A69609ADDB66}"/>
                  </a:ext>
                </a:extLst>
              </p:cNvPr>
              <p:cNvSpPr/>
              <p:nvPr/>
            </p:nvSpPr>
            <p:spPr>
              <a:xfrm>
                <a:off x="11472512" y="3588041"/>
                <a:ext cx="76683" cy="85152"/>
              </a:xfrm>
              <a:custGeom>
                <a:avLst/>
                <a:gdLst>
                  <a:gd name="connsiteX0" fmla="*/ 0 w 76683"/>
                  <a:gd name="connsiteY0" fmla="*/ 68700 h 85152"/>
                  <a:gd name="connsiteX1" fmla="*/ 11945 w 76683"/>
                  <a:gd name="connsiteY1" fmla="*/ 2863 h 85152"/>
                  <a:gd name="connsiteX2" fmla="*/ 23891 w 76683"/>
                  <a:gd name="connsiteY2" fmla="*/ 0 h 85152"/>
                  <a:gd name="connsiteX3" fmla="*/ 67047 w 76683"/>
                  <a:gd name="connsiteY3" fmla="*/ 33630 h 85152"/>
                  <a:gd name="connsiteX4" fmla="*/ 76683 w 76683"/>
                  <a:gd name="connsiteY4" fmla="*/ 46871 h 85152"/>
                  <a:gd name="connsiteX5" fmla="*/ 72832 w 76683"/>
                  <a:gd name="connsiteY5" fmla="*/ 63690 h 85152"/>
                  <a:gd name="connsiteX6" fmla="*/ 52409 w 76683"/>
                  <a:gd name="connsiteY6" fmla="*/ 85153 h 85152"/>
                  <a:gd name="connsiteX7" fmla="*/ 0 w 76683"/>
                  <a:gd name="connsiteY7" fmla="*/ 68700 h 85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83" h="85152">
                    <a:moveTo>
                      <a:pt x="0" y="68700"/>
                    </a:moveTo>
                    <a:lnTo>
                      <a:pt x="11945" y="2863"/>
                    </a:lnTo>
                    <a:lnTo>
                      <a:pt x="23891" y="0"/>
                    </a:lnTo>
                    <a:lnTo>
                      <a:pt x="67047" y="33630"/>
                    </a:lnTo>
                    <a:lnTo>
                      <a:pt x="76683" y="46871"/>
                    </a:lnTo>
                    <a:lnTo>
                      <a:pt x="72832" y="63690"/>
                    </a:lnTo>
                    <a:lnTo>
                      <a:pt x="52409" y="85153"/>
                    </a:lnTo>
                    <a:lnTo>
                      <a:pt x="0" y="6870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79" name="任意多边形: 形状 78">
                <a:extLst>
                  <a:ext uri="{FF2B5EF4-FFF2-40B4-BE49-F238E27FC236}">
                    <a16:creationId xmlns:a16="http://schemas.microsoft.com/office/drawing/2014/main" id="{17C006A9-3084-4E0E-9CF8-79B45CE02367}"/>
                  </a:ext>
                </a:extLst>
              </p:cNvPr>
              <p:cNvSpPr/>
              <p:nvPr/>
            </p:nvSpPr>
            <p:spPr>
              <a:xfrm>
                <a:off x="11259503" y="2915290"/>
                <a:ext cx="195968" cy="178833"/>
              </a:xfrm>
              <a:custGeom>
                <a:avLst/>
                <a:gdLst>
                  <a:gd name="connsiteX0" fmla="*/ 0 w 195968"/>
                  <a:gd name="connsiteY0" fmla="*/ 48677 h 178833"/>
                  <a:gd name="connsiteX1" fmla="*/ 18446 w 195968"/>
                  <a:gd name="connsiteY1" fmla="*/ 79717 h 178833"/>
                  <a:gd name="connsiteX2" fmla="*/ 46879 w 195968"/>
                  <a:gd name="connsiteY2" fmla="*/ 83593 h 178833"/>
                  <a:gd name="connsiteX3" fmla="*/ 56098 w 195968"/>
                  <a:gd name="connsiteY3" fmla="*/ 96996 h 178833"/>
                  <a:gd name="connsiteX4" fmla="*/ 84539 w 195968"/>
                  <a:gd name="connsiteY4" fmla="*/ 94883 h 178833"/>
                  <a:gd name="connsiteX5" fmla="*/ 79921 w 195968"/>
                  <a:gd name="connsiteY5" fmla="*/ 148851 h 178833"/>
                  <a:gd name="connsiteX6" fmla="*/ 93375 w 195968"/>
                  <a:gd name="connsiteY6" fmla="*/ 171421 h 178833"/>
                  <a:gd name="connsiteX7" fmla="*/ 109129 w 195968"/>
                  <a:gd name="connsiteY7" fmla="*/ 178834 h 178833"/>
                  <a:gd name="connsiteX8" fmla="*/ 145630 w 195968"/>
                  <a:gd name="connsiteY8" fmla="*/ 158019 h 178833"/>
                  <a:gd name="connsiteX9" fmla="*/ 131026 w 195968"/>
                  <a:gd name="connsiteY9" fmla="*/ 154142 h 178833"/>
                  <a:gd name="connsiteX10" fmla="*/ 124883 w 195968"/>
                  <a:gd name="connsiteY10" fmla="*/ 124159 h 178833"/>
                  <a:gd name="connsiteX11" fmla="*/ 148706 w 195968"/>
                  <a:gd name="connsiteY11" fmla="*/ 129799 h 178833"/>
                  <a:gd name="connsiteX12" fmla="*/ 187133 w 195968"/>
                  <a:gd name="connsiteY12" fmla="*/ 111106 h 178833"/>
                  <a:gd name="connsiteX13" fmla="*/ 175605 w 195968"/>
                  <a:gd name="connsiteY13" fmla="*/ 96996 h 178833"/>
                  <a:gd name="connsiteX14" fmla="*/ 188667 w 195968"/>
                  <a:gd name="connsiteY14" fmla="*/ 83244 h 178833"/>
                  <a:gd name="connsiteX15" fmla="*/ 183290 w 195968"/>
                  <a:gd name="connsiteY15" fmla="*/ 73011 h 178833"/>
                  <a:gd name="connsiteX16" fmla="*/ 195968 w 195968"/>
                  <a:gd name="connsiteY16" fmla="*/ 61730 h 178833"/>
                  <a:gd name="connsiteX17" fmla="*/ 179447 w 195968"/>
                  <a:gd name="connsiteY17" fmla="*/ 59259 h 178833"/>
                  <a:gd name="connsiteX18" fmla="*/ 179447 w 195968"/>
                  <a:gd name="connsiteY18" fmla="*/ 44792 h 178833"/>
                  <a:gd name="connsiteX19" fmla="*/ 150240 w 195968"/>
                  <a:gd name="connsiteY19" fmla="*/ 29625 h 178833"/>
                  <a:gd name="connsiteX20" fmla="*/ 163693 w 195968"/>
                  <a:gd name="connsiteY20" fmla="*/ 25399 h 178833"/>
                  <a:gd name="connsiteX21" fmla="*/ 76854 w 195968"/>
                  <a:gd name="connsiteY21" fmla="*/ 28569 h 178833"/>
                  <a:gd name="connsiteX22" fmla="*/ 48796 w 195968"/>
                  <a:gd name="connsiteY22" fmla="*/ 0 h 178833"/>
                  <a:gd name="connsiteX23" fmla="*/ 51105 w 195968"/>
                  <a:gd name="connsiteY23" fmla="*/ 13053 h 178833"/>
                  <a:gd name="connsiteX24" fmla="*/ 25357 w 195968"/>
                  <a:gd name="connsiteY24" fmla="*/ 23985 h 178833"/>
                  <a:gd name="connsiteX25" fmla="*/ 33042 w 195968"/>
                  <a:gd name="connsiteY25" fmla="*/ 44792 h 178833"/>
                  <a:gd name="connsiteX26" fmla="*/ 24206 w 195968"/>
                  <a:gd name="connsiteY26" fmla="*/ 52911 h 178833"/>
                  <a:gd name="connsiteX27" fmla="*/ 18446 w 195968"/>
                  <a:gd name="connsiteY27" fmla="*/ 33860 h 178833"/>
                  <a:gd name="connsiteX28" fmla="*/ 28049 w 195968"/>
                  <a:gd name="connsiteY28" fmla="*/ 7762 h 178833"/>
                  <a:gd name="connsiteX29" fmla="*/ 0 w 195968"/>
                  <a:gd name="connsiteY29" fmla="*/ 48677 h 178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5968" h="178833">
                    <a:moveTo>
                      <a:pt x="0" y="48677"/>
                    </a:moveTo>
                    <a:lnTo>
                      <a:pt x="18446" y="79717"/>
                    </a:lnTo>
                    <a:lnTo>
                      <a:pt x="46879" y="83593"/>
                    </a:lnTo>
                    <a:lnTo>
                      <a:pt x="56098" y="96996"/>
                    </a:lnTo>
                    <a:lnTo>
                      <a:pt x="84539" y="94883"/>
                    </a:lnTo>
                    <a:lnTo>
                      <a:pt x="79921" y="148851"/>
                    </a:lnTo>
                    <a:lnTo>
                      <a:pt x="93375" y="171421"/>
                    </a:lnTo>
                    <a:lnTo>
                      <a:pt x="109129" y="178834"/>
                    </a:lnTo>
                    <a:lnTo>
                      <a:pt x="145630" y="158019"/>
                    </a:lnTo>
                    <a:lnTo>
                      <a:pt x="131026" y="154142"/>
                    </a:lnTo>
                    <a:lnTo>
                      <a:pt x="124883" y="124159"/>
                    </a:lnTo>
                    <a:lnTo>
                      <a:pt x="148706" y="129799"/>
                    </a:lnTo>
                    <a:lnTo>
                      <a:pt x="187133" y="111106"/>
                    </a:lnTo>
                    <a:lnTo>
                      <a:pt x="175605" y="96996"/>
                    </a:lnTo>
                    <a:lnTo>
                      <a:pt x="188667" y="83244"/>
                    </a:lnTo>
                    <a:lnTo>
                      <a:pt x="183290" y="73011"/>
                    </a:lnTo>
                    <a:lnTo>
                      <a:pt x="195968" y="61730"/>
                    </a:lnTo>
                    <a:lnTo>
                      <a:pt x="179447" y="59259"/>
                    </a:lnTo>
                    <a:lnTo>
                      <a:pt x="179447" y="44792"/>
                    </a:lnTo>
                    <a:lnTo>
                      <a:pt x="150240" y="29625"/>
                    </a:lnTo>
                    <a:lnTo>
                      <a:pt x="163693" y="25399"/>
                    </a:lnTo>
                    <a:lnTo>
                      <a:pt x="76854" y="28569"/>
                    </a:lnTo>
                    <a:lnTo>
                      <a:pt x="48796" y="0"/>
                    </a:lnTo>
                    <a:lnTo>
                      <a:pt x="51105" y="13053"/>
                    </a:lnTo>
                    <a:lnTo>
                      <a:pt x="25357" y="23985"/>
                    </a:lnTo>
                    <a:lnTo>
                      <a:pt x="33042" y="44792"/>
                    </a:lnTo>
                    <a:lnTo>
                      <a:pt x="24206" y="52911"/>
                    </a:lnTo>
                    <a:lnTo>
                      <a:pt x="18446" y="33860"/>
                    </a:lnTo>
                    <a:lnTo>
                      <a:pt x="28049" y="7762"/>
                    </a:lnTo>
                    <a:lnTo>
                      <a:pt x="0" y="48677"/>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80" name="任意多边形: 形状 79">
                <a:extLst>
                  <a:ext uri="{FF2B5EF4-FFF2-40B4-BE49-F238E27FC236}">
                    <a16:creationId xmlns:a16="http://schemas.microsoft.com/office/drawing/2014/main" id="{0D819589-B329-4ED3-8A60-0DCE0A97A507}"/>
                  </a:ext>
                </a:extLst>
              </p:cNvPr>
              <p:cNvSpPr/>
              <p:nvPr/>
            </p:nvSpPr>
            <p:spPr>
              <a:xfrm>
                <a:off x="7928040" y="2480982"/>
                <a:ext cx="204488" cy="161801"/>
              </a:xfrm>
              <a:custGeom>
                <a:avLst/>
                <a:gdLst>
                  <a:gd name="connsiteX0" fmla="*/ 0 w 204488"/>
                  <a:gd name="connsiteY0" fmla="*/ 77118 h 161801"/>
                  <a:gd name="connsiteX1" fmla="*/ 2266 w 204488"/>
                  <a:gd name="connsiteY1" fmla="*/ 120001 h 161801"/>
                  <a:gd name="connsiteX2" fmla="*/ 15848 w 204488"/>
                  <a:gd name="connsiteY2" fmla="*/ 132611 h 161801"/>
                  <a:gd name="connsiteX3" fmla="*/ 5283 w 204488"/>
                  <a:gd name="connsiteY3" fmla="*/ 153511 h 161801"/>
                  <a:gd name="connsiteX4" fmla="*/ 27538 w 204488"/>
                  <a:gd name="connsiteY4" fmla="*/ 161802 h 161801"/>
                  <a:gd name="connsiteX5" fmla="*/ 79981 w 204488"/>
                  <a:gd name="connsiteY5" fmla="*/ 153511 h 161801"/>
                  <a:gd name="connsiteX6" fmla="*/ 90171 w 204488"/>
                  <a:gd name="connsiteY6" fmla="*/ 130089 h 161801"/>
                  <a:gd name="connsiteX7" fmla="*/ 125633 w 204488"/>
                  <a:gd name="connsiteY7" fmla="*/ 117121 h 161801"/>
                  <a:gd name="connsiteX8" fmla="*/ 128274 w 204488"/>
                  <a:gd name="connsiteY8" fmla="*/ 96936 h 161801"/>
                  <a:gd name="connsiteX9" fmla="*/ 141481 w 204488"/>
                  <a:gd name="connsiteY9" fmla="*/ 91534 h 161801"/>
                  <a:gd name="connsiteX10" fmla="*/ 136198 w 204488"/>
                  <a:gd name="connsiteY10" fmla="*/ 81446 h 161801"/>
                  <a:gd name="connsiteX11" fmla="*/ 148271 w 204488"/>
                  <a:gd name="connsiteY11" fmla="*/ 79998 h 161801"/>
                  <a:gd name="connsiteX12" fmla="*/ 157703 w 204488"/>
                  <a:gd name="connsiteY12" fmla="*/ 60546 h 161801"/>
                  <a:gd name="connsiteX13" fmla="*/ 153929 w 204488"/>
                  <a:gd name="connsiteY13" fmla="*/ 40361 h 161801"/>
                  <a:gd name="connsiteX14" fmla="*/ 202981 w 204488"/>
                  <a:gd name="connsiteY14" fmla="*/ 25944 h 161801"/>
                  <a:gd name="connsiteX15" fmla="*/ 204489 w 204488"/>
                  <a:gd name="connsiteY15" fmla="*/ 21983 h 161801"/>
                  <a:gd name="connsiteX16" fmla="*/ 185625 w 204488"/>
                  <a:gd name="connsiteY16" fmla="*/ 18021 h 161801"/>
                  <a:gd name="connsiteX17" fmla="*/ 159595 w 204488"/>
                  <a:gd name="connsiteY17" fmla="*/ 31713 h 161801"/>
                  <a:gd name="connsiteX18" fmla="*/ 147897 w 204488"/>
                  <a:gd name="connsiteY18" fmla="*/ 0 h 161801"/>
                  <a:gd name="connsiteX19" fmla="*/ 126391 w 204488"/>
                  <a:gd name="connsiteY19" fmla="*/ 23789 h 161801"/>
                  <a:gd name="connsiteX20" fmla="*/ 63758 w 204488"/>
                  <a:gd name="connsiteY20" fmla="*/ 21983 h 161801"/>
                  <a:gd name="connsiteX21" fmla="*/ 30937 w 204488"/>
                  <a:gd name="connsiteY21" fmla="*/ 59464 h 161801"/>
                  <a:gd name="connsiteX22" fmla="*/ 9432 w 204488"/>
                  <a:gd name="connsiteY22" fmla="*/ 47211 h 161801"/>
                  <a:gd name="connsiteX23" fmla="*/ 0 w 204488"/>
                  <a:gd name="connsiteY23" fmla="*/ 77118 h 161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4488" h="161801">
                    <a:moveTo>
                      <a:pt x="0" y="77118"/>
                    </a:moveTo>
                    <a:lnTo>
                      <a:pt x="2266" y="120001"/>
                    </a:lnTo>
                    <a:lnTo>
                      <a:pt x="15848" y="132611"/>
                    </a:lnTo>
                    <a:lnTo>
                      <a:pt x="5283" y="153511"/>
                    </a:lnTo>
                    <a:lnTo>
                      <a:pt x="27538" y="161802"/>
                    </a:lnTo>
                    <a:lnTo>
                      <a:pt x="79981" y="153511"/>
                    </a:lnTo>
                    <a:lnTo>
                      <a:pt x="90171" y="130089"/>
                    </a:lnTo>
                    <a:lnTo>
                      <a:pt x="125633" y="117121"/>
                    </a:lnTo>
                    <a:lnTo>
                      <a:pt x="128274" y="96936"/>
                    </a:lnTo>
                    <a:lnTo>
                      <a:pt x="141481" y="91534"/>
                    </a:lnTo>
                    <a:lnTo>
                      <a:pt x="136198" y="81446"/>
                    </a:lnTo>
                    <a:lnTo>
                      <a:pt x="148271" y="79998"/>
                    </a:lnTo>
                    <a:lnTo>
                      <a:pt x="157703" y="60546"/>
                    </a:lnTo>
                    <a:lnTo>
                      <a:pt x="153929" y="40361"/>
                    </a:lnTo>
                    <a:lnTo>
                      <a:pt x="202981" y="25944"/>
                    </a:lnTo>
                    <a:lnTo>
                      <a:pt x="204489" y="21983"/>
                    </a:lnTo>
                    <a:lnTo>
                      <a:pt x="185625" y="18021"/>
                    </a:lnTo>
                    <a:lnTo>
                      <a:pt x="159595" y="31713"/>
                    </a:lnTo>
                    <a:lnTo>
                      <a:pt x="147897" y="0"/>
                    </a:lnTo>
                    <a:lnTo>
                      <a:pt x="126391" y="23789"/>
                    </a:lnTo>
                    <a:lnTo>
                      <a:pt x="63758" y="21983"/>
                    </a:lnTo>
                    <a:lnTo>
                      <a:pt x="30937" y="59464"/>
                    </a:lnTo>
                    <a:lnTo>
                      <a:pt x="9432" y="47211"/>
                    </a:lnTo>
                    <a:lnTo>
                      <a:pt x="0" y="77118"/>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81" name="任意多边形: 形状 80">
                <a:extLst>
                  <a:ext uri="{FF2B5EF4-FFF2-40B4-BE49-F238E27FC236}">
                    <a16:creationId xmlns:a16="http://schemas.microsoft.com/office/drawing/2014/main" id="{1E456B23-B242-4E1F-BB1C-F29C991FC2C7}"/>
                  </a:ext>
                </a:extLst>
              </p:cNvPr>
              <p:cNvSpPr/>
              <p:nvPr/>
            </p:nvSpPr>
            <p:spPr>
              <a:xfrm>
                <a:off x="7340135" y="2404341"/>
                <a:ext cx="25561" cy="51096"/>
              </a:xfrm>
              <a:custGeom>
                <a:avLst/>
                <a:gdLst>
                  <a:gd name="connsiteX0" fmla="*/ 0 w 25561"/>
                  <a:gd name="connsiteY0" fmla="*/ 38572 h 51096"/>
                  <a:gd name="connsiteX1" fmla="*/ 360 w 25561"/>
                  <a:gd name="connsiteY1" fmla="*/ 12516 h 51096"/>
                  <a:gd name="connsiteX2" fmla="*/ 11880 w 25561"/>
                  <a:gd name="connsiteY2" fmla="*/ 0 h 51096"/>
                  <a:gd name="connsiteX3" fmla="*/ 25561 w 25561"/>
                  <a:gd name="connsiteY3" fmla="*/ 29779 h 51096"/>
                  <a:gd name="connsiteX4" fmla="*/ 12600 w 25561"/>
                  <a:gd name="connsiteY4" fmla="*/ 51097 h 51096"/>
                  <a:gd name="connsiteX5" fmla="*/ 0 w 25561"/>
                  <a:gd name="connsiteY5" fmla="*/ 38572 h 5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61" h="51096">
                    <a:moveTo>
                      <a:pt x="0" y="38572"/>
                    </a:moveTo>
                    <a:lnTo>
                      <a:pt x="360" y="12516"/>
                    </a:lnTo>
                    <a:lnTo>
                      <a:pt x="11880" y="0"/>
                    </a:lnTo>
                    <a:lnTo>
                      <a:pt x="25561" y="29779"/>
                    </a:lnTo>
                    <a:lnTo>
                      <a:pt x="12600" y="51097"/>
                    </a:lnTo>
                    <a:lnTo>
                      <a:pt x="0" y="3857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82" name="任意多边形: 形状 81">
                <a:extLst>
                  <a:ext uri="{FF2B5EF4-FFF2-40B4-BE49-F238E27FC236}">
                    <a16:creationId xmlns:a16="http://schemas.microsoft.com/office/drawing/2014/main" id="{023847FE-47C0-4E88-A673-15DAFC1B1F06}"/>
                  </a:ext>
                </a:extLst>
              </p:cNvPr>
              <p:cNvSpPr/>
              <p:nvPr/>
            </p:nvSpPr>
            <p:spPr>
              <a:xfrm>
                <a:off x="6948198" y="2506534"/>
                <a:ext cx="289692" cy="306562"/>
              </a:xfrm>
              <a:custGeom>
                <a:avLst/>
                <a:gdLst>
                  <a:gd name="connsiteX0" fmla="*/ 0 w 289692"/>
                  <a:gd name="connsiteY0" fmla="*/ 163830 h 306562"/>
                  <a:gd name="connsiteX1" fmla="*/ 1866 w 289692"/>
                  <a:gd name="connsiteY1" fmla="*/ 169913 h 306562"/>
                  <a:gd name="connsiteX2" fmla="*/ 55997 w 289692"/>
                  <a:gd name="connsiteY2" fmla="*/ 208195 h 306562"/>
                  <a:gd name="connsiteX3" fmla="*/ 169485 w 289692"/>
                  <a:gd name="connsiteY3" fmla="*/ 292615 h 306562"/>
                  <a:gd name="connsiteX4" fmla="*/ 170231 w 289692"/>
                  <a:gd name="connsiteY4" fmla="*/ 306563 h 306562"/>
                  <a:gd name="connsiteX5" fmla="*/ 182177 w 289692"/>
                  <a:gd name="connsiteY5" fmla="*/ 305131 h 306562"/>
                  <a:gd name="connsiteX6" fmla="*/ 204202 w 289692"/>
                  <a:gd name="connsiteY6" fmla="*/ 299056 h 306562"/>
                  <a:gd name="connsiteX7" fmla="*/ 289692 w 289692"/>
                  <a:gd name="connsiteY7" fmla="*/ 232870 h 306562"/>
                  <a:gd name="connsiteX8" fmla="*/ 256467 w 289692"/>
                  <a:gd name="connsiteY8" fmla="*/ 188513 h 306562"/>
                  <a:gd name="connsiteX9" fmla="*/ 256840 w 289692"/>
                  <a:gd name="connsiteY9" fmla="*/ 118041 h 306562"/>
                  <a:gd name="connsiteX10" fmla="*/ 253481 w 289692"/>
                  <a:gd name="connsiteY10" fmla="*/ 86209 h 306562"/>
                  <a:gd name="connsiteX11" fmla="*/ 228468 w 289692"/>
                  <a:gd name="connsiteY11" fmla="*/ 54011 h 306562"/>
                  <a:gd name="connsiteX12" fmla="*/ 241534 w 289692"/>
                  <a:gd name="connsiteY12" fmla="*/ 42926 h 306562"/>
                  <a:gd name="connsiteX13" fmla="*/ 246014 w 289692"/>
                  <a:gd name="connsiteY13" fmla="*/ 0 h 306562"/>
                  <a:gd name="connsiteX14" fmla="*/ 145966 w 289692"/>
                  <a:gd name="connsiteY14" fmla="*/ 7149 h 306562"/>
                  <a:gd name="connsiteX15" fmla="*/ 91835 w 289692"/>
                  <a:gd name="connsiteY15" fmla="*/ 32906 h 306562"/>
                  <a:gd name="connsiteX16" fmla="*/ 106021 w 289692"/>
                  <a:gd name="connsiteY16" fmla="*/ 85136 h 306562"/>
                  <a:gd name="connsiteX17" fmla="*/ 83622 w 289692"/>
                  <a:gd name="connsiteY17" fmla="*/ 86209 h 306562"/>
                  <a:gd name="connsiteX18" fmla="*/ 70556 w 289692"/>
                  <a:gd name="connsiteY18" fmla="*/ 92293 h 306562"/>
                  <a:gd name="connsiteX19" fmla="*/ 73169 w 289692"/>
                  <a:gd name="connsiteY19" fmla="*/ 105883 h 306562"/>
                  <a:gd name="connsiteX20" fmla="*/ 7840 w 289692"/>
                  <a:gd name="connsiteY20" fmla="*/ 137007 h 306562"/>
                  <a:gd name="connsiteX21" fmla="*/ 0 w 289692"/>
                  <a:gd name="connsiteY21" fmla="*/ 163830 h 30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89692" h="306562">
                    <a:moveTo>
                      <a:pt x="0" y="163830"/>
                    </a:moveTo>
                    <a:lnTo>
                      <a:pt x="1866" y="169913"/>
                    </a:lnTo>
                    <a:lnTo>
                      <a:pt x="55997" y="208195"/>
                    </a:lnTo>
                    <a:lnTo>
                      <a:pt x="169485" y="292615"/>
                    </a:lnTo>
                    <a:lnTo>
                      <a:pt x="170231" y="306563"/>
                    </a:lnTo>
                    <a:lnTo>
                      <a:pt x="182177" y="305131"/>
                    </a:lnTo>
                    <a:lnTo>
                      <a:pt x="204202" y="299056"/>
                    </a:lnTo>
                    <a:lnTo>
                      <a:pt x="289692" y="232870"/>
                    </a:lnTo>
                    <a:lnTo>
                      <a:pt x="256467" y="188513"/>
                    </a:lnTo>
                    <a:lnTo>
                      <a:pt x="256840" y="118041"/>
                    </a:lnTo>
                    <a:lnTo>
                      <a:pt x="253481" y="86209"/>
                    </a:lnTo>
                    <a:lnTo>
                      <a:pt x="228468" y="54011"/>
                    </a:lnTo>
                    <a:lnTo>
                      <a:pt x="241534" y="42926"/>
                    </a:lnTo>
                    <a:lnTo>
                      <a:pt x="246014" y="0"/>
                    </a:lnTo>
                    <a:lnTo>
                      <a:pt x="145966" y="7149"/>
                    </a:lnTo>
                    <a:lnTo>
                      <a:pt x="91835" y="32906"/>
                    </a:lnTo>
                    <a:lnTo>
                      <a:pt x="106021" y="85136"/>
                    </a:lnTo>
                    <a:lnTo>
                      <a:pt x="83622" y="86209"/>
                    </a:lnTo>
                    <a:lnTo>
                      <a:pt x="70556" y="92293"/>
                    </a:lnTo>
                    <a:lnTo>
                      <a:pt x="73169" y="105883"/>
                    </a:lnTo>
                    <a:lnTo>
                      <a:pt x="7840" y="137007"/>
                    </a:lnTo>
                    <a:lnTo>
                      <a:pt x="0" y="16383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83" name="任意多边形: 形状 82">
                <a:extLst>
                  <a:ext uri="{FF2B5EF4-FFF2-40B4-BE49-F238E27FC236}">
                    <a16:creationId xmlns:a16="http://schemas.microsoft.com/office/drawing/2014/main" id="{727FB9F4-B681-470A-A7AD-256120A3C0F3}"/>
                  </a:ext>
                </a:extLst>
              </p:cNvPr>
              <p:cNvSpPr/>
              <p:nvPr/>
            </p:nvSpPr>
            <p:spPr>
              <a:xfrm>
                <a:off x="8677832" y="3272950"/>
                <a:ext cx="570864" cy="476893"/>
              </a:xfrm>
              <a:custGeom>
                <a:avLst/>
                <a:gdLst>
                  <a:gd name="connsiteX0" fmla="*/ 0 w 570864"/>
                  <a:gd name="connsiteY0" fmla="*/ 251410 h 476893"/>
                  <a:gd name="connsiteX1" fmla="*/ 9253 w 570864"/>
                  <a:gd name="connsiteY1" fmla="*/ 254955 h 476893"/>
                  <a:gd name="connsiteX2" fmla="*/ 3332 w 570864"/>
                  <a:gd name="connsiteY2" fmla="*/ 240751 h 476893"/>
                  <a:gd name="connsiteX3" fmla="*/ 15166 w 570864"/>
                  <a:gd name="connsiteY3" fmla="*/ 248922 h 476893"/>
                  <a:gd name="connsiteX4" fmla="*/ 3332 w 570864"/>
                  <a:gd name="connsiteY4" fmla="*/ 220873 h 476893"/>
                  <a:gd name="connsiteX5" fmla="*/ 11468 w 570864"/>
                  <a:gd name="connsiteY5" fmla="*/ 179328 h 476893"/>
                  <a:gd name="connsiteX6" fmla="*/ 14425 w 570864"/>
                  <a:gd name="connsiteY6" fmla="*/ 190336 h 476893"/>
                  <a:gd name="connsiteX7" fmla="*/ 49946 w 570864"/>
                  <a:gd name="connsiteY7" fmla="*/ 156954 h 476893"/>
                  <a:gd name="connsiteX8" fmla="*/ 109512 w 570864"/>
                  <a:gd name="connsiteY8" fmla="*/ 141685 h 476893"/>
                  <a:gd name="connsiteX9" fmla="*/ 130234 w 570864"/>
                  <a:gd name="connsiteY9" fmla="*/ 117181 h 476893"/>
                  <a:gd name="connsiteX10" fmla="*/ 129118 w 570864"/>
                  <a:gd name="connsiteY10" fmla="*/ 101205 h 476893"/>
                  <a:gd name="connsiteX11" fmla="*/ 136522 w 570864"/>
                  <a:gd name="connsiteY11" fmla="*/ 89489 h 476893"/>
                  <a:gd name="connsiteX12" fmla="*/ 145400 w 570864"/>
                  <a:gd name="connsiteY12" fmla="*/ 107953 h 476893"/>
                  <a:gd name="connsiteX13" fmla="*/ 145400 w 570864"/>
                  <a:gd name="connsiteY13" fmla="*/ 88066 h 476893"/>
                  <a:gd name="connsiteX14" fmla="*/ 159825 w 570864"/>
                  <a:gd name="connsiteY14" fmla="*/ 92327 h 476893"/>
                  <a:gd name="connsiteX15" fmla="*/ 161308 w 570864"/>
                  <a:gd name="connsiteY15" fmla="*/ 77416 h 476893"/>
                  <a:gd name="connsiteX16" fmla="*/ 182029 w 570864"/>
                  <a:gd name="connsiteY16" fmla="*/ 53269 h 476893"/>
                  <a:gd name="connsiteX17" fmla="*/ 204225 w 570864"/>
                  <a:gd name="connsiteY17" fmla="*/ 54684 h 476893"/>
                  <a:gd name="connsiteX18" fmla="*/ 208297 w 570864"/>
                  <a:gd name="connsiteY18" fmla="*/ 78481 h 476893"/>
                  <a:gd name="connsiteX19" fmla="*/ 217542 w 570864"/>
                  <a:gd name="connsiteY19" fmla="*/ 64985 h 476893"/>
                  <a:gd name="connsiteX20" fmla="*/ 233450 w 570864"/>
                  <a:gd name="connsiteY20" fmla="*/ 72440 h 476893"/>
                  <a:gd name="connsiteX21" fmla="*/ 227903 w 570864"/>
                  <a:gd name="connsiteY21" fmla="*/ 56822 h 476893"/>
                  <a:gd name="connsiteX22" fmla="*/ 242328 w 570864"/>
                  <a:gd name="connsiteY22" fmla="*/ 31610 h 476893"/>
                  <a:gd name="connsiteX23" fmla="*/ 274893 w 570864"/>
                  <a:gd name="connsiteY23" fmla="*/ 22016 h 476893"/>
                  <a:gd name="connsiteX24" fmla="*/ 266006 w 570864"/>
                  <a:gd name="connsiteY24" fmla="*/ 6399 h 476893"/>
                  <a:gd name="connsiteX25" fmla="*/ 330386 w 570864"/>
                  <a:gd name="connsiteY25" fmla="*/ 25927 h 476893"/>
                  <a:gd name="connsiteX26" fmla="*/ 316694 w 570864"/>
                  <a:gd name="connsiteY26" fmla="*/ 68896 h 476893"/>
                  <a:gd name="connsiteX27" fmla="*/ 381073 w 570864"/>
                  <a:gd name="connsiteY27" fmla="*/ 112920 h 476893"/>
                  <a:gd name="connsiteX28" fmla="*/ 396981 w 570864"/>
                  <a:gd name="connsiteY28" fmla="*/ 94815 h 476893"/>
                  <a:gd name="connsiteX29" fmla="*/ 405118 w 570864"/>
                  <a:gd name="connsiteY29" fmla="*/ 21667 h 476893"/>
                  <a:gd name="connsiteX30" fmla="*/ 419918 w 570864"/>
                  <a:gd name="connsiteY30" fmla="*/ 0 h 476893"/>
                  <a:gd name="connsiteX31" fmla="*/ 433976 w 570864"/>
                  <a:gd name="connsiteY31" fmla="*/ 56107 h 476893"/>
                  <a:gd name="connsiteX32" fmla="*/ 455431 w 570864"/>
                  <a:gd name="connsiteY32" fmla="*/ 68896 h 476893"/>
                  <a:gd name="connsiteX33" fmla="*/ 469864 w 570864"/>
                  <a:gd name="connsiteY33" fmla="*/ 133165 h 476893"/>
                  <a:gd name="connsiteX34" fmla="*/ 504269 w 570864"/>
                  <a:gd name="connsiteY34" fmla="*/ 153758 h 476893"/>
                  <a:gd name="connsiteX35" fmla="*/ 517961 w 570864"/>
                  <a:gd name="connsiteY35" fmla="*/ 190336 h 476893"/>
                  <a:gd name="connsiteX36" fmla="*/ 529796 w 570864"/>
                  <a:gd name="connsiteY36" fmla="*/ 187848 h 476893"/>
                  <a:gd name="connsiteX37" fmla="*/ 533128 w 570864"/>
                  <a:gd name="connsiteY37" fmla="*/ 207377 h 476893"/>
                  <a:gd name="connsiteX38" fmla="*/ 561611 w 570864"/>
                  <a:gd name="connsiteY38" fmla="*/ 235426 h 476893"/>
                  <a:gd name="connsiteX39" fmla="*/ 570865 w 570864"/>
                  <a:gd name="connsiteY39" fmla="*/ 284785 h 476893"/>
                  <a:gd name="connsiteX40" fmla="*/ 563835 w 570864"/>
                  <a:gd name="connsiteY40" fmla="*/ 334501 h 476893"/>
                  <a:gd name="connsiteX41" fmla="*/ 539791 w 570864"/>
                  <a:gd name="connsiteY41" fmla="*/ 376046 h 476893"/>
                  <a:gd name="connsiteX42" fmla="*/ 520918 w 570864"/>
                  <a:gd name="connsiteY42" fmla="*/ 447771 h 476893"/>
                  <a:gd name="connsiteX43" fmla="*/ 489469 w 570864"/>
                  <a:gd name="connsiteY43" fmla="*/ 455226 h 476893"/>
                  <a:gd name="connsiteX44" fmla="*/ 468756 w 570864"/>
                  <a:gd name="connsiteY44" fmla="*/ 468722 h 476893"/>
                  <a:gd name="connsiteX45" fmla="*/ 470605 w 570864"/>
                  <a:gd name="connsiteY45" fmla="*/ 476893 h 476893"/>
                  <a:gd name="connsiteX46" fmla="*/ 449884 w 570864"/>
                  <a:gd name="connsiteY46" fmla="*/ 453096 h 476893"/>
                  <a:gd name="connsiteX47" fmla="*/ 428429 w 570864"/>
                  <a:gd name="connsiteY47" fmla="*/ 470145 h 476893"/>
                  <a:gd name="connsiteX48" fmla="*/ 401420 w 570864"/>
                  <a:gd name="connsiteY48" fmla="*/ 463039 h 476893"/>
                  <a:gd name="connsiteX49" fmla="*/ 378849 w 570864"/>
                  <a:gd name="connsiteY49" fmla="*/ 444933 h 476893"/>
                  <a:gd name="connsiteX50" fmla="*/ 370338 w 570864"/>
                  <a:gd name="connsiteY50" fmla="*/ 409421 h 476893"/>
                  <a:gd name="connsiteX51" fmla="*/ 353322 w 570864"/>
                  <a:gd name="connsiteY51" fmla="*/ 413681 h 476893"/>
                  <a:gd name="connsiteX52" fmla="*/ 353322 w 570864"/>
                  <a:gd name="connsiteY52" fmla="*/ 389185 h 476893"/>
                  <a:gd name="connsiteX53" fmla="*/ 347401 w 570864"/>
                  <a:gd name="connsiteY53" fmla="*/ 404811 h 476893"/>
                  <a:gd name="connsiteX54" fmla="*/ 335566 w 570864"/>
                  <a:gd name="connsiteY54" fmla="*/ 405876 h 476893"/>
                  <a:gd name="connsiteX55" fmla="*/ 347776 w 570864"/>
                  <a:gd name="connsiteY55" fmla="*/ 358997 h 476893"/>
                  <a:gd name="connsiteX56" fmla="*/ 323723 w 570864"/>
                  <a:gd name="connsiteY56" fmla="*/ 403030 h 476893"/>
                  <a:gd name="connsiteX57" fmla="*/ 311888 w 570864"/>
                  <a:gd name="connsiteY57" fmla="*/ 393803 h 476893"/>
                  <a:gd name="connsiteX58" fmla="*/ 299303 w 570864"/>
                  <a:gd name="connsiteY58" fmla="*/ 359355 h 476893"/>
                  <a:gd name="connsiteX59" fmla="*/ 256761 w 570864"/>
                  <a:gd name="connsiteY59" fmla="*/ 340533 h 476893"/>
                  <a:gd name="connsiteX60" fmla="*/ 181288 w 570864"/>
                  <a:gd name="connsiteY60" fmla="*/ 354387 h 476893"/>
                  <a:gd name="connsiteX61" fmla="*/ 149464 w 570864"/>
                  <a:gd name="connsiteY61" fmla="*/ 380306 h 476893"/>
                  <a:gd name="connsiteX62" fmla="*/ 97303 w 570864"/>
                  <a:gd name="connsiteY62" fmla="*/ 381729 h 476893"/>
                  <a:gd name="connsiteX63" fmla="*/ 67336 w 570864"/>
                  <a:gd name="connsiteY63" fmla="*/ 404453 h 476893"/>
                  <a:gd name="connsiteX64" fmla="*/ 28117 w 570864"/>
                  <a:gd name="connsiteY64" fmla="*/ 388469 h 476893"/>
                  <a:gd name="connsiteX65" fmla="*/ 36995 w 570864"/>
                  <a:gd name="connsiteY65" fmla="*/ 343021 h 476893"/>
                  <a:gd name="connsiteX66" fmla="*/ 0 w 570864"/>
                  <a:gd name="connsiteY66" fmla="*/ 251410 h 476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570864" h="476893">
                    <a:moveTo>
                      <a:pt x="0" y="251410"/>
                    </a:moveTo>
                    <a:lnTo>
                      <a:pt x="9253" y="254955"/>
                    </a:lnTo>
                    <a:lnTo>
                      <a:pt x="3332" y="240751"/>
                    </a:lnTo>
                    <a:lnTo>
                      <a:pt x="15166" y="248922"/>
                    </a:lnTo>
                    <a:lnTo>
                      <a:pt x="3332" y="220873"/>
                    </a:lnTo>
                    <a:lnTo>
                      <a:pt x="11468" y="179328"/>
                    </a:lnTo>
                    <a:lnTo>
                      <a:pt x="14425" y="190336"/>
                    </a:lnTo>
                    <a:lnTo>
                      <a:pt x="49946" y="156954"/>
                    </a:lnTo>
                    <a:lnTo>
                      <a:pt x="109512" y="141685"/>
                    </a:lnTo>
                    <a:lnTo>
                      <a:pt x="130234" y="117181"/>
                    </a:lnTo>
                    <a:lnTo>
                      <a:pt x="129118" y="101205"/>
                    </a:lnTo>
                    <a:lnTo>
                      <a:pt x="136522" y="89489"/>
                    </a:lnTo>
                    <a:lnTo>
                      <a:pt x="145400" y="107953"/>
                    </a:lnTo>
                    <a:lnTo>
                      <a:pt x="145400" y="88066"/>
                    </a:lnTo>
                    <a:lnTo>
                      <a:pt x="159825" y="92327"/>
                    </a:lnTo>
                    <a:lnTo>
                      <a:pt x="161308" y="77416"/>
                    </a:lnTo>
                    <a:lnTo>
                      <a:pt x="182029" y="53269"/>
                    </a:lnTo>
                    <a:lnTo>
                      <a:pt x="204225" y="54684"/>
                    </a:lnTo>
                    <a:lnTo>
                      <a:pt x="208297" y="78481"/>
                    </a:lnTo>
                    <a:lnTo>
                      <a:pt x="217542" y="64985"/>
                    </a:lnTo>
                    <a:lnTo>
                      <a:pt x="233450" y="72440"/>
                    </a:lnTo>
                    <a:lnTo>
                      <a:pt x="227903" y="56822"/>
                    </a:lnTo>
                    <a:lnTo>
                      <a:pt x="242328" y="31610"/>
                    </a:lnTo>
                    <a:lnTo>
                      <a:pt x="274893" y="22016"/>
                    </a:lnTo>
                    <a:lnTo>
                      <a:pt x="266006" y="6399"/>
                    </a:lnTo>
                    <a:lnTo>
                      <a:pt x="330386" y="25927"/>
                    </a:lnTo>
                    <a:lnTo>
                      <a:pt x="316694" y="68896"/>
                    </a:lnTo>
                    <a:lnTo>
                      <a:pt x="381073" y="112920"/>
                    </a:lnTo>
                    <a:lnTo>
                      <a:pt x="396981" y="94815"/>
                    </a:lnTo>
                    <a:lnTo>
                      <a:pt x="405118" y="21667"/>
                    </a:lnTo>
                    <a:lnTo>
                      <a:pt x="419918" y="0"/>
                    </a:lnTo>
                    <a:lnTo>
                      <a:pt x="433976" y="56107"/>
                    </a:lnTo>
                    <a:lnTo>
                      <a:pt x="455431" y="68896"/>
                    </a:lnTo>
                    <a:lnTo>
                      <a:pt x="469864" y="133165"/>
                    </a:lnTo>
                    <a:lnTo>
                      <a:pt x="504269" y="153758"/>
                    </a:lnTo>
                    <a:lnTo>
                      <a:pt x="517961" y="190336"/>
                    </a:lnTo>
                    <a:lnTo>
                      <a:pt x="529796" y="187848"/>
                    </a:lnTo>
                    <a:lnTo>
                      <a:pt x="533128" y="207377"/>
                    </a:lnTo>
                    <a:lnTo>
                      <a:pt x="561611" y="235426"/>
                    </a:lnTo>
                    <a:lnTo>
                      <a:pt x="570865" y="284785"/>
                    </a:lnTo>
                    <a:lnTo>
                      <a:pt x="563835" y="334501"/>
                    </a:lnTo>
                    <a:lnTo>
                      <a:pt x="539791" y="376046"/>
                    </a:lnTo>
                    <a:lnTo>
                      <a:pt x="520918" y="447771"/>
                    </a:lnTo>
                    <a:lnTo>
                      <a:pt x="489469" y="455226"/>
                    </a:lnTo>
                    <a:lnTo>
                      <a:pt x="468756" y="468722"/>
                    </a:lnTo>
                    <a:lnTo>
                      <a:pt x="470605" y="476893"/>
                    </a:lnTo>
                    <a:lnTo>
                      <a:pt x="449884" y="453096"/>
                    </a:lnTo>
                    <a:lnTo>
                      <a:pt x="428429" y="470145"/>
                    </a:lnTo>
                    <a:lnTo>
                      <a:pt x="401420" y="463039"/>
                    </a:lnTo>
                    <a:lnTo>
                      <a:pt x="378849" y="444933"/>
                    </a:lnTo>
                    <a:lnTo>
                      <a:pt x="370338" y="409421"/>
                    </a:lnTo>
                    <a:lnTo>
                      <a:pt x="353322" y="413681"/>
                    </a:lnTo>
                    <a:lnTo>
                      <a:pt x="353322" y="389185"/>
                    </a:lnTo>
                    <a:lnTo>
                      <a:pt x="347401" y="404811"/>
                    </a:lnTo>
                    <a:lnTo>
                      <a:pt x="335566" y="405876"/>
                    </a:lnTo>
                    <a:lnTo>
                      <a:pt x="347776" y="358997"/>
                    </a:lnTo>
                    <a:lnTo>
                      <a:pt x="323723" y="403030"/>
                    </a:lnTo>
                    <a:lnTo>
                      <a:pt x="311888" y="393803"/>
                    </a:lnTo>
                    <a:lnTo>
                      <a:pt x="299303" y="359355"/>
                    </a:lnTo>
                    <a:lnTo>
                      <a:pt x="256761" y="340533"/>
                    </a:lnTo>
                    <a:lnTo>
                      <a:pt x="181288" y="354387"/>
                    </a:lnTo>
                    <a:lnTo>
                      <a:pt x="149464" y="380306"/>
                    </a:lnTo>
                    <a:lnTo>
                      <a:pt x="97303" y="381729"/>
                    </a:lnTo>
                    <a:lnTo>
                      <a:pt x="67336" y="404453"/>
                    </a:lnTo>
                    <a:lnTo>
                      <a:pt x="28117" y="388469"/>
                    </a:lnTo>
                    <a:lnTo>
                      <a:pt x="36995" y="343021"/>
                    </a:lnTo>
                    <a:lnTo>
                      <a:pt x="0" y="25141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84" name="任意多边形: 形状 83">
                <a:extLst>
                  <a:ext uri="{FF2B5EF4-FFF2-40B4-BE49-F238E27FC236}">
                    <a16:creationId xmlns:a16="http://schemas.microsoft.com/office/drawing/2014/main" id="{C0C60AD6-E0BA-4304-9412-CA7B29C60F6D}"/>
                  </a:ext>
                </a:extLst>
              </p:cNvPr>
              <p:cNvSpPr/>
              <p:nvPr/>
            </p:nvSpPr>
            <p:spPr>
              <a:xfrm>
                <a:off x="9129411" y="3775387"/>
                <a:ext cx="51122" cy="51096"/>
              </a:xfrm>
              <a:custGeom>
                <a:avLst/>
                <a:gdLst>
                  <a:gd name="connsiteX0" fmla="*/ 0 w 51122"/>
                  <a:gd name="connsiteY0" fmla="*/ 8512 h 51096"/>
                  <a:gd name="connsiteX1" fmla="*/ 384 w 51122"/>
                  <a:gd name="connsiteY1" fmla="*/ 0 h 51096"/>
                  <a:gd name="connsiteX2" fmla="*/ 25561 w 51122"/>
                  <a:gd name="connsiteY2" fmla="*/ 6816 h 51096"/>
                  <a:gd name="connsiteX3" fmla="*/ 46163 w 51122"/>
                  <a:gd name="connsiteY3" fmla="*/ 682 h 51096"/>
                  <a:gd name="connsiteX4" fmla="*/ 51122 w 51122"/>
                  <a:gd name="connsiteY4" fmla="*/ 13624 h 51096"/>
                  <a:gd name="connsiteX5" fmla="*/ 51122 w 51122"/>
                  <a:gd name="connsiteY5" fmla="*/ 29293 h 51096"/>
                  <a:gd name="connsiteX6" fmla="*/ 31662 w 51122"/>
                  <a:gd name="connsiteY6" fmla="*/ 51097 h 51096"/>
                  <a:gd name="connsiteX7" fmla="*/ 19077 w 51122"/>
                  <a:gd name="connsiteY7" fmla="*/ 50074 h 51096"/>
                  <a:gd name="connsiteX8" fmla="*/ 0 w 51122"/>
                  <a:gd name="connsiteY8" fmla="*/ 8512 h 5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122" h="51096">
                    <a:moveTo>
                      <a:pt x="0" y="8512"/>
                    </a:moveTo>
                    <a:lnTo>
                      <a:pt x="384" y="0"/>
                    </a:lnTo>
                    <a:lnTo>
                      <a:pt x="25561" y="6816"/>
                    </a:lnTo>
                    <a:lnTo>
                      <a:pt x="46163" y="682"/>
                    </a:lnTo>
                    <a:lnTo>
                      <a:pt x="51122" y="13624"/>
                    </a:lnTo>
                    <a:lnTo>
                      <a:pt x="51122" y="29293"/>
                    </a:lnTo>
                    <a:lnTo>
                      <a:pt x="31662" y="51097"/>
                    </a:lnTo>
                    <a:lnTo>
                      <a:pt x="19077" y="50074"/>
                    </a:lnTo>
                    <a:lnTo>
                      <a:pt x="0" y="851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85" name="任意多边形: 形状 84">
                <a:extLst>
                  <a:ext uri="{FF2B5EF4-FFF2-40B4-BE49-F238E27FC236}">
                    <a16:creationId xmlns:a16="http://schemas.microsoft.com/office/drawing/2014/main" id="{C2015AB2-74B6-43F2-8329-DDBAA9537F12}"/>
                  </a:ext>
                </a:extLst>
              </p:cNvPr>
              <p:cNvSpPr/>
              <p:nvPr/>
            </p:nvSpPr>
            <p:spPr>
              <a:xfrm>
                <a:off x="7203809" y="2285124"/>
                <a:ext cx="110764" cy="42576"/>
              </a:xfrm>
              <a:custGeom>
                <a:avLst/>
                <a:gdLst>
                  <a:gd name="connsiteX0" fmla="*/ 0 w 110764"/>
                  <a:gd name="connsiteY0" fmla="*/ 23610 h 42576"/>
                  <a:gd name="connsiteX1" fmla="*/ 2620 w 110764"/>
                  <a:gd name="connsiteY1" fmla="*/ 25944 h 42576"/>
                  <a:gd name="connsiteX2" fmla="*/ 2994 w 110764"/>
                  <a:gd name="connsiteY2" fmla="*/ 33264 h 42576"/>
                  <a:gd name="connsiteX3" fmla="*/ 15343 w 110764"/>
                  <a:gd name="connsiteY3" fmla="*/ 35257 h 42576"/>
                  <a:gd name="connsiteX4" fmla="*/ 37047 w 110764"/>
                  <a:gd name="connsiteY4" fmla="*/ 30929 h 42576"/>
                  <a:gd name="connsiteX5" fmla="*/ 62119 w 110764"/>
                  <a:gd name="connsiteY5" fmla="*/ 42576 h 42576"/>
                  <a:gd name="connsiteX6" fmla="*/ 96171 w 110764"/>
                  <a:gd name="connsiteY6" fmla="*/ 34925 h 42576"/>
                  <a:gd name="connsiteX7" fmla="*/ 110765 w 110764"/>
                  <a:gd name="connsiteY7" fmla="*/ 12303 h 42576"/>
                  <a:gd name="connsiteX8" fmla="*/ 104403 w 110764"/>
                  <a:gd name="connsiteY8" fmla="*/ 0 h 42576"/>
                  <a:gd name="connsiteX9" fmla="*/ 62493 w 110764"/>
                  <a:gd name="connsiteY9" fmla="*/ 332 h 42576"/>
                  <a:gd name="connsiteX10" fmla="*/ 49395 w 110764"/>
                  <a:gd name="connsiteY10" fmla="*/ 23278 h 42576"/>
                  <a:gd name="connsiteX11" fmla="*/ 0 w 110764"/>
                  <a:gd name="connsiteY11" fmla="*/ 23610 h 4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764" h="42576">
                    <a:moveTo>
                      <a:pt x="0" y="23610"/>
                    </a:moveTo>
                    <a:lnTo>
                      <a:pt x="2620" y="25944"/>
                    </a:lnTo>
                    <a:lnTo>
                      <a:pt x="2994" y="33264"/>
                    </a:lnTo>
                    <a:lnTo>
                      <a:pt x="15343" y="35257"/>
                    </a:lnTo>
                    <a:lnTo>
                      <a:pt x="37047" y="30929"/>
                    </a:lnTo>
                    <a:lnTo>
                      <a:pt x="62119" y="42576"/>
                    </a:lnTo>
                    <a:lnTo>
                      <a:pt x="96171" y="34925"/>
                    </a:lnTo>
                    <a:lnTo>
                      <a:pt x="110765" y="12303"/>
                    </a:lnTo>
                    <a:lnTo>
                      <a:pt x="104403" y="0"/>
                    </a:lnTo>
                    <a:lnTo>
                      <a:pt x="62493" y="332"/>
                    </a:lnTo>
                    <a:lnTo>
                      <a:pt x="49395" y="23278"/>
                    </a:lnTo>
                    <a:lnTo>
                      <a:pt x="0" y="2361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86" name="任意多边形: 形状 85">
                <a:extLst>
                  <a:ext uri="{FF2B5EF4-FFF2-40B4-BE49-F238E27FC236}">
                    <a16:creationId xmlns:a16="http://schemas.microsoft.com/office/drawing/2014/main" id="{18E41D14-6AAD-4F65-BA4E-C54F6D905C99}"/>
                  </a:ext>
                </a:extLst>
              </p:cNvPr>
              <p:cNvSpPr/>
              <p:nvPr/>
            </p:nvSpPr>
            <p:spPr>
              <a:xfrm>
                <a:off x="8319977" y="2685359"/>
                <a:ext cx="68162" cy="93681"/>
              </a:xfrm>
              <a:custGeom>
                <a:avLst/>
                <a:gdLst>
                  <a:gd name="connsiteX0" fmla="*/ 0 w 68162"/>
                  <a:gd name="connsiteY0" fmla="*/ 27887 h 93681"/>
                  <a:gd name="connsiteX1" fmla="*/ 8759 w 68162"/>
                  <a:gd name="connsiteY1" fmla="*/ 37541 h 93681"/>
                  <a:gd name="connsiteX2" fmla="*/ 14093 w 68162"/>
                  <a:gd name="connsiteY2" fmla="*/ 81165 h 93681"/>
                  <a:gd name="connsiteX3" fmla="*/ 32752 w 68162"/>
                  <a:gd name="connsiteY3" fmla="*/ 78660 h 93681"/>
                  <a:gd name="connsiteX4" fmla="*/ 41511 w 68162"/>
                  <a:gd name="connsiteY4" fmla="*/ 60069 h 93681"/>
                  <a:gd name="connsiteX5" fmla="*/ 54837 w 68162"/>
                  <a:gd name="connsiteY5" fmla="*/ 63647 h 93681"/>
                  <a:gd name="connsiteX6" fmla="*/ 62829 w 68162"/>
                  <a:gd name="connsiteY6" fmla="*/ 93682 h 93681"/>
                  <a:gd name="connsiteX7" fmla="*/ 68163 w 68162"/>
                  <a:gd name="connsiteY7" fmla="*/ 76513 h 93681"/>
                  <a:gd name="connsiteX8" fmla="*/ 61687 w 68162"/>
                  <a:gd name="connsiteY8" fmla="*/ 46487 h 93681"/>
                  <a:gd name="connsiteX9" fmla="*/ 54837 w 68162"/>
                  <a:gd name="connsiteY9" fmla="*/ 58637 h 93681"/>
                  <a:gd name="connsiteX10" fmla="*/ 45311 w 68162"/>
                  <a:gd name="connsiteY10" fmla="*/ 42909 h 93681"/>
                  <a:gd name="connsiteX11" fmla="*/ 62454 w 68162"/>
                  <a:gd name="connsiteY11" fmla="*/ 23959 h 93681"/>
                  <a:gd name="connsiteX12" fmla="*/ 30085 w 68162"/>
                  <a:gd name="connsiteY12" fmla="*/ 21097 h 93681"/>
                  <a:gd name="connsiteX13" fmla="*/ 8001 w 68162"/>
                  <a:gd name="connsiteY13" fmla="*/ 0 h 93681"/>
                  <a:gd name="connsiteX14" fmla="*/ 2284 w 68162"/>
                  <a:gd name="connsiteY14" fmla="*/ 11443 h 93681"/>
                  <a:gd name="connsiteX15" fmla="*/ 9142 w 68162"/>
                  <a:gd name="connsiteY15" fmla="*/ 21097 h 93681"/>
                  <a:gd name="connsiteX16" fmla="*/ 0 w 68162"/>
                  <a:gd name="connsiteY16" fmla="*/ 27887 h 93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162" h="93681">
                    <a:moveTo>
                      <a:pt x="0" y="27887"/>
                    </a:moveTo>
                    <a:lnTo>
                      <a:pt x="8759" y="37541"/>
                    </a:lnTo>
                    <a:lnTo>
                      <a:pt x="14093" y="81165"/>
                    </a:lnTo>
                    <a:lnTo>
                      <a:pt x="32752" y="78660"/>
                    </a:lnTo>
                    <a:lnTo>
                      <a:pt x="41511" y="60069"/>
                    </a:lnTo>
                    <a:lnTo>
                      <a:pt x="54837" y="63647"/>
                    </a:lnTo>
                    <a:lnTo>
                      <a:pt x="62829" y="93682"/>
                    </a:lnTo>
                    <a:lnTo>
                      <a:pt x="68163" y="76513"/>
                    </a:lnTo>
                    <a:lnTo>
                      <a:pt x="61687" y="46487"/>
                    </a:lnTo>
                    <a:lnTo>
                      <a:pt x="54837" y="58637"/>
                    </a:lnTo>
                    <a:lnTo>
                      <a:pt x="45311" y="42909"/>
                    </a:lnTo>
                    <a:lnTo>
                      <a:pt x="62454" y="23959"/>
                    </a:lnTo>
                    <a:lnTo>
                      <a:pt x="30085" y="21097"/>
                    </a:lnTo>
                    <a:lnTo>
                      <a:pt x="8001" y="0"/>
                    </a:lnTo>
                    <a:lnTo>
                      <a:pt x="2284" y="11443"/>
                    </a:lnTo>
                    <a:lnTo>
                      <a:pt x="9142" y="21097"/>
                    </a:lnTo>
                    <a:lnTo>
                      <a:pt x="0" y="27887"/>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87" name="任意多边形: 形状 86">
                <a:extLst>
                  <a:ext uri="{FF2B5EF4-FFF2-40B4-BE49-F238E27FC236}">
                    <a16:creationId xmlns:a16="http://schemas.microsoft.com/office/drawing/2014/main" id="{2F3B8474-2C61-430A-A785-61C7AB23E68B}"/>
                  </a:ext>
                </a:extLst>
              </p:cNvPr>
              <p:cNvSpPr/>
              <p:nvPr/>
            </p:nvSpPr>
            <p:spPr>
              <a:xfrm>
                <a:off x="7110085" y="2234027"/>
                <a:ext cx="42601" cy="34064"/>
              </a:xfrm>
              <a:custGeom>
                <a:avLst/>
                <a:gdLst>
                  <a:gd name="connsiteX0" fmla="*/ 0 w 42601"/>
                  <a:gd name="connsiteY0" fmla="*/ 6544 h 34064"/>
                  <a:gd name="connsiteX1" fmla="*/ 9202 w 42601"/>
                  <a:gd name="connsiteY1" fmla="*/ 1636 h 34064"/>
                  <a:gd name="connsiteX2" fmla="*/ 28628 w 42601"/>
                  <a:gd name="connsiteY2" fmla="*/ 0 h 34064"/>
                  <a:gd name="connsiteX3" fmla="*/ 41579 w 42601"/>
                  <a:gd name="connsiteY3" fmla="*/ 13752 h 34064"/>
                  <a:gd name="connsiteX4" fmla="*/ 42602 w 42601"/>
                  <a:gd name="connsiteY4" fmla="*/ 24232 h 34064"/>
                  <a:gd name="connsiteX5" fmla="*/ 38171 w 42601"/>
                  <a:gd name="connsiteY5" fmla="*/ 34064 h 34064"/>
                  <a:gd name="connsiteX6" fmla="*/ 0 w 42601"/>
                  <a:gd name="connsiteY6" fmla="*/ 6544 h 3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01" h="34064">
                    <a:moveTo>
                      <a:pt x="0" y="6544"/>
                    </a:moveTo>
                    <a:lnTo>
                      <a:pt x="9202" y="1636"/>
                    </a:lnTo>
                    <a:lnTo>
                      <a:pt x="28628" y="0"/>
                    </a:lnTo>
                    <a:lnTo>
                      <a:pt x="41579" y="13752"/>
                    </a:lnTo>
                    <a:lnTo>
                      <a:pt x="42602" y="24232"/>
                    </a:lnTo>
                    <a:lnTo>
                      <a:pt x="38171" y="34064"/>
                    </a:lnTo>
                    <a:lnTo>
                      <a:pt x="0" y="654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88" name="任意多边形: 形状 87">
                <a:extLst>
                  <a:ext uri="{FF2B5EF4-FFF2-40B4-BE49-F238E27FC236}">
                    <a16:creationId xmlns:a16="http://schemas.microsoft.com/office/drawing/2014/main" id="{CD1E5143-733F-4F70-A73D-C1C22871E3DC}"/>
                  </a:ext>
                </a:extLst>
              </p:cNvPr>
              <p:cNvSpPr/>
              <p:nvPr/>
            </p:nvSpPr>
            <p:spPr>
              <a:xfrm>
                <a:off x="8328497" y="2659815"/>
                <a:ext cx="51122" cy="25544"/>
              </a:xfrm>
              <a:custGeom>
                <a:avLst/>
                <a:gdLst>
                  <a:gd name="connsiteX0" fmla="*/ 0 w 51122"/>
                  <a:gd name="connsiteY0" fmla="*/ 15669 h 25544"/>
                  <a:gd name="connsiteX1" fmla="*/ 6757 w 51122"/>
                  <a:gd name="connsiteY1" fmla="*/ 25544 h 25544"/>
                  <a:gd name="connsiteX2" fmla="*/ 51122 w 51122"/>
                  <a:gd name="connsiteY2" fmla="*/ 21463 h 25544"/>
                  <a:gd name="connsiteX3" fmla="*/ 47322 w 51122"/>
                  <a:gd name="connsiteY3" fmla="*/ 7498 h 25544"/>
                  <a:gd name="connsiteX4" fmla="*/ 16896 w 51122"/>
                  <a:gd name="connsiteY4" fmla="*/ 0 h 25544"/>
                  <a:gd name="connsiteX5" fmla="*/ 0 w 51122"/>
                  <a:gd name="connsiteY5" fmla="*/ 15669 h 25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22" h="25544">
                    <a:moveTo>
                      <a:pt x="0" y="15669"/>
                    </a:moveTo>
                    <a:lnTo>
                      <a:pt x="6757" y="25544"/>
                    </a:lnTo>
                    <a:lnTo>
                      <a:pt x="51122" y="21463"/>
                    </a:lnTo>
                    <a:lnTo>
                      <a:pt x="47322" y="7498"/>
                    </a:lnTo>
                    <a:lnTo>
                      <a:pt x="16896" y="0"/>
                    </a:lnTo>
                    <a:lnTo>
                      <a:pt x="0" y="15669"/>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89" name="任意多边形: 形状 88">
                <a:extLst>
                  <a:ext uri="{FF2B5EF4-FFF2-40B4-BE49-F238E27FC236}">
                    <a16:creationId xmlns:a16="http://schemas.microsoft.com/office/drawing/2014/main" id="{8F965F28-F268-4C51-8D76-98E2A756CCC5}"/>
                  </a:ext>
                </a:extLst>
              </p:cNvPr>
              <p:cNvSpPr/>
              <p:nvPr/>
            </p:nvSpPr>
            <p:spPr>
              <a:xfrm>
                <a:off x="8686352" y="3025995"/>
                <a:ext cx="17040" cy="17032"/>
              </a:xfrm>
              <a:custGeom>
                <a:avLst/>
                <a:gdLst>
                  <a:gd name="connsiteX0" fmla="*/ 0 w 17040"/>
                  <a:gd name="connsiteY0" fmla="*/ 7779 h 17032"/>
                  <a:gd name="connsiteX1" fmla="*/ 7975 w 17040"/>
                  <a:gd name="connsiteY1" fmla="*/ 17032 h 17032"/>
                  <a:gd name="connsiteX2" fmla="*/ 17041 w 17040"/>
                  <a:gd name="connsiteY2" fmla="*/ 0 h 17032"/>
                  <a:gd name="connsiteX3" fmla="*/ 0 w 17040"/>
                  <a:gd name="connsiteY3" fmla="*/ 7779 h 17032"/>
                </a:gdLst>
                <a:ahLst/>
                <a:cxnLst>
                  <a:cxn ang="0">
                    <a:pos x="connsiteX0" y="connsiteY0"/>
                  </a:cxn>
                  <a:cxn ang="0">
                    <a:pos x="connsiteX1" y="connsiteY1"/>
                  </a:cxn>
                  <a:cxn ang="0">
                    <a:pos x="connsiteX2" y="connsiteY2"/>
                  </a:cxn>
                  <a:cxn ang="0">
                    <a:pos x="connsiteX3" y="connsiteY3"/>
                  </a:cxn>
                </a:cxnLst>
                <a:rect l="l" t="t" r="r" b="b"/>
                <a:pathLst>
                  <a:path w="17040" h="17032">
                    <a:moveTo>
                      <a:pt x="0" y="7779"/>
                    </a:moveTo>
                    <a:lnTo>
                      <a:pt x="7975" y="17032"/>
                    </a:lnTo>
                    <a:lnTo>
                      <a:pt x="17041" y="0"/>
                    </a:lnTo>
                    <a:lnTo>
                      <a:pt x="0" y="7779"/>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90" name="任意多边形: 形状 89">
                <a:extLst>
                  <a:ext uri="{FF2B5EF4-FFF2-40B4-BE49-F238E27FC236}">
                    <a16:creationId xmlns:a16="http://schemas.microsoft.com/office/drawing/2014/main" id="{FE2A64DA-ED96-43E1-9F95-9C684EEF0170}"/>
                  </a:ext>
                </a:extLst>
              </p:cNvPr>
              <p:cNvSpPr/>
              <p:nvPr/>
            </p:nvSpPr>
            <p:spPr>
              <a:xfrm>
                <a:off x="7391257" y="2370276"/>
                <a:ext cx="85203" cy="59608"/>
              </a:xfrm>
              <a:custGeom>
                <a:avLst/>
                <a:gdLst>
                  <a:gd name="connsiteX0" fmla="*/ 0 w 85203"/>
                  <a:gd name="connsiteY0" fmla="*/ 40889 h 59608"/>
                  <a:gd name="connsiteX1" fmla="*/ 4673 w 85203"/>
                  <a:gd name="connsiteY1" fmla="*/ 0 h 59608"/>
                  <a:gd name="connsiteX2" fmla="*/ 85204 w 85203"/>
                  <a:gd name="connsiteY2" fmla="*/ 9168 h 59608"/>
                  <a:gd name="connsiteX3" fmla="*/ 70823 w 85203"/>
                  <a:gd name="connsiteY3" fmla="*/ 34772 h 59608"/>
                  <a:gd name="connsiteX4" fmla="*/ 76575 w 85203"/>
                  <a:gd name="connsiteY4" fmla="*/ 48149 h 59608"/>
                  <a:gd name="connsiteX5" fmla="*/ 55365 w 85203"/>
                  <a:gd name="connsiteY5" fmla="*/ 49674 h 59608"/>
                  <a:gd name="connsiteX6" fmla="*/ 42782 w 85203"/>
                  <a:gd name="connsiteY6" fmla="*/ 59608 h 59608"/>
                  <a:gd name="connsiteX7" fmla="*/ 8629 w 85203"/>
                  <a:gd name="connsiteY7" fmla="*/ 58467 h 59608"/>
                  <a:gd name="connsiteX8" fmla="*/ 0 w 85203"/>
                  <a:gd name="connsiteY8" fmla="*/ 40889 h 5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203" h="59608">
                    <a:moveTo>
                      <a:pt x="0" y="40889"/>
                    </a:moveTo>
                    <a:lnTo>
                      <a:pt x="4673" y="0"/>
                    </a:lnTo>
                    <a:lnTo>
                      <a:pt x="85204" y="9168"/>
                    </a:lnTo>
                    <a:lnTo>
                      <a:pt x="70823" y="34772"/>
                    </a:lnTo>
                    <a:lnTo>
                      <a:pt x="76575" y="48149"/>
                    </a:lnTo>
                    <a:lnTo>
                      <a:pt x="55365" y="49674"/>
                    </a:lnTo>
                    <a:lnTo>
                      <a:pt x="42782" y="59608"/>
                    </a:lnTo>
                    <a:lnTo>
                      <a:pt x="8629" y="58467"/>
                    </a:lnTo>
                    <a:lnTo>
                      <a:pt x="0" y="40889"/>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91" name="任意多边形: 形状 90">
                <a:extLst>
                  <a:ext uri="{FF2B5EF4-FFF2-40B4-BE49-F238E27FC236}">
                    <a16:creationId xmlns:a16="http://schemas.microsoft.com/office/drawing/2014/main" id="{AD83A920-1F30-4DB6-B20A-3A6449DEDA1C}"/>
                  </a:ext>
                </a:extLst>
              </p:cNvPr>
              <p:cNvSpPr/>
              <p:nvPr/>
            </p:nvSpPr>
            <p:spPr>
              <a:xfrm>
                <a:off x="8379619" y="2659815"/>
                <a:ext cx="127805" cy="289539"/>
              </a:xfrm>
              <a:custGeom>
                <a:avLst/>
                <a:gdLst>
                  <a:gd name="connsiteX0" fmla="*/ 0 w 127805"/>
                  <a:gd name="connsiteY0" fmla="*/ 118706 h 289539"/>
                  <a:gd name="connsiteX1" fmla="*/ 5189 w 127805"/>
                  <a:gd name="connsiteY1" fmla="*/ 101793 h 289539"/>
                  <a:gd name="connsiteX2" fmla="*/ 42235 w 127805"/>
                  <a:gd name="connsiteY2" fmla="*/ 26771 h 289539"/>
                  <a:gd name="connsiteX3" fmla="*/ 67055 w 127805"/>
                  <a:gd name="connsiteY3" fmla="*/ 16904 h 289539"/>
                  <a:gd name="connsiteX4" fmla="*/ 72611 w 127805"/>
                  <a:gd name="connsiteY4" fmla="*/ 0 h 289539"/>
                  <a:gd name="connsiteX5" fmla="*/ 91500 w 127805"/>
                  <a:gd name="connsiteY5" fmla="*/ 9509 h 289539"/>
                  <a:gd name="connsiteX6" fmla="*/ 91500 w 127805"/>
                  <a:gd name="connsiteY6" fmla="*/ 25007 h 289539"/>
                  <a:gd name="connsiteX7" fmla="*/ 75576 w 127805"/>
                  <a:gd name="connsiteY7" fmla="*/ 70796 h 289539"/>
                  <a:gd name="connsiteX8" fmla="*/ 92242 w 127805"/>
                  <a:gd name="connsiteY8" fmla="*/ 66928 h 289539"/>
                  <a:gd name="connsiteX9" fmla="*/ 101137 w 127805"/>
                  <a:gd name="connsiteY9" fmla="*/ 97925 h 289539"/>
                  <a:gd name="connsiteX10" fmla="*/ 127805 w 127805"/>
                  <a:gd name="connsiteY10" fmla="*/ 106377 h 289539"/>
                  <a:gd name="connsiteX11" fmla="*/ 114471 w 127805"/>
                  <a:gd name="connsiteY11" fmla="*/ 121518 h 289539"/>
                  <a:gd name="connsiteX12" fmla="*/ 83721 w 127805"/>
                  <a:gd name="connsiteY12" fmla="*/ 141251 h 289539"/>
                  <a:gd name="connsiteX13" fmla="*/ 75576 w 127805"/>
                  <a:gd name="connsiteY13" fmla="*/ 159919 h 289539"/>
                  <a:gd name="connsiteX14" fmla="*/ 92242 w 127805"/>
                  <a:gd name="connsiteY14" fmla="*/ 194435 h 289539"/>
                  <a:gd name="connsiteX15" fmla="*/ 86311 w 127805"/>
                  <a:gd name="connsiteY15" fmla="*/ 215565 h 289539"/>
                  <a:gd name="connsiteX16" fmla="*/ 106317 w 127805"/>
                  <a:gd name="connsiteY16" fmla="*/ 261362 h 289539"/>
                  <a:gd name="connsiteX17" fmla="*/ 91500 w 127805"/>
                  <a:gd name="connsiteY17" fmla="*/ 289539 h 289539"/>
                  <a:gd name="connsiteX18" fmla="*/ 76683 w 127805"/>
                  <a:gd name="connsiteY18" fmla="*/ 190209 h 289539"/>
                  <a:gd name="connsiteX19" fmla="*/ 64090 w 127805"/>
                  <a:gd name="connsiteY19" fmla="*/ 175059 h 289539"/>
                  <a:gd name="connsiteX20" fmla="*/ 43710 w 127805"/>
                  <a:gd name="connsiteY20" fmla="*/ 201123 h 289539"/>
                  <a:gd name="connsiteX21" fmla="*/ 28893 w 127805"/>
                  <a:gd name="connsiteY21" fmla="*/ 195841 h 289539"/>
                  <a:gd name="connsiteX22" fmla="*/ 31858 w 127805"/>
                  <a:gd name="connsiteY22" fmla="*/ 160268 h 289539"/>
                  <a:gd name="connsiteX23" fmla="*/ 0 w 127805"/>
                  <a:gd name="connsiteY23" fmla="*/ 118706 h 28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7805" h="289539">
                    <a:moveTo>
                      <a:pt x="0" y="118706"/>
                    </a:moveTo>
                    <a:lnTo>
                      <a:pt x="5189" y="101793"/>
                    </a:lnTo>
                    <a:lnTo>
                      <a:pt x="42235" y="26771"/>
                    </a:lnTo>
                    <a:lnTo>
                      <a:pt x="67055" y="16904"/>
                    </a:lnTo>
                    <a:lnTo>
                      <a:pt x="72611" y="0"/>
                    </a:lnTo>
                    <a:lnTo>
                      <a:pt x="91500" y="9509"/>
                    </a:lnTo>
                    <a:lnTo>
                      <a:pt x="91500" y="25007"/>
                    </a:lnTo>
                    <a:lnTo>
                      <a:pt x="75576" y="70796"/>
                    </a:lnTo>
                    <a:lnTo>
                      <a:pt x="92242" y="66928"/>
                    </a:lnTo>
                    <a:lnTo>
                      <a:pt x="101137" y="97925"/>
                    </a:lnTo>
                    <a:lnTo>
                      <a:pt x="127805" y="106377"/>
                    </a:lnTo>
                    <a:lnTo>
                      <a:pt x="114471" y="121518"/>
                    </a:lnTo>
                    <a:lnTo>
                      <a:pt x="83721" y="141251"/>
                    </a:lnTo>
                    <a:lnTo>
                      <a:pt x="75576" y="159919"/>
                    </a:lnTo>
                    <a:lnTo>
                      <a:pt x="92242" y="194435"/>
                    </a:lnTo>
                    <a:lnTo>
                      <a:pt x="86311" y="215565"/>
                    </a:lnTo>
                    <a:lnTo>
                      <a:pt x="106317" y="261362"/>
                    </a:lnTo>
                    <a:lnTo>
                      <a:pt x="91500" y="289539"/>
                    </a:lnTo>
                    <a:lnTo>
                      <a:pt x="76683" y="190209"/>
                    </a:lnTo>
                    <a:lnTo>
                      <a:pt x="64090" y="175059"/>
                    </a:lnTo>
                    <a:lnTo>
                      <a:pt x="43710" y="201123"/>
                    </a:lnTo>
                    <a:lnTo>
                      <a:pt x="28893" y="195841"/>
                    </a:lnTo>
                    <a:lnTo>
                      <a:pt x="31858" y="160268"/>
                    </a:lnTo>
                    <a:lnTo>
                      <a:pt x="0" y="118706"/>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92" name="任意多边形: 形状 91">
                <a:extLst>
                  <a:ext uri="{FF2B5EF4-FFF2-40B4-BE49-F238E27FC236}">
                    <a16:creationId xmlns:a16="http://schemas.microsoft.com/office/drawing/2014/main" id="{D0B6E7B8-48D0-4D5C-BD39-3E18A375B226}"/>
                  </a:ext>
                </a:extLst>
              </p:cNvPr>
              <p:cNvSpPr/>
              <p:nvPr/>
            </p:nvSpPr>
            <p:spPr>
              <a:xfrm>
                <a:off x="8524465" y="2881226"/>
                <a:ext cx="68162" cy="59608"/>
              </a:xfrm>
              <a:custGeom>
                <a:avLst/>
                <a:gdLst>
                  <a:gd name="connsiteX0" fmla="*/ 0 w 68162"/>
                  <a:gd name="connsiteY0" fmla="*/ 11613 h 59608"/>
                  <a:gd name="connsiteX1" fmla="*/ 4303 w 68162"/>
                  <a:gd name="connsiteY1" fmla="*/ 41417 h 59608"/>
                  <a:gd name="connsiteX2" fmla="*/ 13990 w 68162"/>
                  <a:gd name="connsiteY2" fmla="*/ 57103 h 59608"/>
                  <a:gd name="connsiteX3" fmla="*/ 26192 w 68162"/>
                  <a:gd name="connsiteY3" fmla="*/ 59608 h 59608"/>
                  <a:gd name="connsiteX4" fmla="*/ 68163 w 68162"/>
                  <a:gd name="connsiteY4" fmla="*/ 32002 h 59608"/>
                  <a:gd name="connsiteX5" fmla="*/ 67089 w 68162"/>
                  <a:gd name="connsiteY5" fmla="*/ 0 h 59608"/>
                  <a:gd name="connsiteX6" fmla="*/ 36237 w 68162"/>
                  <a:gd name="connsiteY6" fmla="*/ 5019 h 59608"/>
                  <a:gd name="connsiteX7" fmla="*/ 8972 w 68162"/>
                  <a:gd name="connsiteY7" fmla="*/ 4081 h 59608"/>
                  <a:gd name="connsiteX8" fmla="*/ 0 w 68162"/>
                  <a:gd name="connsiteY8" fmla="*/ 11613 h 5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162" h="59608">
                    <a:moveTo>
                      <a:pt x="0" y="11613"/>
                    </a:moveTo>
                    <a:lnTo>
                      <a:pt x="4303" y="41417"/>
                    </a:lnTo>
                    <a:lnTo>
                      <a:pt x="13990" y="57103"/>
                    </a:lnTo>
                    <a:lnTo>
                      <a:pt x="26192" y="59608"/>
                    </a:lnTo>
                    <a:lnTo>
                      <a:pt x="68163" y="32002"/>
                    </a:lnTo>
                    <a:lnTo>
                      <a:pt x="67089" y="0"/>
                    </a:lnTo>
                    <a:lnTo>
                      <a:pt x="36237" y="5019"/>
                    </a:lnTo>
                    <a:lnTo>
                      <a:pt x="8972" y="4081"/>
                    </a:lnTo>
                    <a:lnTo>
                      <a:pt x="0" y="11613"/>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93" name="任意多边形: 形状 92">
                <a:extLst>
                  <a:ext uri="{FF2B5EF4-FFF2-40B4-BE49-F238E27FC236}">
                    <a16:creationId xmlns:a16="http://schemas.microsoft.com/office/drawing/2014/main" id="{2ED7A6D5-123A-4BBC-961E-C17898258023}"/>
                  </a:ext>
                </a:extLst>
              </p:cNvPr>
              <p:cNvSpPr/>
              <p:nvPr/>
            </p:nvSpPr>
            <p:spPr>
              <a:xfrm>
                <a:off x="8200692" y="2957866"/>
                <a:ext cx="25561" cy="59617"/>
              </a:xfrm>
              <a:custGeom>
                <a:avLst/>
                <a:gdLst>
                  <a:gd name="connsiteX0" fmla="*/ 0 w 25561"/>
                  <a:gd name="connsiteY0" fmla="*/ 0 h 59617"/>
                  <a:gd name="connsiteX1" fmla="*/ 4618 w 25561"/>
                  <a:gd name="connsiteY1" fmla="*/ 59617 h 59617"/>
                  <a:gd name="connsiteX2" fmla="*/ 25561 w 25561"/>
                  <a:gd name="connsiteY2" fmla="*/ 49555 h 59617"/>
                  <a:gd name="connsiteX3" fmla="*/ 15976 w 25561"/>
                  <a:gd name="connsiteY3" fmla="*/ 14365 h 59617"/>
                  <a:gd name="connsiteX4" fmla="*/ 0 w 25561"/>
                  <a:gd name="connsiteY4" fmla="*/ 0 h 59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1" h="59617">
                    <a:moveTo>
                      <a:pt x="0" y="0"/>
                    </a:moveTo>
                    <a:lnTo>
                      <a:pt x="4618" y="59617"/>
                    </a:lnTo>
                    <a:lnTo>
                      <a:pt x="25561" y="49555"/>
                    </a:lnTo>
                    <a:lnTo>
                      <a:pt x="15976" y="14365"/>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94" name="任意多边形: 形状 93">
                <a:extLst>
                  <a:ext uri="{FF2B5EF4-FFF2-40B4-BE49-F238E27FC236}">
                    <a16:creationId xmlns:a16="http://schemas.microsoft.com/office/drawing/2014/main" id="{32D3ECCF-3928-4302-83AF-DE4697C3F5EA}"/>
                  </a:ext>
                </a:extLst>
              </p:cNvPr>
              <p:cNvSpPr/>
              <p:nvPr/>
            </p:nvSpPr>
            <p:spPr>
              <a:xfrm>
                <a:off x="8115488" y="2191443"/>
                <a:ext cx="869077" cy="596110"/>
              </a:xfrm>
              <a:custGeom>
                <a:avLst/>
                <a:gdLst>
                  <a:gd name="connsiteX0" fmla="*/ 0 w 869077"/>
                  <a:gd name="connsiteY0" fmla="*/ 283566 h 596110"/>
                  <a:gd name="connsiteX1" fmla="*/ 5572 w 869077"/>
                  <a:gd name="connsiteY1" fmla="*/ 260868 h 596110"/>
                  <a:gd name="connsiteX2" fmla="*/ 36416 w 869077"/>
                  <a:gd name="connsiteY2" fmla="*/ 254929 h 596110"/>
                  <a:gd name="connsiteX3" fmla="*/ 91032 w 869077"/>
                  <a:gd name="connsiteY3" fmla="*/ 224196 h 596110"/>
                  <a:gd name="connsiteX4" fmla="*/ 99203 w 869077"/>
                  <a:gd name="connsiteY4" fmla="*/ 199751 h 596110"/>
                  <a:gd name="connsiteX5" fmla="*/ 88433 w 869077"/>
                  <a:gd name="connsiteY5" fmla="*/ 171464 h 596110"/>
                  <a:gd name="connsiteX6" fmla="*/ 122983 w 869077"/>
                  <a:gd name="connsiteY6" fmla="*/ 163787 h 596110"/>
                  <a:gd name="connsiteX7" fmla="*/ 132645 w 869077"/>
                  <a:gd name="connsiteY7" fmla="*/ 126417 h 596110"/>
                  <a:gd name="connsiteX8" fmla="*/ 168686 w 869077"/>
                  <a:gd name="connsiteY8" fmla="*/ 128513 h 596110"/>
                  <a:gd name="connsiteX9" fmla="*/ 172776 w 869077"/>
                  <a:gd name="connsiteY9" fmla="*/ 104417 h 596110"/>
                  <a:gd name="connsiteX10" fmla="*/ 200271 w 869077"/>
                  <a:gd name="connsiteY10" fmla="*/ 92199 h 596110"/>
                  <a:gd name="connsiteX11" fmla="*/ 214764 w 869077"/>
                  <a:gd name="connsiteY11" fmla="*/ 112452 h 596110"/>
                  <a:gd name="connsiteX12" fmla="*/ 235196 w 869077"/>
                  <a:gd name="connsiteY12" fmla="*/ 120478 h 596110"/>
                  <a:gd name="connsiteX13" fmla="*/ 242260 w 869077"/>
                  <a:gd name="connsiteY13" fmla="*/ 163787 h 596110"/>
                  <a:gd name="connsiteX14" fmla="*/ 305046 w 869077"/>
                  <a:gd name="connsiteY14" fmla="*/ 181245 h 596110"/>
                  <a:gd name="connsiteX15" fmla="*/ 331434 w 869077"/>
                  <a:gd name="connsiteY15" fmla="*/ 211629 h 596110"/>
                  <a:gd name="connsiteX16" fmla="*/ 383817 w 869077"/>
                  <a:gd name="connsiteY16" fmla="*/ 210231 h 596110"/>
                  <a:gd name="connsiteX17" fmla="*/ 442156 w 869077"/>
                  <a:gd name="connsiteY17" fmla="*/ 232930 h 596110"/>
                  <a:gd name="connsiteX18" fmla="*/ 518328 w 869077"/>
                  <a:gd name="connsiteY18" fmla="*/ 211629 h 596110"/>
                  <a:gd name="connsiteX19" fmla="*/ 542108 w 869077"/>
                  <a:gd name="connsiteY19" fmla="*/ 194511 h 596110"/>
                  <a:gd name="connsiteX20" fmla="*/ 542108 w 869077"/>
                  <a:gd name="connsiteY20" fmla="*/ 170416 h 596110"/>
                  <a:gd name="connsiteX21" fmla="*/ 564023 w 869077"/>
                  <a:gd name="connsiteY21" fmla="*/ 173210 h 596110"/>
                  <a:gd name="connsiteX22" fmla="*/ 612700 w 869077"/>
                  <a:gd name="connsiteY22" fmla="*/ 138993 h 596110"/>
                  <a:gd name="connsiteX23" fmla="*/ 649482 w 869077"/>
                  <a:gd name="connsiteY23" fmla="*/ 136897 h 596110"/>
                  <a:gd name="connsiteX24" fmla="*/ 632024 w 869077"/>
                  <a:gd name="connsiteY24" fmla="*/ 111054 h 596110"/>
                  <a:gd name="connsiteX25" fmla="*/ 595983 w 869077"/>
                  <a:gd name="connsiteY25" fmla="*/ 117692 h 596110"/>
                  <a:gd name="connsiteX26" fmla="*/ 595608 w 869077"/>
                  <a:gd name="connsiteY26" fmla="*/ 88705 h 596110"/>
                  <a:gd name="connsiteX27" fmla="*/ 604529 w 869077"/>
                  <a:gd name="connsiteY27" fmla="*/ 72287 h 596110"/>
                  <a:gd name="connsiteX28" fmla="*/ 625702 w 869077"/>
                  <a:gd name="connsiteY28" fmla="*/ 81719 h 596110"/>
                  <a:gd name="connsiteX29" fmla="*/ 645767 w 869077"/>
                  <a:gd name="connsiteY29" fmla="*/ 71239 h 596110"/>
                  <a:gd name="connsiteX30" fmla="*/ 666949 w 869077"/>
                  <a:gd name="connsiteY30" fmla="*/ 32130 h 596110"/>
                  <a:gd name="connsiteX31" fmla="*/ 657661 w 869077"/>
                  <a:gd name="connsiteY31" fmla="*/ 17816 h 596110"/>
                  <a:gd name="connsiteX32" fmla="*/ 708937 w 869077"/>
                  <a:gd name="connsiteY32" fmla="*/ 0 h 596110"/>
                  <a:gd name="connsiteX33" fmla="*/ 737915 w 869077"/>
                  <a:gd name="connsiteY33" fmla="*/ 12227 h 596110"/>
                  <a:gd name="connsiteX34" fmla="*/ 763927 w 869077"/>
                  <a:gd name="connsiteY34" fmla="*/ 78225 h 596110"/>
                  <a:gd name="connsiteX35" fmla="*/ 807398 w 869077"/>
                  <a:gd name="connsiteY35" fmla="*/ 92898 h 596110"/>
                  <a:gd name="connsiteX36" fmla="*/ 814828 w 869077"/>
                  <a:gd name="connsiteY36" fmla="*/ 116993 h 596110"/>
                  <a:gd name="connsiteX37" fmla="*/ 869077 w 869077"/>
                  <a:gd name="connsiteY37" fmla="*/ 101622 h 596110"/>
                  <a:gd name="connsiteX38" fmla="*/ 843439 w 869077"/>
                  <a:gd name="connsiteY38" fmla="*/ 165883 h 596110"/>
                  <a:gd name="connsiteX39" fmla="*/ 811854 w 869077"/>
                  <a:gd name="connsiteY39" fmla="*/ 175656 h 596110"/>
                  <a:gd name="connsiteX40" fmla="*/ 816686 w 869077"/>
                  <a:gd name="connsiteY40" fmla="*/ 199751 h 596110"/>
                  <a:gd name="connsiteX41" fmla="*/ 807398 w 869077"/>
                  <a:gd name="connsiteY41" fmla="*/ 214773 h 596110"/>
                  <a:gd name="connsiteX42" fmla="*/ 802192 w 869077"/>
                  <a:gd name="connsiteY42" fmla="*/ 210231 h 596110"/>
                  <a:gd name="connsiteX43" fmla="*/ 773956 w 869077"/>
                  <a:gd name="connsiteY43" fmla="*/ 227690 h 596110"/>
                  <a:gd name="connsiteX44" fmla="*/ 773956 w 869077"/>
                  <a:gd name="connsiteY44" fmla="*/ 237122 h 596110"/>
                  <a:gd name="connsiteX45" fmla="*/ 754265 w 869077"/>
                  <a:gd name="connsiteY45" fmla="*/ 233978 h 596110"/>
                  <a:gd name="connsiteX46" fmla="*/ 719340 w 869077"/>
                  <a:gd name="connsiteY46" fmla="*/ 262964 h 596110"/>
                  <a:gd name="connsiteX47" fmla="*/ 675870 w 869077"/>
                  <a:gd name="connsiteY47" fmla="*/ 286361 h 596110"/>
                  <a:gd name="connsiteX48" fmla="*/ 689988 w 869077"/>
                  <a:gd name="connsiteY48" fmla="*/ 254929 h 596110"/>
                  <a:gd name="connsiteX49" fmla="*/ 682924 w 869077"/>
                  <a:gd name="connsiteY49" fmla="*/ 244799 h 596110"/>
                  <a:gd name="connsiteX50" fmla="*/ 625702 w 869077"/>
                  <a:gd name="connsiteY50" fmla="*/ 279724 h 596110"/>
                  <a:gd name="connsiteX51" fmla="*/ 624594 w 869077"/>
                  <a:gd name="connsiteY51" fmla="*/ 289505 h 596110"/>
                  <a:gd name="connsiteX52" fmla="*/ 643543 w 869077"/>
                  <a:gd name="connsiteY52" fmla="*/ 312203 h 596110"/>
                  <a:gd name="connsiteX53" fmla="*/ 668806 w 869077"/>
                  <a:gd name="connsiteY53" fmla="*/ 302422 h 596110"/>
                  <a:gd name="connsiteX54" fmla="*/ 694444 w 869077"/>
                  <a:gd name="connsiteY54" fmla="*/ 310806 h 596110"/>
                  <a:gd name="connsiteX55" fmla="*/ 660260 w 869077"/>
                  <a:gd name="connsiteY55" fmla="*/ 328613 h 596110"/>
                  <a:gd name="connsiteX56" fmla="*/ 646142 w 869077"/>
                  <a:gd name="connsiteY56" fmla="*/ 353757 h 596110"/>
                  <a:gd name="connsiteX57" fmla="*/ 684041 w 869077"/>
                  <a:gd name="connsiteY57" fmla="*/ 407538 h 596110"/>
                  <a:gd name="connsiteX58" fmla="*/ 658778 w 869077"/>
                  <a:gd name="connsiteY58" fmla="*/ 402996 h 596110"/>
                  <a:gd name="connsiteX59" fmla="*/ 684041 w 869077"/>
                  <a:gd name="connsiteY59" fmla="*/ 421852 h 596110"/>
                  <a:gd name="connsiteX60" fmla="*/ 659885 w 869077"/>
                  <a:gd name="connsiteY60" fmla="*/ 433031 h 596110"/>
                  <a:gd name="connsiteX61" fmla="*/ 685898 w 869077"/>
                  <a:gd name="connsiteY61" fmla="*/ 438262 h 596110"/>
                  <a:gd name="connsiteX62" fmla="*/ 637596 w 869077"/>
                  <a:gd name="connsiteY62" fmla="*/ 525221 h 596110"/>
                  <a:gd name="connsiteX63" fmla="*/ 605645 w 869077"/>
                  <a:gd name="connsiteY63" fmla="*/ 551412 h 596110"/>
                  <a:gd name="connsiteX64" fmla="*/ 574435 w 869077"/>
                  <a:gd name="connsiteY64" fmla="*/ 559447 h 596110"/>
                  <a:gd name="connsiteX65" fmla="*/ 572202 w 869077"/>
                  <a:gd name="connsiteY65" fmla="*/ 559797 h 596110"/>
                  <a:gd name="connsiteX66" fmla="*/ 564023 w 869077"/>
                  <a:gd name="connsiteY66" fmla="*/ 554906 h 596110"/>
                  <a:gd name="connsiteX67" fmla="*/ 556593 w 869077"/>
                  <a:gd name="connsiteY67" fmla="*/ 568871 h 596110"/>
                  <a:gd name="connsiteX68" fmla="*/ 519810 w 869077"/>
                  <a:gd name="connsiteY68" fmla="*/ 577604 h 596110"/>
                  <a:gd name="connsiteX69" fmla="*/ 516470 w 869077"/>
                  <a:gd name="connsiteY69" fmla="*/ 596110 h 596110"/>
                  <a:gd name="connsiteX70" fmla="*/ 510148 w 869077"/>
                  <a:gd name="connsiteY70" fmla="*/ 573761 h 596110"/>
                  <a:gd name="connsiteX71" fmla="*/ 485252 w 869077"/>
                  <a:gd name="connsiteY71" fmla="*/ 575508 h 596110"/>
                  <a:gd name="connsiteX72" fmla="*/ 447353 w 869077"/>
                  <a:gd name="connsiteY72" fmla="*/ 548967 h 596110"/>
                  <a:gd name="connsiteX73" fmla="*/ 404624 w 869077"/>
                  <a:gd name="connsiteY73" fmla="*/ 560836 h 596110"/>
                  <a:gd name="connsiteX74" fmla="*/ 396078 w 869077"/>
                  <a:gd name="connsiteY74" fmla="*/ 561185 h 596110"/>
                  <a:gd name="connsiteX75" fmla="*/ 396828 w 869077"/>
                  <a:gd name="connsiteY75" fmla="*/ 577604 h 596110"/>
                  <a:gd name="connsiteX76" fmla="*/ 390880 w 869077"/>
                  <a:gd name="connsiteY76" fmla="*/ 573412 h 596110"/>
                  <a:gd name="connsiteX77" fmla="*/ 364126 w 869077"/>
                  <a:gd name="connsiteY77" fmla="*/ 565028 h 596110"/>
                  <a:gd name="connsiteX78" fmla="*/ 355214 w 869077"/>
                  <a:gd name="connsiteY78" fmla="*/ 534304 h 596110"/>
                  <a:gd name="connsiteX79" fmla="*/ 338489 w 869077"/>
                  <a:gd name="connsiteY79" fmla="*/ 538138 h 596110"/>
                  <a:gd name="connsiteX80" fmla="*/ 354464 w 869077"/>
                  <a:gd name="connsiteY80" fmla="*/ 492741 h 596110"/>
                  <a:gd name="connsiteX81" fmla="*/ 354464 w 869077"/>
                  <a:gd name="connsiteY81" fmla="*/ 477379 h 596110"/>
                  <a:gd name="connsiteX82" fmla="*/ 335515 w 869077"/>
                  <a:gd name="connsiteY82" fmla="*/ 467947 h 596110"/>
                  <a:gd name="connsiteX83" fmla="*/ 321030 w 869077"/>
                  <a:gd name="connsiteY83" fmla="*/ 461668 h 596110"/>
                  <a:gd name="connsiteX84" fmla="*/ 316566 w 869077"/>
                  <a:gd name="connsiteY84" fmla="*/ 444550 h 596110"/>
                  <a:gd name="connsiteX85" fmla="*/ 256744 w 869077"/>
                  <a:gd name="connsiteY85" fmla="*/ 472838 h 596110"/>
                  <a:gd name="connsiteX86" fmla="*/ 229999 w 869077"/>
                  <a:gd name="connsiteY86" fmla="*/ 465152 h 596110"/>
                  <a:gd name="connsiteX87" fmla="*/ 215131 w 869077"/>
                  <a:gd name="connsiteY87" fmla="*/ 481222 h 596110"/>
                  <a:gd name="connsiteX88" fmla="*/ 213273 w 869077"/>
                  <a:gd name="connsiteY88" fmla="*/ 469694 h 596110"/>
                  <a:gd name="connsiteX89" fmla="*/ 203986 w 869077"/>
                  <a:gd name="connsiteY89" fmla="*/ 472488 h 596110"/>
                  <a:gd name="connsiteX90" fmla="*/ 173517 w 869077"/>
                  <a:gd name="connsiteY90" fmla="*/ 472488 h 596110"/>
                  <a:gd name="connsiteX91" fmla="*/ 149371 w 869077"/>
                  <a:gd name="connsiteY91" fmla="*/ 447694 h 596110"/>
                  <a:gd name="connsiteX92" fmla="*/ 105150 w 869077"/>
                  <a:gd name="connsiteY92" fmla="*/ 431633 h 596110"/>
                  <a:gd name="connsiteX93" fmla="*/ 74681 w 869077"/>
                  <a:gd name="connsiteY93" fmla="*/ 420804 h 596110"/>
                  <a:gd name="connsiteX94" fmla="*/ 68367 w 869077"/>
                  <a:gd name="connsiteY94" fmla="*/ 393913 h 596110"/>
                  <a:gd name="connsiteX95" fmla="*/ 82861 w 869077"/>
                  <a:gd name="connsiteY95" fmla="*/ 390770 h 596110"/>
                  <a:gd name="connsiteX96" fmla="*/ 73940 w 869077"/>
                  <a:gd name="connsiteY96" fmla="*/ 368770 h 596110"/>
                  <a:gd name="connsiteX97" fmla="*/ 93630 w 869077"/>
                  <a:gd name="connsiteY97" fmla="*/ 343277 h 596110"/>
                  <a:gd name="connsiteX98" fmla="*/ 78771 w 869077"/>
                  <a:gd name="connsiteY98" fmla="*/ 334552 h 596110"/>
                  <a:gd name="connsiteX99" fmla="*/ 55732 w 869077"/>
                  <a:gd name="connsiteY99" fmla="*/ 343976 h 596110"/>
                  <a:gd name="connsiteX100" fmla="*/ 14118 w 869077"/>
                  <a:gd name="connsiteY100" fmla="*/ 314649 h 596110"/>
                  <a:gd name="connsiteX101" fmla="*/ 15609 w 869077"/>
                  <a:gd name="connsiteY101" fmla="*/ 310806 h 596110"/>
                  <a:gd name="connsiteX102" fmla="*/ 15609 w 869077"/>
                  <a:gd name="connsiteY102" fmla="*/ 289854 h 596110"/>
                  <a:gd name="connsiteX103" fmla="*/ 0 w 869077"/>
                  <a:gd name="connsiteY103" fmla="*/ 283566 h 59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69077" h="596110">
                    <a:moveTo>
                      <a:pt x="0" y="283566"/>
                    </a:moveTo>
                    <a:lnTo>
                      <a:pt x="5572" y="260868"/>
                    </a:lnTo>
                    <a:lnTo>
                      <a:pt x="36416" y="254929"/>
                    </a:lnTo>
                    <a:lnTo>
                      <a:pt x="91032" y="224196"/>
                    </a:lnTo>
                    <a:lnTo>
                      <a:pt x="99203" y="199751"/>
                    </a:lnTo>
                    <a:lnTo>
                      <a:pt x="88433" y="171464"/>
                    </a:lnTo>
                    <a:lnTo>
                      <a:pt x="122983" y="163787"/>
                    </a:lnTo>
                    <a:lnTo>
                      <a:pt x="132645" y="126417"/>
                    </a:lnTo>
                    <a:lnTo>
                      <a:pt x="168686" y="128513"/>
                    </a:lnTo>
                    <a:lnTo>
                      <a:pt x="172776" y="104417"/>
                    </a:lnTo>
                    <a:lnTo>
                      <a:pt x="200271" y="92199"/>
                    </a:lnTo>
                    <a:lnTo>
                      <a:pt x="214764" y="112452"/>
                    </a:lnTo>
                    <a:lnTo>
                      <a:pt x="235196" y="120478"/>
                    </a:lnTo>
                    <a:lnTo>
                      <a:pt x="242260" y="163787"/>
                    </a:lnTo>
                    <a:lnTo>
                      <a:pt x="305046" y="181245"/>
                    </a:lnTo>
                    <a:lnTo>
                      <a:pt x="331434" y="211629"/>
                    </a:lnTo>
                    <a:lnTo>
                      <a:pt x="383817" y="210231"/>
                    </a:lnTo>
                    <a:lnTo>
                      <a:pt x="442156" y="232930"/>
                    </a:lnTo>
                    <a:lnTo>
                      <a:pt x="518328" y="211629"/>
                    </a:lnTo>
                    <a:lnTo>
                      <a:pt x="542108" y="194511"/>
                    </a:lnTo>
                    <a:lnTo>
                      <a:pt x="542108" y="170416"/>
                    </a:lnTo>
                    <a:lnTo>
                      <a:pt x="564023" y="173210"/>
                    </a:lnTo>
                    <a:lnTo>
                      <a:pt x="612700" y="138993"/>
                    </a:lnTo>
                    <a:lnTo>
                      <a:pt x="649482" y="136897"/>
                    </a:lnTo>
                    <a:lnTo>
                      <a:pt x="632024" y="111054"/>
                    </a:lnTo>
                    <a:lnTo>
                      <a:pt x="595983" y="117692"/>
                    </a:lnTo>
                    <a:lnTo>
                      <a:pt x="595608" y="88705"/>
                    </a:lnTo>
                    <a:lnTo>
                      <a:pt x="604529" y="72287"/>
                    </a:lnTo>
                    <a:lnTo>
                      <a:pt x="625702" y="81719"/>
                    </a:lnTo>
                    <a:lnTo>
                      <a:pt x="645767" y="71239"/>
                    </a:lnTo>
                    <a:lnTo>
                      <a:pt x="666949" y="32130"/>
                    </a:lnTo>
                    <a:lnTo>
                      <a:pt x="657661" y="17816"/>
                    </a:lnTo>
                    <a:lnTo>
                      <a:pt x="708937" y="0"/>
                    </a:lnTo>
                    <a:lnTo>
                      <a:pt x="737915" y="12227"/>
                    </a:lnTo>
                    <a:lnTo>
                      <a:pt x="763927" y="78225"/>
                    </a:lnTo>
                    <a:lnTo>
                      <a:pt x="807398" y="92898"/>
                    </a:lnTo>
                    <a:lnTo>
                      <a:pt x="814828" y="116993"/>
                    </a:lnTo>
                    <a:lnTo>
                      <a:pt x="869077" y="101622"/>
                    </a:lnTo>
                    <a:lnTo>
                      <a:pt x="843439" y="165883"/>
                    </a:lnTo>
                    <a:lnTo>
                      <a:pt x="811854" y="175656"/>
                    </a:lnTo>
                    <a:lnTo>
                      <a:pt x="816686" y="199751"/>
                    </a:lnTo>
                    <a:lnTo>
                      <a:pt x="807398" y="214773"/>
                    </a:lnTo>
                    <a:lnTo>
                      <a:pt x="802192" y="210231"/>
                    </a:lnTo>
                    <a:lnTo>
                      <a:pt x="773956" y="227690"/>
                    </a:lnTo>
                    <a:lnTo>
                      <a:pt x="773956" y="237122"/>
                    </a:lnTo>
                    <a:lnTo>
                      <a:pt x="754265" y="233978"/>
                    </a:lnTo>
                    <a:lnTo>
                      <a:pt x="719340" y="262964"/>
                    </a:lnTo>
                    <a:lnTo>
                      <a:pt x="675870" y="286361"/>
                    </a:lnTo>
                    <a:lnTo>
                      <a:pt x="689988" y="254929"/>
                    </a:lnTo>
                    <a:lnTo>
                      <a:pt x="682924" y="244799"/>
                    </a:lnTo>
                    <a:lnTo>
                      <a:pt x="625702" y="279724"/>
                    </a:lnTo>
                    <a:lnTo>
                      <a:pt x="624594" y="289505"/>
                    </a:lnTo>
                    <a:lnTo>
                      <a:pt x="643543" y="312203"/>
                    </a:lnTo>
                    <a:lnTo>
                      <a:pt x="668806" y="302422"/>
                    </a:lnTo>
                    <a:lnTo>
                      <a:pt x="694444" y="310806"/>
                    </a:lnTo>
                    <a:lnTo>
                      <a:pt x="660260" y="328613"/>
                    </a:lnTo>
                    <a:lnTo>
                      <a:pt x="646142" y="353757"/>
                    </a:lnTo>
                    <a:lnTo>
                      <a:pt x="684041" y="407538"/>
                    </a:lnTo>
                    <a:lnTo>
                      <a:pt x="658778" y="402996"/>
                    </a:lnTo>
                    <a:lnTo>
                      <a:pt x="684041" y="421852"/>
                    </a:lnTo>
                    <a:lnTo>
                      <a:pt x="659885" y="433031"/>
                    </a:lnTo>
                    <a:lnTo>
                      <a:pt x="685898" y="438262"/>
                    </a:lnTo>
                    <a:lnTo>
                      <a:pt x="637596" y="525221"/>
                    </a:lnTo>
                    <a:lnTo>
                      <a:pt x="605645" y="551412"/>
                    </a:lnTo>
                    <a:lnTo>
                      <a:pt x="574435" y="559447"/>
                    </a:lnTo>
                    <a:lnTo>
                      <a:pt x="572202" y="559797"/>
                    </a:lnTo>
                    <a:lnTo>
                      <a:pt x="564023" y="554906"/>
                    </a:lnTo>
                    <a:lnTo>
                      <a:pt x="556593" y="568871"/>
                    </a:lnTo>
                    <a:lnTo>
                      <a:pt x="519810" y="577604"/>
                    </a:lnTo>
                    <a:lnTo>
                      <a:pt x="516470" y="596110"/>
                    </a:lnTo>
                    <a:lnTo>
                      <a:pt x="510148" y="573761"/>
                    </a:lnTo>
                    <a:lnTo>
                      <a:pt x="485252" y="575508"/>
                    </a:lnTo>
                    <a:lnTo>
                      <a:pt x="447353" y="548967"/>
                    </a:lnTo>
                    <a:lnTo>
                      <a:pt x="404624" y="560836"/>
                    </a:lnTo>
                    <a:lnTo>
                      <a:pt x="396078" y="561185"/>
                    </a:lnTo>
                    <a:lnTo>
                      <a:pt x="396828" y="577604"/>
                    </a:lnTo>
                    <a:lnTo>
                      <a:pt x="390880" y="573412"/>
                    </a:lnTo>
                    <a:lnTo>
                      <a:pt x="364126" y="565028"/>
                    </a:lnTo>
                    <a:lnTo>
                      <a:pt x="355214" y="534304"/>
                    </a:lnTo>
                    <a:lnTo>
                      <a:pt x="338489" y="538138"/>
                    </a:lnTo>
                    <a:lnTo>
                      <a:pt x="354464" y="492741"/>
                    </a:lnTo>
                    <a:lnTo>
                      <a:pt x="354464" y="477379"/>
                    </a:lnTo>
                    <a:lnTo>
                      <a:pt x="335515" y="467947"/>
                    </a:lnTo>
                    <a:lnTo>
                      <a:pt x="321030" y="461668"/>
                    </a:lnTo>
                    <a:lnTo>
                      <a:pt x="316566" y="444550"/>
                    </a:lnTo>
                    <a:lnTo>
                      <a:pt x="256744" y="472838"/>
                    </a:lnTo>
                    <a:lnTo>
                      <a:pt x="229999" y="465152"/>
                    </a:lnTo>
                    <a:lnTo>
                      <a:pt x="215131" y="481222"/>
                    </a:lnTo>
                    <a:lnTo>
                      <a:pt x="213273" y="469694"/>
                    </a:lnTo>
                    <a:lnTo>
                      <a:pt x="203986" y="472488"/>
                    </a:lnTo>
                    <a:lnTo>
                      <a:pt x="173517" y="472488"/>
                    </a:lnTo>
                    <a:lnTo>
                      <a:pt x="149371" y="447694"/>
                    </a:lnTo>
                    <a:lnTo>
                      <a:pt x="105150" y="431633"/>
                    </a:lnTo>
                    <a:lnTo>
                      <a:pt x="74681" y="420804"/>
                    </a:lnTo>
                    <a:lnTo>
                      <a:pt x="68367" y="393913"/>
                    </a:lnTo>
                    <a:lnTo>
                      <a:pt x="82861" y="390770"/>
                    </a:lnTo>
                    <a:lnTo>
                      <a:pt x="73940" y="368770"/>
                    </a:lnTo>
                    <a:lnTo>
                      <a:pt x="93630" y="343277"/>
                    </a:lnTo>
                    <a:lnTo>
                      <a:pt x="78771" y="334552"/>
                    </a:lnTo>
                    <a:lnTo>
                      <a:pt x="55732" y="343976"/>
                    </a:lnTo>
                    <a:lnTo>
                      <a:pt x="14118" y="314649"/>
                    </a:lnTo>
                    <a:lnTo>
                      <a:pt x="15609" y="310806"/>
                    </a:lnTo>
                    <a:lnTo>
                      <a:pt x="15609" y="289854"/>
                    </a:lnTo>
                    <a:lnTo>
                      <a:pt x="0" y="283566"/>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95" name="任意多边形: 形状 94">
                <a:extLst>
                  <a:ext uri="{FF2B5EF4-FFF2-40B4-BE49-F238E27FC236}">
                    <a16:creationId xmlns:a16="http://schemas.microsoft.com/office/drawing/2014/main" id="{1E594546-43CE-4A88-8DC2-894C90094A98}"/>
                  </a:ext>
                </a:extLst>
              </p:cNvPr>
              <p:cNvSpPr/>
              <p:nvPr/>
            </p:nvSpPr>
            <p:spPr>
              <a:xfrm>
                <a:off x="8618190" y="2796065"/>
                <a:ext cx="25561" cy="25552"/>
              </a:xfrm>
              <a:custGeom>
                <a:avLst/>
                <a:gdLst>
                  <a:gd name="connsiteX0" fmla="*/ 0 w 25561"/>
                  <a:gd name="connsiteY0" fmla="*/ 20764 h 25552"/>
                  <a:gd name="connsiteX1" fmla="*/ 8214 w 25561"/>
                  <a:gd name="connsiteY1" fmla="*/ 0 h 25552"/>
                  <a:gd name="connsiteX2" fmla="*/ 25561 w 25561"/>
                  <a:gd name="connsiteY2" fmla="*/ 4797 h 25552"/>
                  <a:gd name="connsiteX3" fmla="*/ 11562 w 25561"/>
                  <a:gd name="connsiteY3" fmla="*/ 25553 h 25552"/>
                  <a:gd name="connsiteX4" fmla="*/ 0 w 25561"/>
                  <a:gd name="connsiteY4" fmla="*/ 20764 h 25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1" h="25552">
                    <a:moveTo>
                      <a:pt x="0" y="20764"/>
                    </a:moveTo>
                    <a:lnTo>
                      <a:pt x="8214" y="0"/>
                    </a:lnTo>
                    <a:lnTo>
                      <a:pt x="25561" y="4797"/>
                    </a:lnTo>
                    <a:lnTo>
                      <a:pt x="11562" y="25553"/>
                    </a:lnTo>
                    <a:lnTo>
                      <a:pt x="0" y="2076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96" name="任意多边形: 形状 95">
                <a:extLst>
                  <a:ext uri="{FF2B5EF4-FFF2-40B4-BE49-F238E27FC236}">
                    <a16:creationId xmlns:a16="http://schemas.microsoft.com/office/drawing/2014/main" id="{5D3CB96F-E0B9-4984-A44A-30DA76C48853}"/>
                  </a:ext>
                </a:extLst>
              </p:cNvPr>
              <p:cNvSpPr/>
              <p:nvPr/>
            </p:nvSpPr>
            <p:spPr>
              <a:xfrm>
                <a:off x="8771556" y="2710912"/>
                <a:ext cx="25561" cy="51096"/>
              </a:xfrm>
              <a:custGeom>
                <a:avLst/>
                <a:gdLst>
                  <a:gd name="connsiteX0" fmla="*/ 0 w 25561"/>
                  <a:gd name="connsiteY0" fmla="*/ 21284 h 51096"/>
                  <a:gd name="connsiteX1" fmla="*/ 10685 w 25561"/>
                  <a:gd name="connsiteY1" fmla="*/ 51097 h 51096"/>
                  <a:gd name="connsiteX2" fmla="*/ 25561 w 25561"/>
                  <a:gd name="connsiteY2" fmla="*/ 0 h 51096"/>
                  <a:gd name="connsiteX3" fmla="*/ 12593 w 25561"/>
                  <a:gd name="connsiteY3" fmla="*/ 707 h 51096"/>
                  <a:gd name="connsiteX4" fmla="*/ 0 w 25561"/>
                  <a:gd name="connsiteY4" fmla="*/ 21284 h 51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1" h="51096">
                    <a:moveTo>
                      <a:pt x="0" y="21284"/>
                    </a:moveTo>
                    <a:lnTo>
                      <a:pt x="10685" y="51097"/>
                    </a:lnTo>
                    <a:lnTo>
                      <a:pt x="25561" y="0"/>
                    </a:lnTo>
                    <a:lnTo>
                      <a:pt x="12593" y="707"/>
                    </a:lnTo>
                    <a:lnTo>
                      <a:pt x="0" y="2128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97" name="任意多边形: 形状 96">
                <a:extLst>
                  <a:ext uri="{FF2B5EF4-FFF2-40B4-BE49-F238E27FC236}">
                    <a16:creationId xmlns:a16="http://schemas.microsoft.com/office/drawing/2014/main" id="{E65C87E3-833D-4267-AA21-1DC02E2D6A8E}"/>
                  </a:ext>
                </a:extLst>
              </p:cNvPr>
              <p:cNvSpPr/>
              <p:nvPr/>
            </p:nvSpPr>
            <p:spPr>
              <a:xfrm>
                <a:off x="7237890" y="2242539"/>
                <a:ext cx="153366" cy="59608"/>
              </a:xfrm>
              <a:custGeom>
                <a:avLst/>
                <a:gdLst>
                  <a:gd name="connsiteX0" fmla="*/ 0 w 153366"/>
                  <a:gd name="connsiteY0" fmla="*/ 14749 h 59608"/>
                  <a:gd name="connsiteX1" fmla="*/ 27400 w 153366"/>
                  <a:gd name="connsiteY1" fmla="*/ 42355 h 59608"/>
                  <a:gd name="connsiteX2" fmla="*/ 70023 w 153366"/>
                  <a:gd name="connsiteY2" fmla="*/ 42040 h 59608"/>
                  <a:gd name="connsiteX3" fmla="*/ 76492 w 153366"/>
                  <a:gd name="connsiteY3" fmla="*/ 53653 h 59608"/>
                  <a:gd name="connsiteX4" fmla="*/ 95521 w 153366"/>
                  <a:gd name="connsiteY4" fmla="*/ 59608 h 59608"/>
                  <a:gd name="connsiteX5" fmla="*/ 129391 w 153366"/>
                  <a:gd name="connsiteY5" fmla="*/ 45806 h 59608"/>
                  <a:gd name="connsiteX6" fmla="*/ 149181 w 153366"/>
                  <a:gd name="connsiteY6" fmla="*/ 48634 h 59608"/>
                  <a:gd name="connsiteX7" fmla="*/ 153367 w 153366"/>
                  <a:gd name="connsiteY7" fmla="*/ 36706 h 59608"/>
                  <a:gd name="connsiteX8" fmla="*/ 116452 w 153366"/>
                  <a:gd name="connsiteY8" fmla="*/ 33255 h 59608"/>
                  <a:gd name="connsiteX9" fmla="*/ 41861 w 153366"/>
                  <a:gd name="connsiteY9" fmla="*/ 5334 h 59608"/>
                  <a:gd name="connsiteX10" fmla="*/ 33108 w 153366"/>
                  <a:gd name="connsiteY10" fmla="*/ 0 h 59608"/>
                  <a:gd name="connsiteX11" fmla="*/ 0 w 153366"/>
                  <a:gd name="connsiteY11" fmla="*/ 14749 h 5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3366" h="59608">
                    <a:moveTo>
                      <a:pt x="0" y="14749"/>
                    </a:moveTo>
                    <a:lnTo>
                      <a:pt x="27400" y="42355"/>
                    </a:lnTo>
                    <a:lnTo>
                      <a:pt x="70023" y="42040"/>
                    </a:lnTo>
                    <a:lnTo>
                      <a:pt x="76492" y="53653"/>
                    </a:lnTo>
                    <a:lnTo>
                      <a:pt x="95521" y="59608"/>
                    </a:lnTo>
                    <a:lnTo>
                      <a:pt x="129391" y="45806"/>
                    </a:lnTo>
                    <a:lnTo>
                      <a:pt x="149181" y="48634"/>
                    </a:lnTo>
                    <a:lnTo>
                      <a:pt x="153367" y="36706"/>
                    </a:lnTo>
                    <a:lnTo>
                      <a:pt x="116452" y="33255"/>
                    </a:lnTo>
                    <a:lnTo>
                      <a:pt x="41861" y="5334"/>
                    </a:lnTo>
                    <a:lnTo>
                      <a:pt x="33108" y="0"/>
                    </a:lnTo>
                    <a:lnTo>
                      <a:pt x="0" y="14749"/>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98" name="任意多边形: 形状 97">
                <a:extLst>
                  <a:ext uri="{FF2B5EF4-FFF2-40B4-BE49-F238E27FC236}">
                    <a16:creationId xmlns:a16="http://schemas.microsoft.com/office/drawing/2014/main" id="{72595E29-EFB6-43C8-8DBE-CB5F6751389F}"/>
                  </a:ext>
                </a:extLst>
              </p:cNvPr>
              <p:cNvSpPr/>
              <p:nvPr/>
            </p:nvSpPr>
            <p:spPr>
              <a:xfrm>
                <a:off x="7186768" y="2097770"/>
                <a:ext cx="34081" cy="59608"/>
              </a:xfrm>
              <a:custGeom>
                <a:avLst/>
                <a:gdLst>
                  <a:gd name="connsiteX0" fmla="*/ 0 w 34081"/>
                  <a:gd name="connsiteY0" fmla="*/ 45303 h 59608"/>
                  <a:gd name="connsiteX1" fmla="*/ 2045 w 34081"/>
                  <a:gd name="connsiteY1" fmla="*/ 16010 h 59608"/>
                  <a:gd name="connsiteX2" fmla="*/ 29651 w 34081"/>
                  <a:gd name="connsiteY2" fmla="*/ 0 h 59608"/>
                  <a:gd name="connsiteX3" fmla="*/ 24539 w 34081"/>
                  <a:gd name="connsiteY3" fmla="*/ 23508 h 59608"/>
                  <a:gd name="connsiteX4" fmla="*/ 34081 w 34081"/>
                  <a:gd name="connsiteY4" fmla="*/ 30316 h 59608"/>
                  <a:gd name="connsiteX5" fmla="*/ 16359 w 34081"/>
                  <a:gd name="connsiteY5" fmla="*/ 43266 h 59608"/>
                  <a:gd name="connsiteX6" fmla="*/ 15677 w 34081"/>
                  <a:gd name="connsiteY6" fmla="*/ 59608 h 59608"/>
                  <a:gd name="connsiteX7" fmla="*/ 5453 w 34081"/>
                  <a:gd name="connsiteY7" fmla="*/ 59608 h 59608"/>
                  <a:gd name="connsiteX8" fmla="*/ 0 w 34081"/>
                  <a:gd name="connsiteY8" fmla="*/ 45303 h 5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81" h="59608">
                    <a:moveTo>
                      <a:pt x="0" y="45303"/>
                    </a:moveTo>
                    <a:lnTo>
                      <a:pt x="2045" y="16010"/>
                    </a:lnTo>
                    <a:lnTo>
                      <a:pt x="29651" y="0"/>
                    </a:lnTo>
                    <a:lnTo>
                      <a:pt x="24539" y="23508"/>
                    </a:lnTo>
                    <a:lnTo>
                      <a:pt x="34081" y="30316"/>
                    </a:lnTo>
                    <a:lnTo>
                      <a:pt x="16359" y="43266"/>
                    </a:lnTo>
                    <a:lnTo>
                      <a:pt x="15677" y="59608"/>
                    </a:lnTo>
                    <a:lnTo>
                      <a:pt x="5453" y="59608"/>
                    </a:lnTo>
                    <a:lnTo>
                      <a:pt x="0" y="45303"/>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99" name="任意多边形: 形状 98">
                <a:extLst>
                  <a:ext uri="{FF2B5EF4-FFF2-40B4-BE49-F238E27FC236}">
                    <a16:creationId xmlns:a16="http://schemas.microsoft.com/office/drawing/2014/main" id="{5628B44F-6A2D-4840-A913-6F63B541FADB}"/>
                  </a:ext>
                </a:extLst>
              </p:cNvPr>
              <p:cNvSpPr/>
              <p:nvPr/>
            </p:nvSpPr>
            <p:spPr>
              <a:xfrm>
                <a:off x="7212329" y="2148866"/>
                <a:ext cx="8520" cy="8511"/>
              </a:xfrm>
              <a:custGeom>
                <a:avLst/>
                <a:gdLst>
                  <a:gd name="connsiteX0" fmla="*/ 0 w 8520"/>
                  <a:gd name="connsiteY0" fmla="*/ 8512 h 8511"/>
                  <a:gd name="connsiteX1" fmla="*/ 7101 w 8520"/>
                  <a:gd name="connsiteY1" fmla="*/ 0 h 8511"/>
                  <a:gd name="connsiteX2" fmla="*/ 8520 w 8520"/>
                  <a:gd name="connsiteY2" fmla="*/ 5419 h 8511"/>
                  <a:gd name="connsiteX3" fmla="*/ 0 w 8520"/>
                  <a:gd name="connsiteY3" fmla="*/ 8512 h 8511"/>
                </a:gdLst>
                <a:ahLst/>
                <a:cxnLst>
                  <a:cxn ang="0">
                    <a:pos x="connsiteX0" y="connsiteY0"/>
                  </a:cxn>
                  <a:cxn ang="0">
                    <a:pos x="connsiteX1" y="connsiteY1"/>
                  </a:cxn>
                  <a:cxn ang="0">
                    <a:pos x="connsiteX2" y="connsiteY2"/>
                  </a:cxn>
                  <a:cxn ang="0">
                    <a:pos x="connsiteX3" y="connsiteY3"/>
                  </a:cxn>
                </a:cxnLst>
                <a:rect l="l" t="t" r="r" b="b"/>
                <a:pathLst>
                  <a:path w="8520" h="8511">
                    <a:moveTo>
                      <a:pt x="0" y="8512"/>
                    </a:moveTo>
                    <a:lnTo>
                      <a:pt x="7101" y="0"/>
                    </a:lnTo>
                    <a:lnTo>
                      <a:pt x="8520" y="5419"/>
                    </a:lnTo>
                    <a:lnTo>
                      <a:pt x="0" y="851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00" name="任意多边形: 形状 99">
                <a:extLst>
                  <a:ext uri="{FF2B5EF4-FFF2-40B4-BE49-F238E27FC236}">
                    <a16:creationId xmlns:a16="http://schemas.microsoft.com/office/drawing/2014/main" id="{2EE1C3DB-D042-45F1-99F8-ABAC7BA90F88}"/>
                  </a:ext>
                </a:extLst>
              </p:cNvPr>
              <p:cNvSpPr/>
              <p:nvPr/>
            </p:nvSpPr>
            <p:spPr>
              <a:xfrm>
                <a:off x="7229370" y="2131834"/>
                <a:ext cx="17040" cy="25544"/>
              </a:xfrm>
              <a:custGeom>
                <a:avLst/>
                <a:gdLst>
                  <a:gd name="connsiteX0" fmla="*/ 0 w 17040"/>
                  <a:gd name="connsiteY0" fmla="*/ 13462 h 25544"/>
                  <a:gd name="connsiteX1" fmla="*/ 13408 w 17040"/>
                  <a:gd name="connsiteY1" fmla="*/ 25544 h 25544"/>
                  <a:gd name="connsiteX2" fmla="*/ 17041 w 17040"/>
                  <a:gd name="connsiteY2" fmla="*/ 13121 h 25544"/>
                  <a:gd name="connsiteX3" fmla="*/ 14526 w 17040"/>
                  <a:gd name="connsiteY3" fmla="*/ 0 h 25544"/>
                  <a:gd name="connsiteX4" fmla="*/ 0 w 17040"/>
                  <a:gd name="connsiteY4" fmla="*/ 13462 h 2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0" h="25544">
                    <a:moveTo>
                      <a:pt x="0" y="13462"/>
                    </a:moveTo>
                    <a:lnTo>
                      <a:pt x="13408" y="25544"/>
                    </a:lnTo>
                    <a:lnTo>
                      <a:pt x="17041" y="13121"/>
                    </a:lnTo>
                    <a:lnTo>
                      <a:pt x="14526" y="0"/>
                    </a:lnTo>
                    <a:lnTo>
                      <a:pt x="0" y="1346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623F6E35-A769-41FD-AFB2-5F7538D6698D}"/>
                  </a:ext>
                </a:extLst>
              </p:cNvPr>
              <p:cNvSpPr/>
              <p:nvPr/>
            </p:nvSpPr>
            <p:spPr>
              <a:xfrm>
                <a:off x="7357175" y="1791203"/>
                <a:ext cx="161886" cy="255470"/>
              </a:xfrm>
              <a:custGeom>
                <a:avLst/>
                <a:gdLst>
                  <a:gd name="connsiteX0" fmla="*/ 0 w 161886"/>
                  <a:gd name="connsiteY0" fmla="*/ 26744 h 255470"/>
                  <a:gd name="connsiteX1" fmla="*/ 10507 w 161886"/>
                  <a:gd name="connsiteY1" fmla="*/ 19354 h 255470"/>
                  <a:gd name="connsiteX2" fmla="*/ 28019 w 161886"/>
                  <a:gd name="connsiteY2" fmla="*/ 34133 h 255470"/>
                  <a:gd name="connsiteX3" fmla="*/ 58762 w 161886"/>
                  <a:gd name="connsiteY3" fmla="*/ 36949 h 255470"/>
                  <a:gd name="connsiteX4" fmla="*/ 76273 w 161886"/>
                  <a:gd name="connsiteY4" fmla="*/ 27799 h 255470"/>
                  <a:gd name="connsiteX5" fmla="*/ 80943 w 161886"/>
                  <a:gd name="connsiteY5" fmla="*/ 5982 h 255470"/>
                  <a:gd name="connsiteX6" fmla="*/ 110519 w 161886"/>
                  <a:gd name="connsiteY6" fmla="*/ 0 h 255470"/>
                  <a:gd name="connsiteX7" fmla="*/ 126085 w 161886"/>
                  <a:gd name="connsiteY7" fmla="*/ 8797 h 255470"/>
                  <a:gd name="connsiteX8" fmla="*/ 124139 w 161886"/>
                  <a:gd name="connsiteY8" fmla="*/ 26744 h 255470"/>
                  <a:gd name="connsiteX9" fmla="*/ 117913 w 161886"/>
                  <a:gd name="connsiteY9" fmla="*/ 44338 h 255470"/>
                  <a:gd name="connsiteX10" fmla="*/ 140873 w 161886"/>
                  <a:gd name="connsiteY10" fmla="*/ 66859 h 255470"/>
                  <a:gd name="connsiteX11" fmla="*/ 126475 w 161886"/>
                  <a:gd name="connsiteY11" fmla="*/ 83046 h 255470"/>
                  <a:gd name="connsiteX12" fmla="*/ 142040 w 161886"/>
                  <a:gd name="connsiteY12" fmla="*/ 111198 h 255470"/>
                  <a:gd name="connsiteX13" fmla="*/ 137370 w 161886"/>
                  <a:gd name="connsiteY13" fmla="*/ 136183 h 255470"/>
                  <a:gd name="connsiteX14" fmla="*/ 161887 w 161886"/>
                  <a:gd name="connsiteY14" fmla="*/ 188969 h 255470"/>
                  <a:gd name="connsiteX15" fmla="*/ 104682 w 161886"/>
                  <a:gd name="connsiteY15" fmla="*/ 239290 h 255470"/>
                  <a:gd name="connsiteX16" fmla="*/ 36580 w 161886"/>
                  <a:gd name="connsiteY16" fmla="*/ 255470 h 255470"/>
                  <a:gd name="connsiteX17" fmla="*/ 32300 w 161886"/>
                  <a:gd name="connsiteY17" fmla="*/ 245271 h 255470"/>
                  <a:gd name="connsiteX18" fmla="*/ 10507 w 161886"/>
                  <a:gd name="connsiteY18" fmla="*/ 237177 h 255470"/>
                  <a:gd name="connsiteX19" fmla="*/ 7782 w 161886"/>
                  <a:gd name="connsiteY19" fmla="*/ 187555 h 255470"/>
                  <a:gd name="connsiteX20" fmla="*/ 73550 w 161886"/>
                  <a:gd name="connsiteY20" fmla="*/ 134071 h 255470"/>
                  <a:gd name="connsiteX21" fmla="*/ 52146 w 161886"/>
                  <a:gd name="connsiteY21" fmla="*/ 107679 h 255470"/>
                  <a:gd name="connsiteX22" fmla="*/ 43585 w 161886"/>
                  <a:gd name="connsiteY22" fmla="*/ 54543 h 255470"/>
                  <a:gd name="connsiteX23" fmla="*/ 0 w 161886"/>
                  <a:gd name="connsiteY23" fmla="*/ 26744 h 255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886" h="255470">
                    <a:moveTo>
                      <a:pt x="0" y="26744"/>
                    </a:moveTo>
                    <a:lnTo>
                      <a:pt x="10507" y="19354"/>
                    </a:lnTo>
                    <a:lnTo>
                      <a:pt x="28019" y="34133"/>
                    </a:lnTo>
                    <a:lnTo>
                      <a:pt x="58762" y="36949"/>
                    </a:lnTo>
                    <a:lnTo>
                      <a:pt x="76273" y="27799"/>
                    </a:lnTo>
                    <a:lnTo>
                      <a:pt x="80943" y="5982"/>
                    </a:lnTo>
                    <a:lnTo>
                      <a:pt x="110519" y="0"/>
                    </a:lnTo>
                    <a:lnTo>
                      <a:pt x="126085" y="8797"/>
                    </a:lnTo>
                    <a:lnTo>
                      <a:pt x="124139" y="26744"/>
                    </a:lnTo>
                    <a:lnTo>
                      <a:pt x="117913" y="44338"/>
                    </a:lnTo>
                    <a:lnTo>
                      <a:pt x="140873" y="66859"/>
                    </a:lnTo>
                    <a:lnTo>
                      <a:pt x="126475" y="83046"/>
                    </a:lnTo>
                    <a:lnTo>
                      <a:pt x="142040" y="111198"/>
                    </a:lnTo>
                    <a:lnTo>
                      <a:pt x="137370" y="136183"/>
                    </a:lnTo>
                    <a:lnTo>
                      <a:pt x="161887" y="188969"/>
                    </a:lnTo>
                    <a:lnTo>
                      <a:pt x="104682" y="239290"/>
                    </a:lnTo>
                    <a:lnTo>
                      <a:pt x="36580" y="255470"/>
                    </a:lnTo>
                    <a:lnTo>
                      <a:pt x="32300" y="245271"/>
                    </a:lnTo>
                    <a:lnTo>
                      <a:pt x="10507" y="237177"/>
                    </a:lnTo>
                    <a:lnTo>
                      <a:pt x="7782" y="187555"/>
                    </a:lnTo>
                    <a:lnTo>
                      <a:pt x="73550" y="134071"/>
                    </a:lnTo>
                    <a:lnTo>
                      <a:pt x="52146" y="107679"/>
                    </a:lnTo>
                    <a:lnTo>
                      <a:pt x="43585" y="54543"/>
                    </a:lnTo>
                    <a:lnTo>
                      <a:pt x="0" y="2674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C82D30A3-ED1E-4EE1-B415-604E5468D2B9}"/>
                  </a:ext>
                </a:extLst>
              </p:cNvPr>
              <p:cNvSpPr/>
              <p:nvPr/>
            </p:nvSpPr>
            <p:spPr>
              <a:xfrm>
                <a:off x="7007840" y="2242539"/>
                <a:ext cx="178927" cy="170313"/>
              </a:xfrm>
              <a:custGeom>
                <a:avLst/>
                <a:gdLst>
                  <a:gd name="connsiteX0" fmla="*/ 0 w 178927"/>
                  <a:gd name="connsiteY0" fmla="*/ 51727 h 170313"/>
                  <a:gd name="connsiteX1" fmla="*/ 5568 w 178927"/>
                  <a:gd name="connsiteY1" fmla="*/ 66510 h 170313"/>
                  <a:gd name="connsiteX2" fmla="*/ 42690 w 178927"/>
                  <a:gd name="connsiteY2" fmla="*/ 77067 h 170313"/>
                  <a:gd name="connsiteX3" fmla="*/ 35637 w 178927"/>
                  <a:gd name="connsiteY3" fmla="*/ 85161 h 170313"/>
                  <a:gd name="connsiteX4" fmla="*/ 50115 w 178927"/>
                  <a:gd name="connsiteY4" fmla="*/ 96774 h 170313"/>
                  <a:gd name="connsiteX5" fmla="*/ 55683 w 178927"/>
                  <a:gd name="connsiteY5" fmla="*/ 115068 h 170313"/>
                  <a:gd name="connsiteX6" fmla="*/ 39720 w 178927"/>
                  <a:gd name="connsiteY6" fmla="*/ 151313 h 170313"/>
                  <a:gd name="connsiteX7" fmla="*/ 84638 w 178927"/>
                  <a:gd name="connsiteY7" fmla="*/ 166096 h 170313"/>
                  <a:gd name="connsiteX8" fmla="*/ 89092 w 178927"/>
                  <a:gd name="connsiteY8" fmla="*/ 167851 h 170313"/>
                  <a:gd name="connsiteX9" fmla="*/ 110252 w 178927"/>
                  <a:gd name="connsiteY9" fmla="*/ 170314 h 170313"/>
                  <a:gd name="connsiteX10" fmla="*/ 110252 w 178927"/>
                  <a:gd name="connsiteY10" fmla="*/ 156238 h 170313"/>
                  <a:gd name="connsiteX11" fmla="*/ 122502 w 178927"/>
                  <a:gd name="connsiteY11" fmla="*/ 148152 h 170313"/>
                  <a:gd name="connsiteX12" fmla="*/ 151457 w 178927"/>
                  <a:gd name="connsiteY12" fmla="*/ 157652 h 170313"/>
                  <a:gd name="connsiteX13" fmla="*/ 169276 w 178927"/>
                  <a:gd name="connsiteY13" fmla="*/ 143219 h 170313"/>
                  <a:gd name="connsiteX14" fmla="*/ 159624 w 178927"/>
                  <a:gd name="connsiteY14" fmla="*/ 122463 h 170313"/>
                  <a:gd name="connsiteX15" fmla="*/ 163708 w 178927"/>
                  <a:gd name="connsiteY15" fmla="*/ 103105 h 170313"/>
                  <a:gd name="connsiteX16" fmla="*/ 149230 w 178927"/>
                  <a:gd name="connsiteY16" fmla="*/ 91841 h 170313"/>
                  <a:gd name="connsiteX17" fmla="*/ 169276 w 178927"/>
                  <a:gd name="connsiteY17" fmla="*/ 68623 h 170313"/>
                  <a:gd name="connsiteX18" fmla="*/ 178928 w 178927"/>
                  <a:gd name="connsiteY18" fmla="*/ 43283 h 170313"/>
                  <a:gd name="connsiteX19" fmla="*/ 152200 w 178927"/>
                  <a:gd name="connsiteY19" fmla="*/ 32377 h 170313"/>
                  <a:gd name="connsiteX20" fmla="*/ 145518 w 178927"/>
                  <a:gd name="connsiteY20" fmla="*/ 29557 h 170313"/>
                  <a:gd name="connsiteX21" fmla="*/ 103942 w 178927"/>
                  <a:gd name="connsiteY21" fmla="*/ 0 h 170313"/>
                  <a:gd name="connsiteX22" fmla="*/ 90577 w 178927"/>
                  <a:gd name="connsiteY22" fmla="*/ 5283 h 170313"/>
                  <a:gd name="connsiteX23" fmla="*/ 73130 w 178927"/>
                  <a:gd name="connsiteY23" fmla="*/ 33783 h 170313"/>
                  <a:gd name="connsiteX24" fmla="*/ 38607 w 178927"/>
                  <a:gd name="connsiteY24" fmla="*/ 28501 h 170313"/>
                  <a:gd name="connsiteX25" fmla="*/ 45289 w 178927"/>
                  <a:gd name="connsiteY25" fmla="*/ 50321 h 170313"/>
                  <a:gd name="connsiteX26" fmla="*/ 0 w 178927"/>
                  <a:gd name="connsiteY26" fmla="*/ 51727 h 170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8927" h="170313">
                    <a:moveTo>
                      <a:pt x="0" y="51727"/>
                    </a:moveTo>
                    <a:lnTo>
                      <a:pt x="5568" y="66510"/>
                    </a:lnTo>
                    <a:lnTo>
                      <a:pt x="42690" y="77067"/>
                    </a:lnTo>
                    <a:lnTo>
                      <a:pt x="35637" y="85161"/>
                    </a:lnTo>
                    <a:lnTo>
                      <a:pt x="50115" y="96774"/>
                    </a:lnTo>
                    <a:lnTo>
                      <a:pt x="55683" y="115068"/>
                    </a:lnTo>
                    <a:lnTo>
                      <a:pt x="39720" y="151313"/>
                    </a:lnTo>
                    <a:lnTo>
                      <a:pt x="84638" y="166096"/>
                    </a:lnTo>
                    <a:lnTo>
                      <a:pt x="89092" y="167851"/>
                    </a:lnTo>
                    <a:lnTo>
                      <a:pt x="110252" y="170314"/>
                    </a:lnTo>
                    <a:lnTo>
                      <a:pt x="110252" y="156238"/>
                    </a:lnTo>
                    <a:lnTo>
                      <a:pt x="122502" y="148152"/>
                    </a:lnTo>
                    <a:lnTo>
                      <a:pt x="151457" y="157652"/>
                    </a:lnTo>
                    <a:lnTo>
                      <a:pt x="169276" y="143219"/>
                    </a:lnTo>
                    <a:lnTo>
                      <a:pt x="159624" y="122463"/>
                    </a:lnTo>
                    <a:lnTo>
                      <a:pt x="163708" y="103105"/>
                    </a:lnTo>
                    <a:lnTo>
                      <a:pt x="149230" y="91841"/>
                    </a:lnTo>
                    <a:lnTo>
                      <a:pt x="169276" y="68623"/>
                    </a:lnTo>
                    <a:lnTo>
                      <a:pt x="178928" y="43283"/>
                    </a:lnTo>
                    <a:lnTo>
                      <a:pt x="152200" y="32377"/>
                    </a:lnTo>
                    <a:lnTo>
                      <a:pt x="145518" y="29557"/>
                    </a:lnTo>
                    <a:lnTo>
                      <a:pt x="103942" y="0"/>
                    </a:lnTo>
                    <a:lnTo>
                      <a:pt x="90577" y="5283"/>
                    </a:lnTo>
                    <a:lnTo>
                      <a:pt x="73130" y="33783"/>
                    </a:lnTo>
                    <a:lnTo>
                      <a:pt x="38607" y="28501"/>
                    </a:lnTo>
                    <a:lnTo>
                      <a:pt x="45289" y="50321"/>
                    </a:lnTo>
                    <a:lnTo>
                      <a:pt x="0" y="51727"/>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012E8E18-B50C-482F-BF92-56607E34EF74}"/>
                  </a:ext>
                </a:extLst>
              </p:cNvPr>
              <p:cNvSpPr/>
              <p:nvPr/>
            </p:nvSpPr>
            <p:spPr>
              <a:xfrm>
                <a:off x="7186768" y="2395829"/>
                <a:ext cx="17040" cy="34055"/>
              </a:xfrm>
              <a:custGeom>
                <a:avLst/>
                <a:gdLst>
                  <a:gd name="connsiteX0" fmla="*/ 0 w 17040"/>
                  <a:gd name="connsiteY0" fmla="*/ 17603 h 34055"/>
                  <a:gd name="connsiteX1" fmla="*/ 15392 w 17040"/>
                  <a:gd name="connsiteY1" fmla="*/ 34056 h 34055"/>
                  <a:gd name="connsiteX2" fmla="*/ 17041 w 17040"/>
                  <a:gd name="connsiteY2" fmla="*/ 0 h 34055"/>
                  <a:gd name="connsiteX3" fmla="*/ 0 w 17040"/>
                  <a:gd name="connsiteY3" fmla="*/ 17603 h 34055"/>
                </a:gdLst>
                <a:ahLst/>
                <a:cxnLst>
                  <a:cxn ang="0">
                    <a:pos x="connsiteX0" y="connsiteY0"/>
                  </a:cxn>
                  <a:cxn ang="0">
                    <a:pos x="connsiteX1" y="connsiteY1"/>
                  </a:cxn>
                  <a:cxn ang="0">
                    <a:pos x="connsiteX2" y="connsiteY2"/>
                  </a:cxn>
                  <a:cxn ang="0">
                    <a:pos x="connsiteX3" y="connsiteY3"/>
                  </a:cxn>
                </a:cxnLst>
                <a:rect l="l" t="t" r="r" b="b"/>
                <a:pathLst>
                  <a:path w="17040" h="34055">
                    <a:moveTo>
                      <a:pt x="0" y="17603"/>
                    </a:moveTo>
                    <a:lnTo>
                      <a:pt x="15392" y="34056"/>
                    </a:lnTo>
                    <a:lnTo>
                      <a:pt x="17041" y="0"/>
                    </a:lnTo>
                    <a:lnTo>
                      <a:pt x="0" y="17603"/>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CCB8C939-335D-469A-A119-77816BCD99DA}"/>
                  </a:ext>
                </a:extLst>
              </p:cNvPr>
              <p:cNvSpPr/>
              <p:nvPr/>
            </p:nvSpPr>
            <p:spPr>
              <a:xfrm>
                <a:off x="7152687" y="2157378"/>
                <a:ext cx="127805" cy="153289"/>
              </a:xfrm>
              <a:custGeom>
                <a:avLst/>
                <a:gdLst>
                  <a:gd name="connsiteX0" fmla="*/ 0 w 127805"/>
                  <a:gd name="connsiteY0" fmla="*/ 63604 h 153289"/>
                  <a:gd name="connsiteX1" fmla="*/ 763 w 127805"/>
                  <a:gd name="connsiteY1" fmla="*/ 88263 h 153289"/>
                  <a:gd name="connsiteX2" fmla="*/ 1907 w 127805"/>
                  <a:gd name="connsiteY2" fmla="*/ 99697 h 153289"/>
                  <a:gd name="connsiteX3" fmla="*/ 3815 w 127805"/>
                  <a:gd name="connsiteY3" fmla="*/ 113270 h 153289"/>
                  <a:gd name="connsiteX4" fmla="*/ 31283 w 127805"/>
                  <a:gd name="connsiteY4" fmla="*/ 124346 h 153289"/>
                  <a:gd name="connsiteX5" fmla="*/ 21364 w 127805"/>
                  <a:gd name="connsiteY5" fmla="*/ 150069 h 153289"/>
                  <a:gd name="connsiteX6" fmla="*/ 49596 w 127805"/>
                  <a:gd name="connsiteY6" fmla="*/ 153290 h 153289"/>
                  <a:gd name="connsiteX7" fmla="*/ 99955 w 127805"/>
                  <a:gd name="connsiteY7" fmla="*/ 152932 h 153289"/>
                  <a:gd name="connsiteX8" fmla="*/ 113308 w 127805"/>
                  <a:gd name="connsiteY8" fmla="*/ 128274 h 153289"/>
                  <a:gd name="connsiteX9" fmla="*/ 85839 w 127805"/>
                  <a:gd name="connsiteY9" fmla="*/ 96834 h 153289"/>
                  <a:gd name="connsiteX10" fmla="*/ 117886 w 127805"/>
                  <a:gd name="connsiteY10" fmla="*/ 80040 h 153289"/>
                  <a:gd name="connsiteX11" fmla="*/ 127805 w 127805"/>
                  <a:gd name="connsiteY11" fmla="*/ 84684 h 153289"/>
                  <a:gd name="connsiteX12" fmla="*/ 117886 w 127805"/>
                  <a:gd name="connsiteY12" fmla="*/ 23226 h 153289"/>
                  <a:gd name="connsiteX13" fmla="*/ 95377 w 127805"/>
                  <a:gd name="connsiteY13" fmla="*/ 8222 h 153289"/>
                  <a:gd name="connsiteX14" fmla="*/ 68672 w 127805"/>
                  <a:gd name="connsiteY14" fmla="*/ 18941 h 153289"/>
                  <a:gd name="connsiteX15" fmla="*/ 72105 w 127805"/>
                  <a:gd name="connsiteY15" fmla="*/ 11792 h 153289"/>
                  <a:gd name="connsiteX16" fmla="*/ 49596 w 127805"/>
                  <a:gd name="connsiteY16" fmla="*/ 0 h 153289"/>
                  <a:gd name="connsiteX17" fmla="*/ 38151 w 127805"/>
                  <a:gd name="connsiteY17" fmla="*/ 0 h 153289"/>
                  <a:gd name="connsiteX18" fmla="*/ 37769 w 127805"/>
                  <a:gd name="connsiteY18" fmla="*/ 33945 h 153289"/>
                  <a:gd name="connsiteX19" fmla="*/ 25561 w 127805"/>
                  <a:gd name="connsiteY19" fmla="*/ 24658 h 153289"/>
                  <a:gd name="connsiteX20" fmla="*/ 17168 w 127805"/>
                  <a:gd name="connsiteY20" fmla="*/ 35377 h 153289"/>
                  <a:gd name="connsiteX21" fmla="*/ 15642 w 127805"/>
                  <a:gd name="connsiteY21" fmla="*/ 55740 h 153289"/>
                  <a:gd name="connsiteX22" fmla="*/ 0 w 127805"/>
                  <a:gd name="connsiteY22" fmla="*/ 63604 h 15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7805" h="153289">
                    <a:moveTo>
                      <a:pt x="0" y="63604"/>
                    </a:moveTo>
                    <a:lnTo>
                      <a:pt x="763" y="88263"/>
                    </a:lnTo>
                    <a:lnTo>
                      <a:pt x="1907" y="99697"/>
                    </a:lnTo>
                    <a:lnTo>
                      <a:pt x="3815" y="113270"/>
                    </a:lnTo>
                    <a:lnTo>
                      <a:pt x="31283" y="124346"/>
                    </a:lnTo>
                    <a:lnTo>
                      <a:pt x="21364" y="150069"/>
                    </a:lnTo>
                    <a:lnTo>
                      <a:pt x="49596" y="153290"/>
                    </a:lnTo>
                    <a:lnTo>
                      <a:pt x="99955" y="152932"/>
                    </a:lnTo>
                    <a:lnTo>
                      <a:pt x="113308" y="128274"/>
                    </a:lnTo>
                    <a:lnTo>
                      <a:pt x="85839" y="96834"/>
                    </a:lnTo>
                    <a:lnTo>
                      <a:pt x="117886" y="80040"/>
                    </a:lnTo>
                    <a:lnTo>
                      <a:pt x="127805" y="84684"/>
                    </a:lnTo>
                    <a:lnTo>
                      <a:pt x="117886" y="23226"/>
                    </a:lnTo>
                    <a:lnTo>
                      <a:pt x="95377" y="8222"/>
                    </a:lnTo>
                    <a:lnTo>
                      <a:pt x="68672" y="18941"/>
                    </a:lnTo>
                    <a:lnTo>
                      <a:pt x="72105" y="11792"/>
                    </a:lnTo>
                    <a:lnTo>
                      <a:pt x="49596" y="0"/>
                    </a:lnTo>
                    <a:lnTo>
                      <a:pt x="38151" y="0"/>
                    </a:lnTo>
                    <a:lnTo>
                      <a:pt x="37769" y="33945"/>
                    </a:lnTo>
                    <a:lnTo>
                      <a:pt x="25561" y="24658"/>
                    </a:lnTo>
                    <a:lnTo>
                      <a:pt x="17168" y="35377"/>
                    </a:lnTo>
                    <a:lnTo>
                      <a:pt x="15642" y="55740"/>
                    </a:lnTo>
                    <a:lnTo>
                      <a:pt x="0" y="6360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07DAEF02-20AE-4F08-A526-C21747E8A12E}"/>
                  </a:ext>
                </a:extLst>
              </p:cNvPr>
              <p:cNvSpPr/>
              <p:nvPr/>
            </p:nvSpPr>
            <p:spPr>
              <a:xfrm>
                <a:off x="7357175" y="2421373"/>
                <a:ext cx="85203" cy="93672"/>
              </a:xfrm>
              <a:custGeom>
                <a:avLst/>
                <a:gdLst>
                  <a:gd name="connsiteX0" fmla="*/ 0 w 85203"/>
                  <a:gd name="connsiteY0" fmla="*/ 37336 h 93672"/>
                  <a:gd name="connsiteX1" fmla="*/ 12728 w 85203"/>
                  <a:gd name="connsiteY1" fmla="*/ 15950 h 93672"/>
                  <a:gd name="connsiteX2" fmla="*/ 39243 w 85203"/>
                  <a:gd name="connsiteY2" fmla="*/ 7805 h 93672"/>
                  <a:gd name="connsiteX3" fmla="*/ 72830 w 85203"/>
                  <a:gd name="connsiteY3" fmla="*/ 8827 h 93672"/>
                  <a:gd name="connsiteX4" fmla="*/ 85204 w 85203"/>
                  <a:gd name="connsiteY4" fmla="*/ 0 h 93672"/>
                  <a:gd name="connsiteX5" fmla="*/ 80254 w 85203"/>
                  <a:gd name="connsiteY5" fmla="*/ 19341 h 93672"/>
                  <a:gd name="connsiteX6" fmla="*/ 57274 w 85203"/>
                  <a:gd name="connsiteY6" fmla="*/ 15268 h 93672"/>
                  <a:gd name="connsiteX7" fmla="*/ 46314 w 85203"/>
                  <a:gd name="connsiteY7" fmla="*/ 31559 h 93672"/>
                  <a:gd name="connsiteX8" fmla="*/ 34647 w 85203"/>
                  <a:gd name="connsiteY8" fmla="*/ 22400 h 93672"/>
                  <a:gd name="connsiteX9" fmla="*/ 42778 w 85203"/>
                  <a:gd name="connsiteY9" fmla="*/ 47850 h 93672"/>
                  <a:gd name="connsiteX10" fmla="*/ 31818 w 85203"/>
                  <a:gd name="connsiteY10" fmla="*/ 52264 h 93672"/>
                  <a:gd name="connsiteX11" fmla="*/ 53384 w 85203"/>
                  <a:gd name="connsiteY11" fmla="*/ 63468 h 93672"/>
                  <a:gd name="connsiteX12" fmla="*/ 53384 w 85203"/>
                  <a:gd name="connsiteY12" fmla="*/ 72627 h 93672"/>
                  <a:gd name="connsiteX13" fmla="*/ 35354 w 85203"/>
                  <a:gd name="connsiteY13" fmla="*/ 75686 h 93672"/>
                  <a:gd name="connsiteX14" fmla="*/ 41010 w 85203"/>
                  <a:gd name="connsiteY14" fmla="*/ 93673 h 93672"/>
                  <a:gd name="connsiteX15" fmla="*/ 20859 w 85203"/>
                  <a:gd name="connsiteY15" fmla="*/ 87564 h 93672"/>
                  <a:gd name="connsiteX16" fmla="*/ 14848 w 85203"/>
                  <a:gd name="connsiteY16" fmla="*/ 70591 h 93672"/>
                  <a:gd name="connsiteX17" fmla="*/ 41364 w 85203"/>
                  <a:gd name="connsiteY17" fmla="*/ 64141 h 93672"/>
                  <a:gd name="connsiteX18" fmla="*/ 14848 w 85203"/>
                  <a:gd name="connsiteY18" fmla="*/ 61432 h 93672"/>
                  <a:gd name="connsiteX19" fmla="*/ 0 w 85203"/>
                  <a:gd name="connsiteY19" fmla="*/ 37336 h 9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203" h="93672">
                    <a:moveTo>
                      <a:pt x="0" y="37336"/>
                    </a:moveTo>
                    <a:lnTo>
                      <a:pt x="12728" y="15950"/>
                    </a:lnTo>
                    <a:lnTo>
                      <a:pt x="39243" y="7805"/>
                    </a:lnTo>
                    <a:lnTo>
                      <a:pt x="72830" y="8827"/>
                    </a:lnTo>
                    <a:lnTo>
                      <a:pt x="85204" y="0"/>
                    </a:lnTo>
                    <a:lnTo>
                      <a:pt x="80254" y="19341"/>
                    </a:lnTo>
                    <a:lnTo>
                      <a:pt x="57274" y="15268"/>
                    </a:lnTo>
                    <a:lnTo>
                      <a:pt x="46314" y="31559"/>
                    </a:lnTo>
                    <a:lnTo>
                      <a:pt x="34647" y="22400"/>
                    </a:lnTo>
                    <a:lnTo>
                      <a:pt x="42778" y="47850"/>
                    </a:lnTo>
                    <a:lnTo>
                      <a:pt x="31818" y="52264"/>
                    </a:lnTo>
                    <a:lnTo>
                      <a:pt x="53384" y="63468"/>
                    </a:lnTo>
                    <a:lnTo>
                      <a:pt x="53384" y="72627"/>
                    </a:lnTo>
                    <a:lnTo>
                      <a:pt x="35354" y="75686"/>
                    </a:lnTo>
                    <a:lnTo>
                      <a:pt x="41010" y="93673"/>
                    </a:lnTo>
                    <a:lnTo>
                      <a:pt x="20859" y="87564"/>
                    </a:lnTo>
                    <a:lnTo>
                      <a:pt x="14848" y="70591"/>
                    </a:lnTo>
                    <a:lnTo>
                      <a:pt x="41364" y="64141"/>
                    </a:lnTo>
                    <a:lnTo>
                      <a:pt x="14848" y="61432"/>
                    </a:lnTo>
                    <a:lnTo>
                      <a:pt x="0" y="37336"/>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AD425AF4-1796-480A-BC60-3367D18A9568}"/>
                  </a:ext>
                </a:extLst>
              </p:cNvPr>
              <p:cNvSpPr/>
              <p:nvPr/>
            </p:nvSpPr>
            <p:spPr>
              <a:xfrm>
                <a:off x="7399777" y="2532078"/>
                <a:ext cx="42601" cy="8511"/>
              </a:xfrm>
              <a:custGeom>
                <a:avLst/>
                <a:gdLst>
                  <a:gd name="connsiteX0" fmla="*/ 0 w 42601"/>
                  <a:gd name="connsiteY0" fmla="*/ 8512 h 8511"/>
                  <a:gd name="connsiteX1" fmla="*/ 3804 w 42601"/>
                  <a:gd name="connsiteY1" fmla="*/ 0 h 8511"/>
                  <a:gd name="connsiteX2" fmla="*/ 42602 w 42601"/>
                  <a:gd name="connsiteY2" fmla="*/ 8512 h 8511"/>
                  <a:gd name="connsiteX3" fmla="*/ 12933 w 42601"/>
                  <a:gd name="connsiteY3" fmla="*/ 8512 h 8511"/>
                  <a:gd name="connsiteX4" fmla="*/ 0 w 42601"/>
                  <a:gd name="connsiteY4" fmla="*/ 8512 h 8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1" h="8511">
                    <a:moveTo>
                      <a:pt x="0" y="8512"/>
                    </a:moveTo>
                    <a:lnTo>
                      <a:pt x="3804" y="0"/>
                    </a:lnTo>
                    <a:lnTo>
                      <a:pt x="42602" y="8512"/>
                    </a:lnTo>
                    <a:lnTo>
                      <a:pt x="12933" y="8512"/>
                    </a:lnTo>
                    <a:lnTo>
                      <a:pt x="0" y="851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07" name="任意多边形: 形状 106">
                <a:extLst>
                  <a:ext uri="{FF2B5EF4-FFF2-40B4-BE49-F238E27FC236}">
                    <a16:creationId xmlns:a16="http://schemas.microsoft.com/office/drawing/2014/main" id="{0EE89383-4B71-46E0-A4B9-618204B9F4B0}"/>
                  </a:ext>
                </a:extLst>
              </p:cNvPr>
              <p:cNvSpPr/>
              <p:nvPr/>
            </p:nvSpPr>
            <p:spPr>
              <a:xfrm>
                <a:off x="7297533" y="2293636"/>
                <a:ext cx="93724" cy="51096"/>
              </a:xfrm>
              <a:custGeom>
                <a:avLst/>
                <a:gdLst>
                  <a:gd name="connsiteX0" fmla="*/ 0 w 93724"/>
                  <a:gd name="connsiteY0" fmla="*/ 30264 h 51096"/>
                  <a:gd name="connsiteX1" fmla="*/ 14391 w 93724"/>
                  <a:gd name="connsiteY1" fmla="*/ 8137 h 51096"/>
                  <a:gd name="connsiteX2" fmla="*/ 32840 w 93724"/>
                  <a:gd name="connsiteY2" fmla="*/ 14323 h 51096"/>
                  <a:gd name="connsiteX3" fmla="*/ 65681 w 93724"/>
                  <a:gd name="connsiteY3" fmla="*/ 0 h 51096"/>
                  <a:gd name="connsiteX4" fmla="*/ 84868 w 93724"/>
                  <a:gd name="connsiteY4" fmla="*/ 2931 h 51096"/>
                  <a:gd name="connsiteX5" fmla="*/ 93724 w 93724"/>
                  <a:gd name="connsiteY5" fmla="*/ 11068 h 51096"/>
                  <a:gd name="connsiteX6" fmla="*/ 56825 w 93724"/>
                  <a:gd name="connsiteY6" fmla="*/ 45235 h 51096"/>
                  <a:gd name="connsiteX7" fmla="*/ 26936 w 93724"/>
                  <a:gd name="connsiteY7" fmla="*/ 51097 h 51096"/>
                  <a:gd name="connsiteX8" fmla="*/ 0 w 93724"/>
                  <a:gd name="connsiteY8" fmla="*/ 30264 h 5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724" h="51096">
                    <a:moveTo>
                      <a:pt x="0" y="30264"/>
                    </a:moveTo>
                    <a:lnTo>
                      <a:pt x="14391" y="8137"/>
                    </a:lnTo>
                    <a:lnTo>
                      <a:pt x="32840" y="14323"/>
                    </a:lnTo>
                    <a:lnTo>
                      <a:pt x="65681" y="0"/>
                    </a:lnTo>
                    <a:lnTo>
                      <a:pt x="84868" y="2931"/>
                    </a:lnTo>
                    <a:lnTo>
                      <a:pt x="93724" y="11068"/>
                    </a:lnTo>
                    <a:lnTo>
                      <a:pt x="56825" y="45235"/>
                    </a:lnTo>
                    <a:lnTo>
                      <a:pt x="26936" y="51097"/>
                    </a:lnTo>
                    <a:lnTo>
                      <a:pt x="0" y="3026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08" name="任意多边形: 形状 107">
                <a:extLst>
                  <a:ext uri="{FF2B5EF4-FFF2-40B4-BE49-F238E27FC236}">
                    <a16:creationId xmlns:a16="http://schemas.microsoft.com/office/drawing/2014/main" id="{A436C491-F9E9-4BD6-9865-AD38F393CB8A}"/>
                  </a:ext>
                </a:extLst>
              </p:cNvPr>
              <p:cNvSpPr/>
              <p:nvPr/>
            </p:nvSpPr>
            <p:spPr>
              <a:xfrm>
                <a:off x="8038805" y="2523558"/>
                <a:ext cx="408977" cy="459861"/>
              </a:xfrm>
              <a:custGeom>
                <a:avLst/>
                <a:gdLst>
                  <a:gd name="connsiteX0" fmla="*/ 0 w 408977"/>
                  <a:gd name="connsiteY0" fmla="*/ 208962 h 459861"/>
                  <a:gd name="connsiteX1" fmla="*/ 11341 w 408977"/>
                  <a:gd name="connsiteY1" fmla="*/ 199010 h 459861"/>
                  <a:gd name="connsiteX2" fmla="*/ 42431 w 408977"/>
                  <a:gd name="connsiteY2" fmla="*/ 199010 h 459861"/>
                  <a:gd name="connsiteX3" fmla="*/ 20117 w 408977"/>
                  <a:gd name="connsiteY3" fmla="*/ 150683 h 459861"/>
                  <a:gd name="connsiteX4" fmla="*/ 34022 w 408977"/>
                  <a:gd name="connsiteY4" fmla="*/ 137536 h 459861"/>
                  <a:gd name="connsiteX5" fmla="*/ 51582 w 408977"/>
                  <a:gd name="connsiteY5" fmla="*/ 139308 h 459861"/>
                  <a:gd name="connsiteX6" fmla="*/ 94014 w 408977"/>
                  <a:gd name="connsiteY6" fmla="*/ 86362 h 459861"/>
                  <a:gd name="connsiteX7" fmla="*/ 91449 w 408977"/>
                  <a:gd name="connsiteY7" fmla="*/ 72500 h 459861"/>
                  <a:gd name="connsiteX8" fmla="*/ 101333 w 408977"/>
                  <a:gd name="connsiteY8" fmla="*/ 63971 h 459861"/>
                  <a:gd name="connsiteX9" fmla="*/ 83406 w 408977"/>
                  <a:gd name="connsiteY9" fmla="*/ 47620 h 459861"/>
                  <a:gd name="connsiteX10" fmla="*/ 82673 w 408977"/>
                  <a:gd name="connsiteY10" fmla="*/ 22034 h 459861"/>
                  <a:gd name="connsiteX11" fmla="*/ 122915 w 408977"/>
                  <a:gd name="connsiteY11" fmla="*/ 22034 h 459861"/>
                  <a:gd name="connsiteX12" fmla="*/ 133523 w 408977"/>
                  <a:gd name="connsiteY12" fmla="*/ 9602 h 459861"/>
                  <a:gd name="connsiteX13" fmla="*/ 156204 w 408977"/>
                  <a:gd name="connsiteY13" fmla="*/ 0 h 459861"/>
                  <a:gd name="connsiteX14" fmla="*/ 170833 w 408977"/>
                  <a:gd name="connsiteY14" fmla="*/ 8887 h 459861"/>
                  <a:gd name="connsiteX15" fmla="*/ 151449 w 408977"/>
                  <a:gd name="connsiteY15" fmla="*/ 34831 h 459861"/>
                  <a:gd name="connsiteX16" fmla="*/ 160225 w 408977"/>
                  <a:gd name="connsiteY16" fmla="*/ 57223 h 459861"/>
                  <a:gd name="connsiteX17" fmla="*/ 145962 w 408977"/>
                  <a:gd name="connsiteY17" fmla="*/ 60418 h 459861"/>
                  <a:gd name="connsiteX18" fmla="*/ 152174 w 408977"/>
                  <a:gd name="connsiteY18" fmla="*/ 87785 h 459861"/>
                  <a:gd name="connsiteX19" fmla="*/ 182174 w 408977"/>
                  <a:gd name="connsiteY19" fmla="*/ 98802 h 459861"/>
                  <a:gd name="connsiteX20" fmla="*/ 167911 w 408977"/>
                  <a:gd name="connsiteY20" fmla="*/ 124389 h 459861"/>
                  <a:gd name="connsiteX21" fmla="*/ 205222 w 408977"/>
                  <a:gd name="connsiteY21" fmla="*/ 148902 h 459861"/>
                  <a:gd name="connsiteX22" fmla="*/ 278386 w 408977"/>
                  <a:gd name="connsiteY22" fmla="*/ 164187 h 459861"/>
                  <a:gd name="connsiteX23" fmla="*/ 279476 w 408977"/>
                  <a:gd name="connsiteY23" fmla="*/ 140373 h 459861"/>
                  <a:gd name="connsiteX24" fmla="*/ 288627 w 408977"/>
                  <a:gd name="connsiteY24" fmla="*/ 137536 h 459861"/>
                  <a:gd name="connsiteX25" fmla="*/ 290451 w 408977"/>
                  <a:gd name="connsiteY25" fmla="*/ 149260 h 459861"/>
                  <a:gd name="connsiteX26" fmla="*/ 296304 w 408977"/>
                  <a:gd name="connsiteY26" fmla="*/ 159569 h 459861"/>
                  <a:gd name="connsiteX27" fmla="*/ 334714 w 408977"/>
                  <a:gd name="connsiteY27" fmla="*/ 155301 h 459861"/>
                  <a:gd name="connsiteX28" fmla="*/ 331425 w 408977"/>
                  <a:gd name="connsiteY28" fmla="*/ 140731 h 459861"/>
                  <a:gd name="connsiteX29" fmla="*/ 390318 w 408977"/>
                  <a:gd name="connsiteY29" fmla="*/ 111949 h 459861"/>
                  <a:gd name="connsiteX30" fmla="*/ 394714 w 408977"/>
                  <a:gd name="connsiteY30" fmla="*/ 129356 h 459861"/>
                  <a:gd name="connsiteX31" fmla="*/ 408978 w 408977"/>
                  <a:gd name="connsiteY31" fmla="*/ 135755 h 459861"/>
                  <a:gd name="connsiteX32" fmla="*/ 403490 w 408977"/>
                  <a:gd name="connsiteY32" fmla="*/ 152813 h 459861"/>
                  <a:gd name="connsiteX33" fmla="*/ 378977 w 408977"/>
                  <a:gd name="connsiteY33" fmla="*/ 162765 h 459861"/>
                  <a:gd name="connsiteX34" fmla="*/ 342399 w 408977"/>
                  <a:gd name="connsiteY34" fmla="*/ 238459 h 459861"/>
                  <a:gd name="connsiteX35" fmla="*/ 336179 w 408977"/>
                  <a:gd name="connsiteY35" fmla="*/ 208613 h 459861"/>
                  <a:gd name="connsiteX36" fmla="*/ 329593 w 408977"/>
                  <a:gd name="connsiteY36" fmla="*/ 220694 h 459861"/>
                  <a:gd name="connsiteX37" fmla="*/ 320451 w 408977"/>
                  <a:gd name="connsiteY37" fmla="*/ 205051 h 459861"/>
                  <a:gd name="connsiteX38" fmla="*/ 336912 w 408977"/>
                  <a:gd name="connsiteY38" fmla="*/ 186221 h 459861"/>
                  <a:gd name="connsiteX39" fmla="*/ 305822 w 408977"/>
                  <a:gd name="connsiteY39" fmla="*/ 183375 h 459861"/>
                  <a:gd name="connsiteX40" fmla="*/ 284606 w 408977"/>
                  <a:gd name="connsiteY40" fmla="*/ 162407 h 459861"/>
                  <a:gd name="connsiteX41" fmla="*/ 279110 w 408977"/>
                  <a:gd name="connsiteY41" fmla="*/ 173781 h 459861"/>
                  <a:gd name="connsiteX42" fmla="*/ 285696 w 408977"/>
                  <a:gd name="connsiteY42" fmla="*/ 183375 h 459861"/>
                  <a:gd name="connsiteX43" fmla="*/ 276920 w 408977"/>
                  <a:gd name="connsiteY43" fmla="*/ 190132 h 459861"/>
                  <a:gd name="connsiteX44" fmla="*/ 285330 w 408977"/>
                  <a:gd name="connsiteY44" fmla="*/ 199726 h 459861"/>
                  <a:gd name="connsiteX45" fmla="*/ 290451 w 408977"/>
                  <a:gd name="connsiteY45" fmla="*/ 243077 h 459861"/>
                  <a:gd name="connsiteX46" fmla="*/ 279110 w 408977"/>
                  <a:gd name="connsiteY46" fmla="*/ 236329 h 459861"/>
                  <a:gd name="connsiteX47" fmla="*/ 255338 w 408977"/>
                  <a:gd name="connsiteY47" fmla="*/ 271152 h 459861"/>
                  <a:gd name="connsiteX48" fmla="*/ 170467 w 408977"/>
                  <a:gd name="connsiteY48" fmla="*/ 339741 h 459861"/>
                  <a:gd name="connsiteX49" fmla="*/ 164247 w 408977"/>
                  <a:gd name="connsiteY49" fmla="*/ 426095 h 459861"/>
                  <a:gd name="connsiteX50" fmla="*/ 129867 w 408977"/>
                  <a:gd name="connsiteY50" fmla="*/ 459861 h 459861"/>
                  <a:gd name="connsiteX51" fmla="*/ 97669 w 408977"/>
                  <a:gd name="connsiteY51" fmla="*/ 394109 h 459861"/>
                  <a:gd name="connsiteX52" fmla="*/ 85238 w 408977"/>
                  <a:gd name="connsiteY52" fmla="*/ 341522 h 459861"/>
                  <a:gd name="connsiteX53" fmla="*/ 73164 w 408977"/>
                  <a:gd name="connsiteY53" fmla="*/ 329082 h 459861"/>
                  <a:gd name="connsiteX54" fmla="*/ 65479 w 408977"/>
                  <a:gd name="connsiteY54" fmla="*/ 233484 h 459861"/>
                  <a:gd name="connsiteX55" fmla="*/ 57069 w 408977"/>
                  <a:gd name="connsiteY55" fmla="*/ 230638 h 459861"/>
                  <a:gd name="connsiteX56" fmla="*/ 52673 w 408977"/>
                  <a:gd name="connsiteY56" fmla="*/ 250899 h 459861"/>
                  <a:gd name="connsiteX57" fmla="*/ 32923 w 408977"/>
                  <a:gd name="connsiteY57" fmla="*/ 256940 h 459861"/>
                  <a:gd name="connsiteX58" fmla="*/ 12440 w 408977"/>
                  <a:gd name="connsiteY58" fmla="*/ 230996 h 459861"/>
                  <a:gd name="connsiteX59" fmla="*/ 32556 w 408977"/>
                  <a:gd name="connsiteY59" fmla="*/ 218556 h 459861"/>
                  <a:gd name="connsiteX60" fmla="*/ 12440 w 408977"/>
                  <a:gd name="connsiteY60" fmla="*/ 223890 h 459861"/>
                  <a:gd name="connsiteX61" fmla="*/ 0 w 408977"/>
                  <a:gd name="connsiteY61" fmla="*/ 208962 h 459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08977" h="459861">
                    <a:moveTo>
                      <a:pt x="0" y="208962"/>
                    </a:moveTo>
                    <a:lnTo>
                      <a:pt x="11341" y="199010"/>
                    </a:lnTo>
                    <a:lnTo>
                      <a:pt x="42431" y="199010"/>
                    </a:lnTo>
                    <a:lnTo>
                      <a:pt x="20117" y="150683"/>
                    </a:lnTo>
                    <a:lnTo>
                      <a:pt x="34022" y="137536"/>
                    </a:lnTo>
                    <a:lnTo>
                      <a:pt x="51582" y="139308"/>
                    </a:lnTo>
                    <a:lnTo>
                      <a:pt x="94014" y="86362"/>
                    </a:lnTo>
                    <a:lnTo>
                      <a:pt x="91449" y="72500"/>
                    </a:lnTo>
                    <a:lnTo>
                      <a:pt x="101333" y="63971"/>
                    </a:lnTo>
                    <a:lnTo>
                      <a:pt x="83406" y="47620"/>
                    </a:lnTo>
                    <a:lnTo>
                      <a:pt x="82673" y="22034"/>
                    </a:lnTo>
                    <a:lnTo>
                      <a:pt x="122915" y="22034"/>
                    </a:lnTo>
                    <a:lnTo>
                      <a:pt x="133523" y="9602"/>
                    </a:lnTo>
                    <a:lnTo>
                      <a:pt x="156204" y="0"/>
                    </a:lnTo>
                    <a:lnTo>
                      <a:pt x="170833" y="8887"/>
                    </a:lnTo>
                    <a:lnTo>
                      <a:pt x="151449" y="34831"/>
                    </a:lnTo>
                    <a:lnTo>
                      <a:pt x="160225" y="57223"/>
                    </a:lnTo>
                    <a:lnTo>
                      <a:pt x="145962" y="60418"/>
                    </a:lnTo>
                    <a:lnTo>
                      <a:pt x="152174" y="87785"/>
                    </a:lnTo>
                    <a:lnTo>
                      <a:pt x="182174" y="98802"/>
                    </a:lnTo>
                    <a:lnTo>
                      <a:pt x="167911" y="124389"/>
                    </a:lnTo>
                    <a:lnTo>
                      <a:pt x="205222" y="148902"/>
                    </a:lnTo>
                    <a:lnTo>
                      <a:pt x="278386" y="164187"/>
                    </a:lnTo>
                    <a:lnTo>
                      <a:pt x="279476" y="140373"/>
                    </a:lnTo>
                    <a:lnTo>
                      <a:pt x="288627" y="137536"/>
                    </a:lnTo>
                    <a:lnTo>
                      <a:pt x="290451" y="149260"/>
                    </a:lnTo>
                    <a:lnTo>
                      <a:pt x="296304" y="159569"/>
                    </a:lnTo>
                    <a:lnTo>
                      <a:pt x="334714" y="155301"/>
                    </a:lnTo>
                    <a:lnTo>
                      <a:pt x="331425" y="140731"/>
                    </a:lnTo>
                    <a:lnTo>
                      <a:pt x="390318" y="111949"/>
                    </a:lnTo>
                    <a:lnTo>
                      <a:pt x="394714" y="129356"/>
                    </a:lnTo>
                    <a:lnTo>
                      <a:pt x="408978" y="135755"/>
                    </a:lnTo>
                    <a:lnTo>
                      <a:pt x="403490" y="152813"/>
                    </a:lnTo>
                    <a:lnTo>
                      <a:pt x="378977" y="162765"/>
                    </a:lnTo>
                    <a:lnTo>
                      <a:pt x="342399" y="238459"/>
                    </a:lnTo>
                    <a:lnTo>
                      <a:pt x="336179" y="208613"/>
                    </a:lnTo>
                    <a:lnTo>
                      <a:pt x="329593" y="220694"/>
                    </a:lnTo>
                    <a:lnTo>
                      <a:pt x="320451" y="205051"/>
                    </a:lnTo>
                    <a:lnTo>
                      <a:pt x="336912" y="186221"/>
                    </a:lnTo>
                    <a:lnTo>
                      <a:pt x="305822" y="183375"/>
                    </a:lnTo>
                    <a:lnTo>
                      <a:pt x="284606" y="162407"/>
                    </a:lnTo>
                    <a:lnTo>
                      <a:pt x="279110" y="173781"/>
                    </a:lnTo>
                    <a:lnTo>
                      <a:pt x="285696" y="183375"/>
                    </a:lnTo>
                    <a:lnTo>
                      <a:pt x="276920" y="190132"/>
                    </a:lnTo>
                    <a:lnTo>
                      <a:pt x="285330" y="199726"/>
                    </a:lnTo>
                    <a:lnTo>
                      <a:pt x="290451" y="243077"/>
                    </a:lnTo>
                    <a:lnTo>
                      <a:pt x="279110" y="236329"/>
                    </a:lnTo>
                    <a:lnTo>
                      <a:pt x="255338" y="271152"/>
                    </a:lnTo>
                    <a:lnTo>
                      <a:pt x="170467" y="339741"/>
                    </a:lnTo>
                    <a:lnTo>
                      <a:pt x="164247" y="426095"/>
                    </a:lnTo>
                    <a:lnTo>
                      <a:pt x="129867" y="459861"/>
                    </a:lnTo>
                    <a:lnTo>
                      <a:pt x="97669" y="394109"/>
                    </a:lnTo>
                    <a:lnTo>
                      <a:pt x="85238" y="341522"/>
                    </a:lnTo>
                    <a:lnTo>
                      <a:pt x="73164" y="329082"/>
                    </a:lnTo>
                    <a:lnTo>
                      <a:pt x="65479" y="233484"/>
                    </a:lnTo>
                    <a:lnTo>
                      <a:pt x="57069" y="230638"/>
                    </a:lnTo>
                    <a:lnTo>
                      <a:pt x="52673" y="250899"/>
                    </a:lnTo>
                    <a:lnTo>
                      <a:pt x="32923" y="256940"/>
                    </a:lnTo>
                    <a:lnTo>
                      <a:pt x="12440" y="230996"/>
                    </a:lnTo>
                    <a:lnTo>
                      <a:pt x="32556" y="218556"/>
                    </a:lnTo>
                    <a:lnTo>
                      <a:pt x="12440" y="223890"/>
                    </a:lnTo>
                    <a:lnTo>
                      <a:pt x="0" y="20896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277ECA93-B654-4541-8FE4-F3E3CE9F8F35}"/>
                  </a:ext>
                </a:extLst>
              </p:cNvPr>
              <p:cNvSpPr/>
              <p:nvPr/>
            </p:nvSpPr>
            <p:spPr>
              <a:xfrm>
                <a:off x="8422221" y="3017483"/>
                <a:ext cx="153366" cy="178825"/>
              </a:xfrm>
              <a:custGeom>
                <a:avLst/>
                <a:gdLst>
                  <a:gd name="connsiteX0" fmla="*/ 0 w 153366"/>
                  <a:gd name="connsiteY0" fmla="*/ 0 h 178825"/>
                  <a:gd name="connsiteX1" fmla="*/ 34286 w 153366"/>
                  <a:gd name="connsiteY1" fmla="*/ 6765 h 178825"/>
                  <a:gd name="connsiteX2" fmla="*/ 78157 w 153366"/>
                  <a:gd name="connsiteY2" fmla="*/ 54147 h 178825"/>
                  <a:gd name="connsiteX3" fmla="*/ 112443 w 153366"/>
                  <a:gd name="connsiteY3" fmla="*/ 70532 h 178825"/>
                  <a:gd name="connsiteX4" fmla="*/ 107655 w 153366"/>
                  <a:gd name="connsiteY4" fmla="*/ 83355 h 178825"/>
                  <a:gd name="connsiteX5" fmla="*/ 120188 w 153366"/>
                  <a:gd name="connsiteY5" fmla="*/ 82648 h 178825"/>
                  <a:gd name="connsiteX6" fmla="*/ 118714 w 153366"/>
                  <a:gd name="connsiteY6" fmla="*/ 100455 h 178825"/>
                  <a:gd name="connsiteX7" fmla="*/ 153367 w 153366"/>
                  <a:gd name="connsiteY7" fmla="*/ 133582 h 178825"/>
                  <a:gd name="connsiteX8" fmla="*/ 149311 w 153366"/>
                  <a:gd name="connsiteY8" fmla="*/ 178118 h 178825"/>
                  <a:gd name="connsiteX9" fmla="*/ 135303 w 153366"/>
                  <a:gd name="connsiteY9" fmla="*/ 178825 h 178825"/>
                  <a:gd name="connsiteX10" fmla="*/ 103965 w 153366"/>
                  <a:gd name="connsiteY10" fmla="*/ 152463 h 178825"/>
                  <a:gd name="connsiteX11" fmla="*/ 53090 w 153366"/>
                  <a:gd name="connsiteY11" fmla="*/ 62693 h 178825"/>
                  <a:gd name="connsiteX12" fmla="*/ 0 w 153366"/>
                  <a:gd name="connsiteY12" fmla="*/ 0 h 17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366" h="178825">
                    <a:moveTo>
                      <a:pt x="0" y="0"/>
                    </a:moveTo>
                    <a:lnTo>
                      <a:pt x="34286" y="6765"/>
                    </a:lnTo>
                    <a:lnTo>
                      <a:pt x="78157" y="54147"/>
                    </a:lnTo>
                    <a:lnTo>
                      <a:pt x="112443" y="70532"/>
                    </a:lnTo>
                    <a:lnTo>
                      <a:pt x="107655" y="83355"/>
                    </a:lnTo>
                    <a:lnTo>
                      <a:pt x="120188" y="82648"/>
                    </a:lnTo>
                    <a:lnTo>
                      <a:pt x="118714" y="100455"/>
                    </a:lnTo>
                    <a:lnTo>
                      <a:pt x="153367" y="133582"/>
                    </a:lnTo>
                    <a:lnTo>
                      <a:pt x="149311" y="178118"/>
                    </a:lnTo>
                    <a:lnTo>
                      <a:pt x="135303" y="178825"/>
                    </a:lnTo>
                    <a:lnTo>
                      <a:pt x="103965" y="152463"/>
                    </a:lnTo>
                    <a:lnTo>
                      <a:pt x="53090" y="62693"/>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41F69934-68A8-4B58-A1C6-5DADDFE48E42}"/>
                  </a:ext>
                </a:extLst>
              </p:cNvPr>
              <p:cNvSpPr/>
              <p:nvPr/>
            </p:nvSpPr>
            <p:spPr>
              <a:xfrm>
                <a:off x="8567067" y="3196309"/>
                <a:ext cx="127805" cy="51096"/>
              </a:xfrm>
              <a:custGeom>
                <a:avLst/>
                <a:gdLst>
                  <a:gd name="connsiteX0" fmla="*/ 0 w 127805"/>
                  <a:gd name="connsiteY0" fmla="*/ 14195 h 51096"/>
                  <a:gd name="connsiteX1" fmla="*/ 8495 w 127805"/>
                  <a:gd name="connsiteY1" fmla="*/ 0 h 51096"/>
                  <a:gd name="connsiteX2" fmla="*/ 98257 w 127805"/>
                  <a:gd name="connsiteY2" fmla="*/ 15814 h 51096"/>
                  <a:gd name="connsiteX3" fmla="*/ 107493 w 127805"/>
                  <a:gd name="connsiteY3" fmla="*/ 28390 h 51096"/>
                  <a:gd name="connsiteX4" fmla="*/ 125957 w 127805"/>
                  <a:gd name="connsiteY4" fmla="*/ 33664 h 51096"/>
                  <a:gd name="connsiteX5" fmla="*/ 127805 w 127805"/>
                  <a:gd name="connsiteY5" fmla="*/ 51097 h 51096"/>
                  <a:gd name="connsiteX6" fmla="*/ 23269 w 127805"/>
                  <a:gd name="connsiteY6" fmla="*/ 26771 h 51096"/>
                  <a:gd name="connsiteX7" fmla="*/ 0 w 127805"/>
                  <a:gd name="connsiteY7" fmla="*/ 14195 h 5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805" h="51096">
                    <a:moveTo>
                      <a:pt x="0" y="14195"/>
                    </a:moveTo>
                    <a:lnTo>
                      <a:pt x="8495" y="0"/>
                    </a:lnTo>
                    <a:lnTo>
                      <a:pt x="98257" y="15814"/>
                    </a:lnTo>
                    <a:lnTo>
                      <a:pt x="107493" y="28390"/>
                    </a:lnTo>
                    <a:lnTo>
                      <a:pt x="125957" y="33664"/>
                    </a:lnTo>
                    <a:lnTo>
                      <a:pt x="127805" y="51097"/>
                    </a:lnTo>
                    <a:lnTo>
                      <a:pt x="23269" y="26771"/>
                    </a:lnTo>
                    <a:lnTo>
                      <a:pt x="0" y="14195"/>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242E6BD4-9A2E-4232-A2B5-C08D0E834528}"/>
                  </a:ext>
                </a:extLst>
              </p:cNvPr>
              <p:cNvSpPr/>
              <p:nvPr/>
            </p:nvSpPr>
            <p:spPr>
              <a:xfrm>
                <a:off x="8618190" y="3043027"/>
                <a:ext cx="136325" cy="127737"/>
              </a:xfrm>
              <a:custGeom>
                <a:avLst/>
                <a:gdLst>
                  <a:gd name="connsiteX0" fmla="*/ 0 w 136325"/>
                  <a:gd name="connsiteY0" fmla="*/ 57691 h 127737"/>
                  <a:gd name="connsiteX1" fmla="*/ 9091 w 136325"/>
                  <a:gd name="connsiteY1" fmla="*/ 41204 h 127737"/>
                  <a:gd name="connsiteX2" fmla="*/ 21088 w 136325"/>
                  <a:gd name="connsiteY2" fmla="*/ 51165 h 127737"/>
                  <a:gd name="connsiteX3" fmla="*/ 61074 w 136325"/>
                  <a:gd name="connsiteY3" fmla="*/ 47390 h 127737"/>
                  <a:gd name="connsiteX4" fmla="*/ 75252 w 136325"/>
                  <a:gd name="connsiteY4" fmla="*/ 42235 h 127737"/>
                  <a:gd name="connsiteX5" fmla="*/ 94159 w 136325"/>
                  <a:gd name="connsiteY5" fmla="*/ 0 h 127737"/>
                  <a:gd name="connsiteX6" fmla="*/ 117786 w 136325"/>
                  <a:gd name="connsiteY6" fmla="*/ 1712 h 127737"/>
                  <a:gd name="connsiteX7" fmla="*/ 112333 w 136325"/>
                  <a:gd name="connsiteY7" fmla="*/ 12363 h 127737"/>
                  <a:gd name="connsiteX8" fmla="*/ 136326 w 136325"/>
                  <a:gd name="connsiteY8" fmla="*/ 51165 h 127737"/>
                  <a:gd name="connsiteX9" fmla="*/ 123605 w 136325"/>
                  <a:gd name="connsiteY9" fmla="*/ 48413 h 127737"/>
                  <a:gd name="connsiteX10" fmla="*/ 99969 w 136325"/>
                  <a:gd name="connsiteY10" fmla="*/ 92710 h 127737"/>
                  <a:gd name="connsiteX11" fmla="*/ 96698 w 136325"/>
                  <a:gd name="connsiteY11" fmla="*/ 119839 h 127737"/>
                  <a:gd name="connsiteX12" fmla="*/ 81071 w 136325"/>
                  <a:gd name="connsiteY12" fmla="*/ 127737 h 127737"/>
                  <a:gd name="connsiteX13" fmla="*/ 55255 w 136325"/>
                  <a:gd name="connsiteY13" fmla="*/ 111941 h 127737"/>
                  <a:gd name="connsiteX14" fmla="*/ 38895 w 136325"/>
                  <a:gd name="connsiteY14" fmla="*/ 118808 h 127737"/>
                  <a:gd name="connsiteX15" fmla="*/ 37447 w 136325"/>
                  <a:gd name="connsiteY15" fmla="*/ 106445 h 127737"/>
                  <a:gd name="connsiteX16" fmla="*/ 15635 w 136325"/>
                  <a:gd name="connsiteY16" fmla="*/ 109197 h 127737"/>
                  <a:gd name="connsiteX17" fmla="*/ 0 w 136325"/>
                  <a:gd name="connsiteY17" fmla="*/ 57691 h 127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6325" h="127737">
                    <a:moveTo>
                      <a:pt x="0" y="57691"/>
                    </a:moveTo>
                    <a:lnTo>
                      <a:pt x="9091" y="41204"/>
                    </a:lnTo>
                    <a:lnTo>
                      <a:pt x="21088" y="51165"/>
                    </a:lnTo>
                    <a:lnTo>
                      <a:pt x="61074" y="47390"/>
                    </a:lnTo>
                    <a:lnTo>
                      <a:pt x="75252" y="42235"/>
                    </a:lnTo>
                    <a:lnTo>
                      <a:pt x="94159" y="0"/>
                    </a:lnTo>
                    <a:lnTo>
                      <a:pt x="117786" y="1712"/>
                    </a:lnTo>
                    <a:lnTo>
                      <a:pt x="112333" y="12363"/>
                    </a:lnTo>
                    <a:lnTo>
                      <a:pt x="136326" y="51165"/>
                    </a:lnTo>
                    <a:lnTo>
                      <a:pt x="123605" y="48413"/>
                    </a:lnTo>
                    <a:lnTo>
                      <a:pt x="99969" y="92710"/>
                    </a:lnTo>
                    <a:lnTo>
                      <a:pt x="96698" y="119839"/>
                    </a:lnTo>
                    <a:lnTo>
                      <a:pt x="81071" y="127737"/>
                    </a:lnTo>
                    <a:lnTo>
                      <a:pt x="55255" y="111941"/>
                    </a:lnTo>
                    <a:lnTo>
                      <a:pt x="38895" y="118808"/>
                    </a:lnTo>
                    <a:lnTo>
                      <a:pt x="37447" y="106445"/>
                    </a:lnTo>
                    <a:lnTo>
                      <a:pt x="15635" y="109197"/>
                    </a:lnTo>
                    <a:lnTo>
                      <a:pt x="0" y="5769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3EEE2666-C865-4ABB-B857-7146C33BB63C}"/>
                  </a:ext>
                </a:extLst>
              </p:cNvPr>
              <p:cNvSpPr/>
              <p:nvPr/>
            </p:nvSpPr>
            <p:spPr>
              <a:xfrm>
                <a:off x="8728954" y="3238894"/>
                <a:ext cx="34081" cy="8511"/>
              </a:xfrm>
              <a:custGeom>
                <a:avLst/>
                <a:gdLst>
                  <a:gd name="connsiteX0" fmla="*/ 0 w 34081"/>
                  <a:gd name="connsiteY0" fmla="*/ 1517 h 8511"/>
                  <a:gd name="connsiteX1" fmla="*/ 4209 w 34081"/>
                  <a:gd name="connsiteY1" fmla="*/ 8512 h 8511"/>
                  <a:gd name="connsiteX2" fmla="*/ 34081 w 34081"/>
                  <a:gd name="connsiteY2" fmla="*/ 2735 h 8511"/>
                  <a:gd name="connsiteX3" fmla="*/ 10344 w 34081"/>
                  <a:gd name="connsiteY3" fmla="*/ 0 h 8511"/>
                  <a:gd name="connsiteX4" fmla="*/ 0 w 34081"/>
                  <a:gd name="connsiteY4" fmla="*/ 1517 h 8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81" h="8511">
                    <a:moveTo>
                      <a:pt x="0" y="1517"/>
                    </a:moveTo>
                    <a:lnTo>
                      <a:pt x="4209" y="8512"/>
                    </a:lnTo>
                    <a:lnTo>
                      <a:pt x="34081" y="2735"/>
                    </a:lnTo>
                    <a:lnTo>
                      <a:pt x="10344" y="0"/>
                    </a:lnTo>
                    <a:lnTo>
                      <a:pt x="0" y="1517"/>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03652B10-4F4A-4697-8719-2932F6F377D9}"/>
                  </a:ext>
                </a:extLst>
              </p:cNvPr>
              <p:cNvSpPr/>
              <p:nvPr/>
            </p:nvSpPr>
            <p:spPr>
              <a:xfrm>
                <a:off x="8754515" y="3077092"/>
                <a:ext cx="93724" cy="119216"/>
              </a:xfrm>
              <a:custGeom>
                <a:avLst/>
                <a:gdLst>
                  <a:gd name="connsiteX0" fmla="*/ 0 w 93724"/>
                  <a:gd name="connsiteY0" fmla="*/ 71315 h 119216"/>
                  <a:gd name="connsiteX1" fmla="*/ 12712 w 93724"/>
                  <a:gd name="connsiteY1" fmla="*/ 92523 h 119216"/>
                  <a:gd name="connsiteX2" fmla="*/ 7549 w 93724"/>
                  <a:gd name="connsiteY2" fmla="*/ 114463 h 119216"/>
                  <a:gd name="connsiteX3" fmla="*/ 23031 w 93724"/>
                  <a:gd name="connsiteY3" fmla="*/ 119217 h 119216"/>
                  <a:gd name="connsiteX4" fmla="*/ 22238 w 93724"/>
                  <a:gd name="connsiteY4" fmla="*/ 75337 h 119216"/>
                  <a:gd name="connsiteX5" fmla="*/ 31772 w 93724"/>
                  <a:gd name="connsiteY5" fmla="*/ 71315 h 119216"/>
                  <a:gd name="connsiteX6" fmla="*/ 32965 w 93724"/>
                  <a:gd name="connsiteY6" fmla="*/ 87036 h 119216"/>
                  <a:gd name="connsiteX7" fmla="*/ 41699 w 93724"/>
                  <a:gd name="connsiteY7" fmla="*/ 106786 h 119216"/>
                  <a:gd name="connsiteX8" fmla="*/ 57981 w 93724"/>
                  <a:gd name="connsiteY8" fmla="*/ 98010 h 119216"/>
                  <a:gd name="connsiteX9" fmla="*/ 37728 w 93724"/>
                  <a:gd name="connsiteY9" fmla="*/ 57777 h 119216"/>
                  <a:gd name="connsiteX10" fmla="*/ 69100 w 93724"/>
                  <a:gd name="connsiteY10" fmla="*/ 39125 h 119216"/>
                  <a:gd name="connsiteX11" fmla="*/ 27010 w 93724"/>
                  <a:gd name="connsiteY11" fmla="*/ 50832 h 119216"/>
                  <a:gd name="connsiteX12" fmla="*/ 21045 w 93724"/>
                  <a:gd name="connsiteY12" fmla="*/ 24138 h 119216"/>
                  <a:gd name="connsiteX13" fmla="*/ 83005 w 93724"/>
                  <a:gd name="connsiteY13" fmla="*/ 21940 h 119216"/>
                  <a:gd name="connsiteX14" fmla="*/ 93724 w 93724"/>
                  <a:gd name="connsiteY14" fmla="*/ 0 h 119216"/>
                  <a:gd name="connsiteX15" fmla="*/ 75456 w 93724"/>
                  <a:gd name="connsiteY15" fmla="*/ 13530 h 119216"/>
                  <a:gd name="connsiteX16" fmla="*/ 31772 w 93724"/>
                  <a:gd name="connsiteY16" fmla="*/ 6944 h 119216"/>
                  <a:gd name="connsiteX17" fmla="*/ 17075 w 93724"/>
                  <a:gd name="connsiteY17" fmla="*/ 16453 h 119216"/>
                  <a:gd name="connsiteX18" fmla="*/ 0 w 93724"/>
                  <a:gd name="connsiteY18" fmla="*/ 71315 h 119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724" h="119216">
                    <a:moveTo>
                      <a:pt x="0" y="71315"/>
                    </a:moveTo>
                    <a:lnTo>
                      <a:pt x="12712" y="92523"/>
                    </a:lnTo>
                    <a:lnTo>
                      <a:pt x="7549" y="114463"/>
                    </a:lnTo>
                    <a:lnTo>
                      <a:pt x="23031" y="119217"/>
                    </a:lnTo>
                    <a:lnTo>
                      <a:pt x="22238" y="75337"/>
                    </a:lnTo>
                    <a:lnTo>
                      <a:pt x="31772" y="71315"/>
                    </a:lnTo>
                    <a:lnTo>
                      <a:pt x="32965" y="87036"/>
                    </a:lnTo>
                    <a:lnTo>
                      <a:pt x="41699" y="106786"/>
                    </a:lnTo>
                    <a:lnTo>
                      <a:pt x="57981" y="98010"/>
                    </a:lnTo>
                    <a:lnTo>
                      <a:pt x="37728" y="57777"/>
                    </a:lnTo>
                    <a:lnTo>
                      <a:pt x="69100" y="39125"/>
                    </a:lnTo>
                    <a:lnTo>
                      <a:pt x="27010" y="50832"/>
                    </a:lnTo>
                    <a:lnTo>
                      <a:pt x="21045" y="24138"/>
                    </a:lnTo>
                    <a:lnTo>
                      <a:pt x="83005" y="21940"/>
                    </a:lnTo>
                    <a:lnTo>
                      <a:pt x="93724" y="0"/>
                    </a:lnTo>
                    <a:lnTo>
                      <a:pt x="75456" y="13530"/>
                    </a:lnTo>
                    <a:lnTo>
                      <a:pt x="31772" y="6944"/>
                    </a:lnTo>
                    <a:lnTo>
                      <a:pt x="17075" y="16453"/>
                    </a:lnTo>
                    <a:lnTo>
                      <a:pt x="0" y="71315"/>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3D52536E-01F7-4E63-9E7D-F65C7FEA2780}"/>
                  </a:ext>
                </a:extLst>
              </p:cNvPr>
              <p:cNvSpPr/>
              <p:nvPr/>
            </p:nvSpPr>
            <p:spPr>
              <a:xfrm>
                <a:off x="8831199" y="3238894"/>
                <a:ext cx="42601" cy="25544"/>
              </a:xfrm>
              <a:custGeom>
                <a:avLst/>
                <a:gdLst>
                  <a:gd name="connsiteX0" fmla="*/ 0 w 42601"/>
                  <a:gd name="connsiteY0" fmla="*/ 15200 h 25544"/>
                  <a:gd name="connsiteX1" fmla="*/ 1636 w 42601"/>
                  <a:gd name="connsiteY1" fmla="*/ 25544 h 25544"/>
                  <a:gd name="connsiteX2" fmla="*/ 42602 w 42601"/>
                  <a:gd name="connsiteY2" fmla="*/ 0 h 25544"/>
                  <a:gd name="connsiteX3" fmla="*/ 12125 w 42601"/>
                  <a:gd name="connsiteY3" fmla="*/ 8205 h 25544"/>
                  <a:gd name="connsiteX4" fmla="*/ 0 w 42601"/>
                  <a:gd name="connsiteY4" fmla="*/ 15200 h 2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1" h="25544">
                    <a:moveTo>
                      <a:pt x="0" y="15200"/>
                    </a:moveTo>
                    <a:lnTo>
                      <a:pt x="1636" y="25544"/>
                    </a:lnTo>
                    <a:lnTo>
                      <a:pt x="42602" y="0"/>
                    </a:lnTo>
                    <a:lnTo>
                      <a:pt x="12125" y="8205"/>
                    </a:lnTo>
                    <a:lnTo>
                      <a:pt x="0" y="1520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21DF5ED6-B02D-42B4-A52B-98894061B3AF}"/>
                  </a:ext>
                </a:extLst>
              </p:cNvPr>
              <p:cNvSpPr/>
              <p:nvPr/>
            </p:nvSpPr>
            <p:spPr>
              <a:xfrm>
                <a:off x="8882321" y="3077092"/>
                <a:ext cx="17040" cy="42576"/>
              </a:xfrm>
              <a:custGeom>
                <a:avLst/>
                <a:gdLst>
                  <a:gd name="connsiteX0" fmla="*/ 0 w 17040"/>
                  <a:gd name="connsiteY0" fmla="*/ 14621 h 42576"/>
                  <a:gd name="connsiteX1" fmla="*/ 4354 w 17040"/>
                  <a:gd name="connsiteY1" fmla="*/ 34124 h 42576"/>
                  <a:gd name="connsiteX2" fmla="*/ 13411 w 17040"/>
                  <a:gd name="connsiteY2" fmla="*/ 42576 h 42576"/>
                  <a:gd name="connsiteX3" fmla="*/ 6884 w 17040"/>
                  <a:gd name="connsiteY3" fmla="*/ 24700 h 42576"/>
                  <a:gd name="connsiteX4" fmla="*/ 17041 w 17040"/>
                  <a:gd name="connsiteY4" fmla="*/ 22426 h 42576"/>
                  <a:gd name="connsiteX5" fmla="*/ 16316 w 17040"/>
                  <a:gd name="connsiteY5" fmla="*/ 8776 h 42576"/>
                  <a:gd name="connsiteX6" fmla="*/ 4354 w 17040"/>
                  <a:gd name="connsiteY6" fmla="*/ 17228 h 42576"/>
                  <a:gd name="connsiteX7" fmla="*/ 8699 w 17040"/>
                  <a:gd name="connsiteY7" fmla="*/ 0 h 42576"/>
                  <a:gd name="connsiteX8" fmla="*/ 0 w 17040"/>
                  <a:gd name="connsiteY8" fmla="*/ 14621 h 4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40" h="42576">
                    <a:moveTo>
                      <a:pt x="0" y="14621"/>
                    </a:moveTo>
                    <a:lnTo>
                      <a:pt x="4354" y="34124"/>
                    </a:lnTo>
                    <a:lnTo>
                      <a:pt x="13411" y="42576"/>
                    </a:lnTo>
                    <a:lnTo>
                      <a:pt x="6884" y="24700"/>
                    </a:lnTo>
                    <a:lnTo>
                      <a:pt x="17041" y="22426"/>
                    </a:lnTo>
                    <a:lnTo>
                      <a:pt x="16316" y="8776"/>
                    </a:lnTo>
                    <a:lnTo>
                      <a:pt x="4354" y="17228"/>
                    </a:lnTo>
                    <a:lnTo>
                      <a:pt x="8699" y="0"/>
                    </a:lnTo>
                    <a:lnTo>
                      <a:pt x="0" y="1462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BD52098C-1F7C-46A1-AC51-AD583E293487}"/>
                  </a:ext>
                </a:extLst>
              </p:cNvPr>
              <p:cNvSpPr/>
              <p:nvPr/>
            </p:nvSpPr>
            <p:spPr>
              <a:xfrm>
                <a:off x="8882321" y="3145221"/>
                <a:ext cx="42601" cy="17023"/>
              </a:xfrm>
              <a:custGeom>
                <a:avLst/>
                <a:gdLst>
                  <a:gd name="connsiteX0" fmla="*/ 0 w 42601"/>
                  <a:gd name="connsiteY0" fmla="*/ 6075 h 17023"/>
                  <a:gd name="connsiteX1" fmla="*/ 23448 w 42601"/>
                  <a:gd name="connsiteY1" fmla="*/ 0 h 17023"/>
                  <a:gd name="connsiteX2" fmla="*/ 42602 w 42601"/>
                  <a:gd name="connsiteY2" fmla="*/ 17024 h 17023"/>
                  <a:gd name="connsiteX3" fmla="*/ 0 w 42601"/>
                  <a:gd name="connsiteY3" fmla="*/ 6075 h 17023"/>
                </a:gdLst>
                <a:ahLst/>
                <a:cxnLst>
                  <a:cxn ang="0">
                    <a:pos x="connsiteX0" y="connsiteY0"/>
                  </a:cxn>
                  <a:cxn ang="0">
                    <a:pos x="connsiteX1" y="connsiteY1"/>
                  </a:cxn>
                  <a:cxn ang="0">
                    <a:pos x="connsiteX2" y="connsiteY2"/>
                  </a:cxn>
                  <a:cxn ang="0">
                    <a:pos x="connsiteX3" y="connsiteY3"/>
                  </a:cxn>
                </a:cxnLst>
                <a:rect l="l" t="t" r="r" b="b"/>
                <a:pathLst>
                  <a:path w="42601" h="17023">
                    <a:moveTo>
                      <a:pt x="0" y="6075"/>
                    </a:moveTo>
                    <a:lnTo>
                      <a:pt x="23448" y="0"/>
                    </a:lnTo>
                    <a:lnTo>
                      <a:pt x="42602" y="17024"/>
                    </a:lnTo>
                    <a:lnTo>
                      <a:pt x="0" y="6075"/>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3C7B8019-41A7-42B9-9428-84B56BAB6C30}"/>
                  </a:ext>
                </a:extLst>
              </p:cNvPr>
              <p:cNvSpPr/>
              <p:nvPr/>
            </p:nvSpPr>
            <p:spPr>
              <a:xfrm>
                <a:off x="8924923" y="3111156"/>
                <a:ext cx="153366" cy="136249"/>
              </a:xfrm>
              <a:custGeom>
                <a:avLst/>
                <a:gdLst>
                  <a:gd name="connsiteX0" fmla="*/ 0 w 153366"/>
                  <a:gd name="connsiteY0" fmla="*/ 16674 h 136249"/>
                  <a:gd name="connsiteX1" fmla="*/ 23772 w 153366"/>
                  <a:gd name="connsiteY1" fmla="*/ 29804 h 136249"/>
                  <a:gd name="connsiteX2" fmla="*/ 45243 w 153366"/>
                  <a:gd name="connsiteY2" fmla="*/ 26967 h 136249"/>
                  <a:gd name="connsiteX3" fmla="*/ 16103 w 153366"/>
                  <a:gd name="connsiteY3" fmla="*/ 36544 h 136249"/>
                  <a:gd name="connsiteX4" fmla="*/ 31057 w 153366"/>
                  <a:gd name="connsiteY4" fmla="*/ 58186 h 136249"/>
                  <a:gd name="connsiteX5" fmla="*/ 43710 w 153366"/>
                  <a:gd name="connsiteY5" fmla="*/ 39739 h 136249"/>
                  <a:gd name="connsiteX6" fmla="*/ 53678 w 153366"/>
                  <a:gd name="connsiteY6" fmla="*/ 58186 h 136249"/>
                  <a:gd name="connsiteX7" fmla="*/ 108123 w 153366"/>
                  <a:gd name="connsiteY7" fmla="*/ 79120 h 136249"/>
                  <a:gd name="connsiteX8" fmla="*/ 120776 w 153366"/>
                  <a:gd name="connsiteY8" fmla="*/ 111770 h 136249"/>
                  <a:gd name="connsiteX9" fmla="*/ 110807 w 153366"/>
                  <a:gd name="connsiteY9" fmla="*/ 110705 h 136249"/>
                  <a:gd name="connsiteX10" fmla="*/ 101989 w 153366"/>
                  <a:gd name="connsiteY10" fmla="*/ 126315 h 136249"/>
                  <a:gd name="connsiteX11" fmla="*/ 134963 w 153366"/>
                  <a:gd name="connsiteY11" fmla="*/ 118510 h 136249"/>
                  <a:gd name="connsiteX12" fmla="*/ 153367 w 153366"/>
                  <a:gd name="connsiteY12" fmla="*/ 136249 h 136249"/>
                  <a:gd name="connsiteX13" fmla="*/ 151066 w 153366"/>
                  <a:gd name="connsiteY13" fmla="*/ 35121 h 136249"/>
                  <a:gd name="connsiteX14" fmla="*/ 103906 w 153366"/>
                  <a:gd name="connsiteY14" fmla="*/ 16674 h 136249"/>
                  <a:gd name="connsiteX15" fmla="*/ 65564 w 153366"/>
                  <a:gd name="connsiteY15" fmla="*/ 46121 h 136249"/>
                  <a:gd name="connsiteX16" fmla="*/ 50994 w 153366"/>
                  <a:gd name="connsiteY16" fmla="*/ 31577 h 136249"/>
                  <a:gd name="connsiteX17" fmla="*/ 45627 w 153366"/>
                  <a:gd name="connsiteY17" fmla="*/ 6740 h 136249"/>
                  <a:gd name="connsiteX18" fmla="*/ 23772 w 153366"/>
                  <a:gd name="connsiteY18" fmla="*/ 0 h 136249"/>
                  <a:gd name="connsiteX19" fmla="*/ 0 w 153366"/>
                  <a:gd name="connsiteY19" fmla="*/ 16674 h 136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3366" h="136249">
                    <a:moveTo>
                      <a:pt x="0" y="16674"/>
                    </a:moveTo>
                    <a:lnTo>
                      <a:pt x="23772" y="29804"/>
                    </a:lnTo>
                    <a:lnTo>
                      <a:pt x="45243" y="26967"/>
                    </a:lnTo>
                    <a:lnTo>
                      <a:pt x="16103" y="36544"/>
                    </a:lnTo>
                    <a:lnTo>
                      <a:pt x="31057" y="58186"/>
                    </a:lnTo>
                    <a:lnTo>
                      <a:pt x="43710" y="39739"/>
                    </a:lnTo>
                    <a:lnTo>
                      <a:pt x="53678" y="58186"/>
                    </a:lnTo>
                    <a:lnTo>
                      <a:pt x="108123" y="79120"/>
                    </a:lnTo>
                    <a:lnTo>
                      <a:pt x="120776" y="111770"/>
                    </a:lnTo>
                    <a:lnTo>
                      <a:pt x="110807" y="110705"/>
                    </a:lnTo>
                    <a:lnTo>
                      <a:pt x="101989" y="126315"/>
                    </a:lnTo>
                    <a:lnTo>
                      <a:pt x="134963" y="118510"/>
                    </a:lnTo>
                    <a:lnTo>
                      <a:pt x="153367" y="136249"/>
                    </a:lnTo>
                    <a:lnTo>
                      <a:pt x="151066" y="35121"/>
                    </a:lnTo>
                    <a:lnTo>
                      <a:pt x="103906" y="16674"/>
                    </a:lnTo>
                    <a:lnTo>
                      <a:pt x="65564" y="46121"/>
                    </a:lnTo>
                    <a:lnTo>
                      <a:pt x="50994" y="31577"/>
                    </a:lnTo>
                    <a:lnTo>
                      <a:pt x="45627" y="6740"/>
                    </a:lnTo>
                    <a:lnTo>
                      <a:pt x="23772" y="0"/>
                    </a:lnTo>
                    <a:lnTo>
                      <a:pt x="0" y="1667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40B7C49D-1D21-4D62-B97C-8E587F6B3DAB}"/>
                  </a:ext>
                </a:extLst>
              </p:cNvPr>
              <p:cNvSpPr/>
              <p:nvPr/>
            </p:nvSpPr>
            <p:spPr>
              <a:xfrm>
                <a:off x="8933443" y="3213341"/>
                <a:ext cx="8520" cy="17032"/>
              </a:xfrm>
              <a:custGeom>
                <a:avLst/>
                <a:gdLst>
                  <a:gd name="connsiteX0" fmla="*/ 0 w 8520"/>
                  <a:gd name="connsiteY0" fmla="*/ 17032 h 17032"/>
                  <a:gd name="connsiteX1" fmla="*/ 4933 w 8520"/>
                  <a:gd name="connsiteY1" fmla="*/ 0 h 17032"/>
                  <a:gd name="connsiteX2" fmla="*/ 8520 w 8520"/>
                  <a:gd name="connsiteY2" fmla="*/ 9296 h 17032"/>
                  <a:gd name="connsiteX3" fmla="*/ 0 w 8520"/>
                  <a:gd name="connsiteY3" fmla="*/ 17032 h 17032"/>
                </a:gdLst>
                <a:ahLst/>
                <a:cxnLst>
                  <a:cxn ang="0">
                    <a:pos x="connsiteX0" y="connsiteY0"/>
                  </a:cxn>
                  <a:cxn ang="0">
                    <a:pos x="connsiteX1" y="connsiteY1"/>
                  </a:cxn>
                  <a:cxn ang="0">
                    <a:pos x="connsiteX2" y="connsiteY2"/>
                  </a:cxn>
                  <a:cxn ang="0">
                    <a:pos x="connsiteX3" y="connsiteY3"/>
                  </a:cxn>
                </a:cxnLst>
                <a:rect l="l" t="t" r="r" b="b"/>
                <a:pathLst>
                  <a:path w="8520" h="17032">
                    <a:moveTo>
                      <a:pt x="0" y="17032"/>
                    </a:moveTo>
                    <a:lnTo>
                      <a:pt x="4933" y="0"/>
                    </a:lnTo>
                    <a:lnTo>
                      <a:pt x="8520" y="9296"/>
                    </a:lnTo>
                    <a:lnTo>
                      <a:pt x="0" y="1703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3260BC54-8DC5-480B-B91E-D6F40548242D}"/>
                  </a:ext>
                </a:extLst>
              </p:cNvPr>
              <p:cNvSpPr/>
              <p:nvPr/>
            </p:nvSpPr>
            <p:spPr>
              <a:xfrm>
                <a:off x="7697990" y="2455437"/>
                <a:ext cx="272651" cy="255474"/>
              </a:xfrm>
              <a:custGeom>
                <a:avLst/>
                <a:gdLst>
                  <a:gd name="connsiteX0" fmla="*/ 0 w 272651"/>
                  <a:gd name="connsiteY0" fmla="*/ 8452 h 255474"/>
                  <a:gd name="connsiteX1" fmla="*/ 7472 w 272651"/>
                  <a:gd name="connsiteY1" fmla="*/ 0 h 255474"/>
                  <a:gd name="connsiteX2" fmla="*/ 28390 w 272651"/>
                  <a:gd name="connsiteY2" fmla="*/ 19026 h 255474"/>
                  <a:gd name="connsiteX3" fmla="*/ 53781 w 272651"/>
                  <a:gd name="connsiteY3" fmla="*/ 3519 h 255474"/>
                  <a:gd name="connsiteX4" fmla="*/ 57146 w 272651"/>
                  <a:gd name="connsiteY4" fmla="*/ 18677 h 255474"/>
                  <a:gd name="connsiteX5" fmla="*/ 69100 w 272651"/>
                  <a:gd name="connsiteY5" fmla="*/ 23959 h 255474"/>
                  <a:gd name="connsiteX6" fmla="*/ 72082 w 272651"/>
                  <a:gd name="connsiteY6" fmla="*/ 40174 h 255474"/>
                  <a:gd name="connsiteX7" fmla="*/ 109061 w 272651"/>
                  <a:gd name="connsiteY7" fmla="*/ 58492 h 255474"/>
                  <a:gd name="connsiteX8" fmla="*/ 143048 w 272651"/>
                  <a:gd name="connsiteY8" fmla="*/ 52852 h 255474"/>
                  <a:gd name="connsiteX9" fmla="*/ 139691 w 272651"/>
                  <a:gd name="connsiteY9" fmla="*/ 43343 h 255474"/>
                  <a:gd name="connsiteX10" fmla="*/ 185625 w 272651"/>
                  <a:gd name="connsiteY10" fmla="*/ 27129 h 255474"/>
                  <a:gd name="connsiteX11" fmla="*/ 243895 w 272651"/>
                  <a:gd name="connsiteY11" fmla="*/ 55672 h 255474"/>
                  <a:gd name="connsiteX12" fmla="*/ 244637 w 272651"/>
                  <a:gd name="connsiteY12" fmla="*/ 71886 h 255474"/>
                  <a:gd name="connsiteX13" fmla="*/ 235298 w 272651"/>
                  <a:gd name="connsiteY13" fmla="*/ 101128 h 255474"/>
                  <a:gd name="connsiteX14" fmla="*/ 237539 w 272651"/>
                  <a:gd name="connsiteY14" fmla="*/ 143065 h 255474"/>
                  <a:gd name="connsiteX15" fmla="*/ 250993 w 272651"/>
                  <a:gd name="connsiteY15" fmla="*/ 155394 h 255474"/>
                  <a:gd name="connsiteX16" fmla="*/ 240530 w 272651"/>
                  <a:gd name="connsiteY16" fmla="*/ 175835 h 255474"/>
                  <a:gd name="connsiteX17" fmla="*/ 272652 w 272651"/>
                  <a:gd name="connsiteY17" fmla="*/ 222705 h 255474"/>
                  <a:gd name="connsiteX18" fmla="*/ 250618 w 272651"/>
                  <a:gd name="connsiteY18" fmla="*/ 255475 h 255474"/>
                  <a:gd name="connsiteX19" fmla="*/ 190481 w 272651"/>
                  <a:gd name="connsiteY19" fmla="*/ 244194 h 255474"/>
                  <a:gd name="connsiteX20" fmla="*/ 177036 w 272651"/>
                  <a:gd name="connsiteY20" fmla="*/ 223055 h 255474"/>
                  <a:gd name="connsiteX21" fmla="*/ 134835 w 272651"/>
                  <a:gd name="connsiteY21" fmla="*/ 230808 h 255474"/>
                  <a:gd name="connsiteX22" fmla="*/ 104204 w 272651"/>
                  <a:gd name="connsiteY22" fmla="*/ 210368 h 255474"/>
                  <a:gd name="connsiteX23" fmla="*/ 83287 w 272651"/>
                  <a:gd name="connsiteY23" fmla="*/ 170552 h 255474"/>
                  <a:gd name="connsiteX24" fmla="*/ 68350 w 272651"/>
                  <a:gd name="connsiteY24" fmla="*/ 164912 h 255474"/>
                  <a:gd name="connsiteX25" fmla="*/ 63869 w 272651"/>
                  <a:gd name="connsiteY25" fmla="*/ 172665 h 255474"/>
                  <a:gd name="connsiteX26" fmla="*/ 45192 w 272651"/>
                  <a:gd name="connsiteY26" fmla="*/ 132841 h 255474"/>
                  <a:gd name="connsiteX27" fmla="*/ 18677 w 272651"/>
                  <a:gd name="connsiteY27" fmla="*/ 109240 h 255474"/>
                  <a:gd name="connsiteX28" fmla="*/ 30631 w 272651"/>
                  <a:gd name="connsiteY28" fmla="*/ 71886 h 255474"/>
                  <a:gd name="connsiteX29" fmla="*/ 19418 w 272651"/>
                  <a:gd name="connsiteY29" fmla="*/ 67652 h 255474"/>
                  <a:gd name="connsiteX30" fmla="*/ 10454 w 272651"/>
                  <a:gd name="connsiteY30" fmla="*/ 47220 h 255474"/>
                  <a:gd name="connsiteX31" fmla="*/ 0 w 272651"/>
                  <a:gd name="connsiteY31" fmla="*/ 8452 h 25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2651" h="255474">
                    <a:moveTo>
                      <a:pt x="0" y="8452"/>
                    </a:moveTo>
                    <a:lnTo>
                      <a:pt x="7472" y="0"/>
                    </a:lnTo>
                    <a:lnTo>
                      <a:pt x="28390" y="19026"/>
                    </a:lnTo>
                    <a:lnTo>
                      <a:pt x="53781" y="3519"/>
                    </a:lnTo>
                    <a:lnTo>
                      <a:pt x="57146" y="18677"/>
                    </a:lnTo>
                    <a:lnTo>
                      <a:pt x="69100" y="23959"/>
                    </a:lnTo>
                    <a:lnTo>
                      <a:pt x="72082" y="40174"/>
                    </a:lnTo>
                    <a:lnTo>
                      <a:pt x="109061" y="58492"/>
                    </a:lnTo>
                    <a:lnTo>
                      <a:pt x="143048" y="52852"/>
                    </a:lnTo>
                    <a:lnTo>
                      <a:pt x="139691" y="43343"/>
                    </a:lnTo>
                    <a:lnTo>
                      <a:pt x="185625" y="27129"/>
                    </a:lnTo>
                    <a:lnTo>
                      <a:pt x="243895" y="55672"/>
                    </a:lnTo>
                    <a:lnTo>
                      <a:pt x="244637" y="71886"/>
                    </a:lnTo>
                    <a:lnTo>
                      <a:pt x="235298" y="101128"/>
                    </a:lnTo>
                    <a:lnTo>
                      <a:pt x="237539" y="143065"/>
                    </a:lnTo>
                    <a:lnTo>
                      <a:pt x="250993" y="155394"/>
                    </a:lnTo>
                    <a:lnTo>
                      <a:pt x="240530" y="175835"/>
                    </a:lnTo>
                    <a:lnTo>
                      <a:pt x="272652" y="222705"/>
                    </a:lnTo>
                    <a:lnTo>
                      <a:pt x="250618" y="255475"/>
                    </a:lnTo>
                    <a:lnTo>
                      <a:pt x="190481" y="244194"/>
                    </a:lnTo>
                    <a:lnTo>
                      <a:pt x="177036" y="223055"/>
                    </a:lnTo>
                    <a:lnTo>
                      <a:pt x="134835" y="230808"/>
                    </a:lnTo>
                    <a:lnTo>
                      <a:pt x="104204" y="210368"/>
                    </a:lnTo>
                    <a:lnTo>
                      <a:pt x="83287" y="170552"/>
                    </a:lnTo>
                    <a:lnTo>
                      <a:pt x="68350" y="164912"/>
                    </a:lnTo>
                    <a:lnTo>
                      <a:pt x="63869" y="172665"/>
                    </a:lnTo>
                    <a:lnTo>
                      <a:pt x="45192" y="132841"/>
                    </a:lnTo>
                    <a:lnTo>
                      <a:pt x="18677" y="109240"/>
                    </a:lnTo>
                    <a:lnTo>
                      <a:pt x="30631" y="71886"/>
                    </a:lnTo>
                    <a:lnTo>
                      <a:pt x="19418" y="67652"/>
                    </a:lnTo>
                    <a:lnTo>
                      <a:pt x="10454" y="47220"/>
                    </a:lnTo>
                    <a:lnTo>
                      <a:pt x="0" y="845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5C2331BE-E9A8-4887-89AA-4C2D4BF979F5}"/>
                  </a:ext>
                </a:extLst>
              </p:cNvPr>
              <p:cNvSpPr/>
              <p:nvPr/>
            </p:nvSpPr>
            <p:spPr>
              <a:xfrm>
                <a:off x="7621306" y="2506534"/>
                <a:ext cx="136326" cy="136249"/>
              </a:xfrm>
              <a:custGeom>
                <a:avLst/>
                <a:gdLst>
                  <a:gd name="connsiteX0" fmla="*/ 0 w 136326"/>
                  <a:gd name="connsiteY0" fmla="*/ 66093 h 136249"/>
                  <a:gd name="connsiteX1" fmla="*/ 6475 w 136326"/>
                  <a:gd name="connsiteY1" fmla="*/ 85749 h 136249"/>
                  <a:gd name="connsiteX2" fmla="*/ 68701 w 136326"/>
                  <a:gd name="connsiteY2" fmla="*/ 115911 h 136249"/>
                  <a:gd name="connsiteX3" fmla="*/ 69067 w 136326"/>
                  <a:gd name="connsiteY3" fmla="*/ 126417 h 136249"/>
                  <a:gd name="connsiteX4" fmla="*/ 84531 w 136326"/>
                  <a:gd name="connsiteY4" fmla="*/ 134213 h 136249"/>
                  <a:gd name="connsiteX5" fmla="*/ 108269 w 136326"/>
                  <a:gd name="connsiteY5" fmla="*/ 136249 h 136249"/>
                  <a:gd name="connsiteX6" fmla="*/ 129493 w 136326"/>
                  <a:gd name="connsiteY6" fmla="*/ 122012 h 136249"/>
                  <a:gd name="connsiteX7" fmla="*/ 136327 w 136326"/>
                  <a:gd name="connsiteY7" fmla="*/ 120657 h 136249"/>
                  <a:gd name="connsiteX8" fmla="*/ 118340 w 136326"/>
                  <a:gd name="connsiteY8" fmla="*/ 82358 h 136249"/>
                  <a:gd name="connsiteX9" fmla="*/ 92805 w 136326"/>
                  <a:gd name="connsiteY9" fmla="*/ 59651 h 136249"/>
                  <a:gd name="connsiteX10" fmla="*/ 104316 w 136326"/>
                  <a:gd name="connsiteY10" fmla="*/ 23721 h 136249"/>
                  <a:gd name="connsiteX11" fmla="*/ 93520 w 136326"/>
                  <a:gd name="connsiteY11" fmla="*/ 19656 h 136249"/>
                  <a:gd name="connsiteX12" fmla="*/ 84889 w 136326"/>
                  <a:gd name="connsiteY12" fmla="*/ 0 h 136249"/>
                  <a:gd name="connsiteX13" fmla="*/ 54318 w 136326"/>
                  <a:gd name="connsiteY13" fmla="*/ 1355 h 136249"/>
                  <a:gd name="connsiteX14" fmla="*/ 39212 w 136326"/>
                  <a:gd name="connsiteY14" fmla="*/ 13897 h 136249"/>
                  <a:gd name="connsiteX15" fmla="*/ 33452 w 136326"/>
                  <a:gd name="connsiteY15" fmla="*/ 47109 h 136249"/>
                  <a:gd name="connsiteX16" fmla="*/ 0 w 136326"/>
                  <a:gd name="connsiteY16" fmla="*/ 66093 h 136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26" h="136249">
                    <a:moveTo>
                      <a:pt x="0" y="66093"/>
                    </a:moveTo>
                    <a:lnTo>
                      <a:pt x="6475" y="85749"/>
                    </a:lnTo>
                    <a:lnTo>
                      <a:pt x="68701" y="115911"/>
                    </a:lnTo>
                    <a:lnTo>
                      <a:pt x="69067" y="126417"/>
                    </a:lnTo>
                    <a:lnTo>
                      <a:pt x="84531" y="134213"/>
                    </a:lnTo>
                    <a:lnTo>
                      <a:pt x="108269" y="136249"/>
                    </a:lnTo>
                    <a:lnTo>
                      <a:pt x="129493" y="122012"/>
                    </a:lnTo>
                    <a:lnTo>
                      <a:pt x="136327" y="120657"/>
                    </a:lnTo>
                    <a:lnTo>
                      <a:pt x="118340" y="82358"/>
                    </a:lnTo>
                    <a:lnTo>
                      <a:pt x="92805" y="59651"/>
                    </a:lnTo>
                    <a:lnTo>
                      <a:pt x="104316" y="23721"/>
                    </a:lnTo>
                    <a:lnTo>
                      <a:pt x="93520" y="19656"/>
                    </a:lnTo>
                    <a:lnTo>
                      <a:pt x="84889" y="0"/>
                    </a:lnTo>
                    <a:lnTo>
                      <a:pt x="54318" y="1355"/>
                    </a:lnTo>
                    <a:lnTo>
                      <a:pt x="39212" y="13897"/>
                    </a:lnTo>
                    <a:lnTo>
                      <a:pt x="33452" y="47109"/>
                    </a:lnTo>
                    <a:lnTo>
                      <a:pt x="0" y="66093"/>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21" name="任意多边形: 形状 120">
                <a:extLst>
                  <a:ext uri="{FF2B5EF4-FFF2-40B4-BE49-F238E27FC236}">
                    <a16:creationId xmlns:a16="http://schemas.microsoft.com/office/drawing/2014/main" id="{E6021D1E-9B2A-4294-B5ED-C06CFBCF8B9E}"/>
                  </a:ext>
                </a:extLst>
              </p:cNvPr>
              <p:cNvSpPr/>
              <p:nvPr/>
            </p:nvSpPr>
            <p:spPr>
              <a:xfrm>
                <a:off x="7161207" y="2319180"/>
                <a:ext cx="170406" cy="170322"/>
              </a:xfrm>
              <a:custGeom>
                <a:avLst/>
                <a:gdLst>
                  <a:gd name="connsiteX0" fmla="*/ 0 w 170406"/>
                  <a:gd name="connsiteY0" fmla="*/ 42670 h 170322"/>
                  <a:gd name="connsiteX1" fmla="*/ 4202 w 170406"/>
                  <a:gd name="connsiteY1" fmla="*/ 23431 h 170322"/>
                  <a:gd name="connsiteX2" fmla="*/ 24453 w 170406"/>
                  <a:gd name="connsiteY2" fmla="*/ 13641 h 170322"/>
                  <a:gd name="connsiteX3" fmla="*/ 33240 w 170406"/>
                  <a:gd name="connsiteY3" fmla="*/ 22732 h 170322"/>
                  <a:gd name="connsiteX4" fmla="*/ 53873 w 170406"/>
                  <a:gd name="connsiteY4" fmla="*/ 4550 h 170322"/>
                  <a:gd name="connsiteX5" fmla="*/ 76033 w 170406"/>
                  <a:gd name="connsiteY5" fmla="*/ 0 h 170322"/>
                  <a:gd name="connsiteX6" fmla="*/ 101633 w 170406"/>
                  <a:gd name="connsiteY6" fmla="*/ 12244 h 170322"/>
                  <a:gd name="connsiteX7" fmla="*/ 101633 w 170406"/>
                  <a:gd name="connsiteY7" fmla="*/ 30776 h 170322"/>
                  <a:gd name="connsiteX8" fmla="*/ 82147 w 170406"/>
                  <a:gd name="connsiteY8" fmla="*/ 33928 h 170322"/>
                  <a:gd name="connsiteX9" fmla="*/ 84057 w 170406"/>
                  <a:gd name="connsiteY9" fmla="*/ 57359 h 170322"/>
                  <a:gd name="connsiteX10" fmla="*/ 116534 w 170406"/>
                  <a:gd name="connsiteY10" fmla="*/ 95479 h 170322"/>
                  <a:gd name="connsiteX11" fmla="*/ 136402 w 170406"/>
                  <a:gd name="connsiteY11" fmla="*/ 98274 h 170322"/>
                  <a:gd name="connsiteX12" fmla="*/ 134110 w 170406"/>
                  <a:gd name="connsiteY12" fmla="*/ 105618 h 170322"/>
                  <a:gd name="connsiteX13" fmla="*/ 170406 w 170406"/>
                  <a:gd name="connsiteY13" fmla="*/ 131503 h 170322"/>
                  <a:gd name="connsiteX14" fmla="*/ 145572 w 170406"/>
                  <a:gd name="connsiteY14" fmla="*/ 126604 h 170322"/>
                  <a:gd name="connsiteX15" fmla="*/ 151303 w 170406"/>
                  <a:gd name="connsiteY15" fmla="*/ 151432 h 170322"/>
                  <a:gd name="connsiteX16" fmla="*/ 136402 w 170406"/>
                  <a:gd name="connsiteY16" fmla="*/ 170322 h 170322"/>
                  <a:gd name="connsiteX17" fmla="*/ 128378 w 170406"/>
                  <a:gd name="connsiteY17" fmla="*/ 131853 h 170322"/>
                  <a:gd name="connsiteX18" fmla="*/ 64953 w 170406"/>
                  <a:gd name="connsiteY18" fmla="*/ 88833 h 170322"/>
                  <a:gd name="connsiteX19" fmla="*/ 50052 w 170406"/>
                  <a:gd name="connsiteY19" fmla="*/ 60852 h 170322"/>
                  <a:gd name="connsiteX20" fmla="*/ 29420 w 170406"/>
                  <a:gd name="connsiteY20" fmla="*/ 51063 h 170322"/>
                  <a:gd name="connsiteX21" fmla="*/ 9934 w 170406"/>
                  <a:gd name="connsiteY21" fmla="*/ 63306 h 170322"/>
                  <a:gd name="connsiteX22" fmla="*/ 0 w 170406"/>
                  <a:gd name="connsiteY22" fmla="*/ 42670 h 17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0406" h="170322">
                    <a:moveTo>
                      <a:pt x="0" y="42670"/>
                    </a:moveTo>
                    <a:lnTo>
                      <a:pt x="4202" y="23431"/>
                    </a:lnTo>
                    <a:lnTo>
                      <a:pt x="24453" y="13641"/>
                    </a:lnTo>
                    <a:lnTo>
                      <a:pt x="33240" y="22732"/>
                    </a:lnTo>
                    <a:lnTo>
                      <a:pt x="53873" y="4550"/>
                    </a:lnTo>
                    <a:lnTo>
                      <a:pt x="76033" y="0"/>
                    </a:lnTo>
                    <a:lnTo>
                      <a:pt x="101633" y="12244"/>
                    </a:lnTo>
                    <a:lnTo>
                      <a:pt x="101633" y="30776"/>
                    </a:lnTo>
                    <a:lnTo>
                      <a:pt x="82147" y="33928"/>
                    </a:lnTo>
                    <a:lnTo>
                      <a:pt x="84057" y="57359"/>
                    </a:lnTo>
                    <a:lnTo>
                      <a:pt x="116534" y="95479"/>
                    </a:lnTo>
                    <a:lnTo>
                      <a:pt x="136402" y="98274"/>
                    </a:lnTo>
                    <a:lnTo>
                      <a:pt x="134110" y="105618"/>
                    </a:lnTo>
                    <a:lnTo>
                      <a:pt x="170406" y="131503"/>
                    </a:lnTo>
                    <a:lnTo>
                      <a:pt x="145572" y="126604"/>
                    </a:lnTo>
                    <a:lnTo>
                      <a:pt x="151303" y="151432"/>
                    </a:lnTo>
                    <a:lnTo>
                      <a:pt x="136402" y="170322"/>
                    </a:lnTo>
                    <a:lnTo>
                      <a:pt x="128378" y="131853"/>
                    </a:lnTo>
                    <a:lnTo>
                      <a:pt x="64953" y="88833"/>
                    </a:lnTo>
                    <a:lnTo>
                      <a:pt x="50052" y="60852"/>
                    </a:lnTo>
                    <a:lnTo>
                      <a:pt x="29420" y="51063"/>
                    </a:lnTo>
                    <a:lnTo>
                      <a:pt x="9934" y="63306"/>
                    </a:lnTo>
                    <a:lnTo>
                      <a:pt x="0" y="4267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439FBBE6-BE1E-4E0D-8A6D-E35E894EF955}"/>
                  </a:ext>
                </a:extLst>
              </p:cNvPr>
              <p:cNvSpPr/>
              <p:nvPr/>
            </p:nvSpPr>
            <p:spPr>
              <a:xfrm>
                <a:off x="7186768" y="2429885"/>
                <a:ext cx="17040" cy="42584"/>
              </a:xfrm>
              <a:custGeom>
                <a:avLst/>
                <a:gdLst>
                  <a:gd name="connsiteX0" fmla="*/ 0 w 17040"/>
                  <a:gd name="connsiteY0" fmla="*/ 6799 h 42584"/>
                  <a:gd name="connsiteX1" fmla="*/ 2572 w 17040"/>
                  <a:gd name="connsiteY1" fmla="*/ 39722 h 42584"/>
                  <a:gd name="connsiteX2" fmla="*/ 10932 w 17040"/>
                  <a:gd name="connsiteY2" fmla="*/ 42585 h 42584"/>
                  <a:gd name="connsiteX3" fmla="*/ 17041 w 17040"/>
                  <a:gd name="connsiteY3" fmla="*/ 16819 h 42584"/>
                  <a:gd name="connsiteX4" fmla="*/ 11254 w 17040"/>
                  <a:gd name="connsiteY4" fmla="*/ 0 h 42584"/>
                  <a:gd name="connsiteX5" fmla="*/ 0 w 17040"/>
                  <a:gd name="connsiteY5" fmla="*/ 6799 h 4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40" h="42584">
                    <a:moveTo>
                      <a:pt x="0" y="6799"/>
                    </a:moveTo>
                    <a:lnTo>
                      <a:pt x="2572" y="39722"/>
                    </a:lnTo>
                    <a:lnTo>
                      <a:pt x="10932" y="42585"/>
                    </a:lnTo>
                    <a:lnTo>
                      <a:pt x="17041" y="16819"/>
                    </a:lnTo>
                    <a:lnTo>
                      <a:pt x="11254" y="0"/>
                    </a:lnTo>
                    <a:lnTo>
                      <a:pt x="0" y="6799"/>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23" name="任意多边形: 形状 122">
                <a:extLst>
                  <a:ext uri="{FF2B5EF4-FFF2-40B4-BE49-F238E27FC236}">
                    <a16:creationId xmlns:a16="http://schemas.microsoft.com/office/drawing/2014/main" id="{86750CDE-550F-4DE8-B988-87FAF94C3661}"/>
                  </a:ext>
                </a:extLst>
              </p:cNvPr>
              <p:cNvSpPr/>
              <p:nvPr/>
            </p:nvSpPr>
            <p:spPr>
              <a:xfrm>
                <a:off x="7246411" y="2480982"/>
                <a:ext cx="42601" cy="34064"/>
              </a:xfrm>
              <a:custGeom>
                <a:avLst/>
                <a:gdLst>
                  <a:gd name="connsiteX0" fmla="*/ 0 w 42601"/>
                  <a:gd name="connsiteY0" fmla="*/ 6723 h 34064"/>
                  <a:gd name="connsiteX1" fmla="*/ 35934 w 42601"/>
                  <a:gd name="connsiteY1" fmla="*/ 34064 h 34064"/>
                  <a:gd name="connsiteX2" fmla="*/ 42602 w 42601"/>
                  <a:gd name="connsiteY2" fmla="*/ 0 h 34064"/>
                  <a:gd name="connsiteX3" fmla="*/ 0 w 42601"/>
                  <a:gd name="connsiteY3" fmla="*/ 6723 h 34064"/>
                </a:gdLst>
                <a:ahLst/>
                <a:cxnLst>
                  <a:cxn ang="0">
                    <a:pos x="connsiteX0" y="connsiteY0"/>
                  </a:cxn>
                  <a:cxn ang="0">
                    <a:pos x="connsiteX1" y="connsiteY1"/>
                  </a:cxn>
                  <a:cxn ang="0">
                    <a:pos x="connsiteX2" y="connsiteY2"/>
                  </a:cxn>
                  <a:cxn ang="0">
                    <a:pos x="connsiteX3" y="connsiteY3"/>
                  </a:cxn>
                </a:cxnLst>
                <a:rect l="l" t="t" r="r" b="b"/>
                <a:pathLst>
                  <a:path w="42601" h="34064">
                    <a:moveTo>
                      <a:pt x="0" y="6723"/>
                    </a:moveTo>
                    <a:lnTo>
                      <a:pt x="35934" y="34064"/>
                    </a:lnTo>
                    <a:lnTo>
                      <a:pt x="42602" y="0"/>
                    </a:lnTo>
                    <a:lnTo>
                      <a:pt x="0" y="6723"/>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24" name="任意多边形: 形状 123">
                <a:extLst>
                  <a:ext uri="{FF2B5EF4-FFF2-40B4-BE49-F238E27FC236}">
                    <a16:creationId xmlns:a16="http://schemas.microsoft.com/office/drawing/2014/main" id="{86D5880B-A88E-4E9E-A8A2-D2DD088F4440}"/>
                  </a:ext>
                </a:extLst>
              </p:cNvPr>
              <p:cNvSpPr/>
              <p:nvPr/>
            </p:nvSpPr>
            <p:spPr>
              <a:xfrm>
                <a:off x="8907882" y="2566143"/>
                <a:ext cx="34081" cy="42576"/>
              </a:xfrm>
              <a:custGeom>
                <a:avLst/>
                <a:gdLst>
                  <a:gd name="connsiteX0" fmla="*/ 0 w 34081"/>
                  <a:gd name="connsiteY0" fmla="*/ 10983 h 42576"/>
                  <a:gd name="connsiteX1" fmla="*/ 1517 w 34081"/>
                  <a:gd name="connsiteY1" fmla="*/ 21974 h 42576"/>
                  <a:gd name="connsiteX2" fmla="*/ 9466 w 34081"/>
                  <a:gd name="connsiteY2" fmla="*/ 10983 h 42576"/>
                  <a:gd name="connsiteX3" fmla="*/ 13258 w 34081"/>
                  <a:gd name="connsiteY3" fmla="*/ 17509 h 42576"/>
                  <a:gd name="connsiteX4" fmla="*/ 9091 w 34081"/>
                  <a:gd name="connsiteY4" fmla="*/ 42576 h 42576"/>
                  <a:gd name="connsiteX5" fmla="*/ 24232 w 34081"/>
                  <a:gd name="connsiteY5" fmla="*/ 41545 h 42576"/>
                  <a:gd name="connsiteX6" fmla="*/ 34081 w 34081"/>
                  <a:gd name="connsiteY6" fmla="*/ 16478 h 42576"/>
                  <a:gd name="connsiteX7" fmla="*/ 29157 w 34081"/>
                  <a:gd name="connsiteY7" fmla="*/ 1712 h 42576"/>
                  <a:gd name="connsiteX8" fmla="*/ 13633 w 34081"/>
                  <a:gd name="connsiteY8" fmla="*/ 0 h 42576"/>
                  <a:gd name="connsiteX9" fmla="*/ 0 w 34081"/>
                  <a:gd name="connsiteY9" fmla="*/ 10983 h 4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81" h="42576">
                    <a:moveTo>
                      <a:pt x="0" y="10983"/>
                    </a:moveTo>
                    <a:lnTo>
                      <a:pt x="1517" y="21974"/>
                    </a:lnTo>
                    <a:lnTo>
                      <a:pt x="9466" y="10983"/>
                    </a:lnTo>
                    <a:lnTo>
                      <a:pt x="13258" y="17509"/>
                    </a:lnTo>
                    <a:lnTo>
                      <a:pt x="9091" y="42576"/>
                    </a:lnTo>
                    <a:lnTo>
                      <a:pt x="24232" y="41545"/>
                    </a:lnTo>
                    <a:lnTo>
                      <a:pt x="34081" y="16478"/>
                    </a:lnTo>
                    <a:lnTo>
                      <a:pt x="29157" y="1712"/>
                    </a:lnTo>
                    <a:lnTo>
                      <a:pt x="13633" y="0"/>
                    </a:lnTo>
                    <a:lnTo>
                      <a:pt x="0" y="10983"/>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25" name="任意多边形: 形状 124">
                <a:extLst>
                  <a:ext uri="{FF2B5EF4-FFF2-40B4-BE49-F238E27FC236}">
                    <a16:creationId xmlns:a16="http://schemas.microsoft.com/office/drawing/2014/main" id="{6AA55F5E-E8E6-4C06-B7C6-7CE2F3EA26CF}"/>
                  </a:ext>
                </a:extLst>
              </p:cNvPr>
              <p:cNvSpPr/>
              <p:nvPr/>
            </p:nvSpPr>
            <p:spPr>
              <a:xfrm>
                <a:off x="8924923" y="2429885"/>
                <a:ext cx="161886" cy="136257"/>
              </a:xfrm>
              <a:custGeom>
                <a:avLst/>
                <a:gdLst>
                  <a:gd name="connsiteX0" fmla="*/ 0 w 161886"/>
                  <a:gd name="connsiteY0" fmla="*/ 127805 h 136257"/>
                  <a:gd name="connsiteX1" fmla="*/ 29906 w 161886"/>
                  <a:gd name="connsiteY1" fmla="*/ 103122 h 136257"/>
                  <a:gd name="connsiteX2" fmla="*/ 70284 w 161886"/>
                  <a:gd name="connsiteY2" fmla="*/ 103122 h 136257"/>
                  <a:gd name="connsiteX3" fmla="*/ 86737 w 161886"/>
                  <a:gd name="connsiteY3" fmla="*/ 71682 h 136257"/>
                  <a:gd name="connsiteX4" fmla="*/ 93468 w 161886"/>
                  <a:gd name="connsiteY4" fmla="*/ 68972 h 136257"/>
                  <a:gd name="connsiteX5" fmla="*/ 94218 w 161886"/>
                  <a:gd name="connsiteY5" fmla="*/ 80807 h 136257"/>
                  <a:gd name="connsiteX6" fmla="*/ 111787 w 161886"/>
                  <a:gd name="connsiteY6" fmla="*/ 68972 h 136257"/>
                  <a:gd name="connsiteX7" fmla="*/ 128240 w 161886"/>
                  <a:gd name="connsiteY7" fmla="*/ 46658 h 136257"/>
                  <a:gd name="connsiteX8" fmla="*/ 134596 w 161886"/>
                  <a:gd name="connsiteY8" fmla="*/ 7106 h 136257"/>
                  <a:gd name="connsiteX9" fmla="*/ 147309 w 161886"/>
                  <a:gd name="connsiteY9" fmla="*/ 8452 h 136257"/>
                  <a:gd name="connsiteX10" fmla="*/ 143943 w 161886"/>
                  <a:gd name="connsiteY10" fmla="*/ 0 h 136257"/>
                  <a:gd name="connsiteX11" fmla="*/ 151790 w 161886"/>
                  <a:gd name="connsiteY11" fmla="*/ 341 h 136257"/>
                  <a:gd name="connsiteX12" fmla="*/ 161887 w 161886"/>
                  <a:gd name="connsiteY12" fmla="*/ 32795 h 136257"/>
                  <a:gd name="connsiteX13" fmla="*/ 147309 w 161886"/>
                  <a:gd name="connsiteY13" fmla="*/ 56124 h 136257"/>
                  <a:gd name="connsiteX14" fmla="*/ 147309 w 161886"/>
                  <a:gd name="connsiteY14" fmla="*/ 76751 h 136257"/>
                  <a:gd name="connsiteX15" fmla="*/ 137212 w 161886"/>
                  <a:gd name="connsiteY15" fmla="*/ 107859 h 136257"/>
                  <a:gd name="connsiteX16" fmla="*/ 129356 w 161886"/>
                  <a:gd name="connsiteY16" fmla="*/ 112256 h 136257"/>
                  <a:gd name="connsiteX17" fmla="*/ 128990 w 161886"/>
                  <a:gd name="connsiteY17" fmla="*/ 100421 h 136257"/>
                  <a:gd name="connsiteX18" fmla="*/ 106181 w 161886"/>
                  <a:gd name="connsiteY18" fmla="*/ 117325 h 136257"/>
                  <a:gd name="connsiteX19" fmla="*/ 86737 w 161886"/>
                  <a:gd name="connsiteY19" fmla="*/ 110560 h 136257"/>
                  <a:gd name="connsiteX20" fmla="*/ 87862 w 161886"/>
                  <a:gd name="connsiteY20" fmla="*/ 124423 h 136257"/>
                  <a:gd name="connsiteX21" fmla="*/ 70284 w 161886"/>
                  <a:gd name="connsiteY21" fmla="*/ 136258 h 136257"/>
                  <a:gd name="connsiteX22" fmla="*/ 66178 w 161886"/>
                  <a:gd name="connsiteY22" fmla="*/ 116644 h 136257"/>
                  <a:gd name="connsiteX23" fmla="*/ 0 w 161886"/>
                  <a:gd name="connsiteY23" fmla="*/ 127805 h 13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886" h="136257">
                    <a:moveTo>
                      <a:pt x="0" y="127805"/>
                    </a:moveTo>
                    <a:lnTo>
                      <a:pt x="29906" y="103122"/>
                    </a:lnTo>
                    <a:lnTo>
                      <a:pt x="70284" y="103122"/>
                    </a:lnTo>
                    <a:lnTo>
                      <a:pt x="86737" y="71682"/>
                    </a:lnTo>
                    <a:lnTo>
                      <a:pt x="93468" y="68972"/>
                    </a:lnTo>
                    <a:lnTo>
                      <a:pt x="94218" y="80807"/>
                    </a:lnTo>
                    <a:lnTo>
                      <a:pt x="111787" y="68972"/>
                    </a:lnTo>
                    <a:lnTo>
                      <a:pt x="128240" y="46658"/>
                    </a:lnTo>
                    <a:lnTo>
                      <a:pt x="134596" y="7106"/>
                    </a:lnTo>
                    <a:lnTo>
                      <a:pt x="147309" y="8452"/>
                    </a:lnTo>
                    <a:lnTo>
                      <a:pt x="143943" y="0"/>
                    </a:lnTo>
                    <a:lnTo>
                      <a:pt x="151790" y="341"/>
                    </a:lnTo>
                    <a:lnTo>
                      <a:pt x="161887" y="32795"/>
                    </a:lnTo>
                    <a:lnTo>
                      <a:pt x="147309" y="56124"/>
                    </a:lnTo>
                    <a:lnTo>
                      <a:pt x="147309" y="76751"/>
                    </a:lnTo>
                    <a:lnTo>
                      <a:pt x="137212" y="107859"/>
                    </a:lnTo>
                    <a:lnTo>
                      <a:pt x="129356" y="112256"/>
                    </a:lnTo>
                    <a:lnTo>
                      <a:pt x="128990" y="100421"/>
                    </a:lnTo>
                    <a:lnTo>
                      <a:pt x="106181" y="117325"/>
                    </a:lnTo>
                    <a:lnTo>
                      <a:pt x="86737" y="110560"/>
                    </a:lnTo>
                    <a:lnTo>
                      <a:pt x="87862" y="124423"/>
                    </a:lnTo>
                    <a:lnTo>
                      <a:pt x="70284" y="136258"/>
                    </a:lnTo>
                    <a:lnTo>
                      <a:pt x="66178" y="116644"/>
                    </a:lnTo>
                    <a:lnTo>
                      <a:pt x="0" y="127805"/>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26" name="任意多边形: 形状 125">
                <a:extLst>
                  <a:ext uri="{FF2B5EF4-FFF2-40B4-BE49-F238E27FC236}">
                    <a16:creationId xmlns:a16="http://schemas.microsoft.com/office/drawing/2014/main" id="{088DBC4D-3766-4FC1-975A-08BE47BAE7C0}"/>
                  </a:ext>
                </a:extLst>
              </p:cNvPr>
              <p:cNvSpPr/>
              <p:nvPr/>
            </p:nvSpPr>
            <p:spPr>
              <a:xfrm>
                <a:off x="8950484" y="2557622"/>
                <a:ext cx="34081" cy="25552"/>
              </a:xfrm>
              <a:custGeom>
                <a:avLst/>
                <a:gdLst>
                  <a:gd name="connsiteX0" fmla="*/ 0 w 34081"/>
                  <a:gd name="connsiteY0" fmla="*/ 12951 h 25552"/>
                  <a:gd name="connsiteX1" fmla="*/ 12781 w 34081"/>
                  <a:gd name="connsiteY1" fmla="*/ 25553 h 25552"/>
                  <a:gd name="connsiteX2" fmla="*/ 32147 w 34081"/>
                  <a:gd name="connsiteY2" fmla="*/ 16103 h 25552"/>
                  <a:gd name="connsiteX3" fmla="*/ 34081 w 34081"/>
                  <a:gd name="connsiteY3" fmla="*/ 0 h 25552"/>
                  <a:gd name="connsiteX4" fmla="*/ 0 w 34081"/>
                  <a:gd name="connsiteY4" fmla="*/ 12951 h 25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81" h="25552">
                    <a:moveTo>
                      <a:pt x="0" y="12951"/>
                    </a:moveTo>
                    <a:lnTo>
                      <a:pt x="12781" y="25553"/>
                    </a:lnTo>
                    <a:lnTo>
                      <a:pt x="32147" y="16103"/>
                    </a:lnTo>
                    <a:lnTo>
                      <a:pt x="34081" y="0"/>
                    </a:lnTo>
                    <a:lnTo>
                      <a:pt x="0" y="1295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27" name="任意多边形: 形状 126">
                <a:extLst>
                  <a:ext uri="{FF2B5EF4-FFF2-40B4-BE49-F238E27FC236}">
                    <a16:creationId xmlns:a16="http://schemas.microsoft.com/office/drawing/2014/main" id="{AAFD3E17-A791-4AF6-8AC5-BDF9D4ED7237}"/>
                  </a:ext>
                </a:extLst>
              </p:cNvPr>
              <p:cNvSpPr/>
              <p:nvPr/>
            </p:nvSpPr>
            <p:spPr>
              <a:xfrm>
                <a:off x="9052728" y="2353244"/>
                <a:ext cx="85203" cy="76640"/>
              </a:xfrm>
              <a:custGeom>
                <a:avLst/>
                <a:gdLst>
                  <a:gd name="connsiteX0" fmla="*/ 0 w 85203"/>
                  <a:gd name="connsiteY0" fmla="*/ 54794 h 76640"/>
                  <a:gd name="connsiteX1" fmla="*/ 3774 w 85203"/>
                  <a:gd name="connsiteY1" fmla="*/ 76641 h 76640"/>
                  <a:gd name="connsiteX2" fmla="*/ 19230 w 85203"/>
                  <a:gd name="connsiteY2" fmla="*/ 68768 h 76640"/>
                  <a:gd name="connsiteX3" fmla="*/ 8674 w 85203"/>
                  <a:gd name="connsiteY3" fmla="*/ 55510 h 76640"/>
                  <a:gd name="connsiteX4" fmla="*/ 50142 w 85203"/>
                  <a:gd name="connsiteY4" fmla="*/ 67336 h 76640"/>
                  <a:gd name="connsiteX5" fmla="*/ 59191 w 85203"/>
                  <a:gd name="connsiteY5" fmla="*/ 49427 h 76640"/>
                  <a:gd name="connsiteX6" fmla="*/ 85204 w 85203"/>
                  <a:gd name="connsiteY6" fmla="*/ 42977 h 76640"/>
                  <a:gd name="connsiteX7" fmla="*/ 76155 w 85203"/>
                  <a:gd name="connsiteY7" fmla="*/ 30801 h 76640"/>
                  <a:gd name="connsiteX8" fmla="*/ 79546 w 85203"/>
                  <a:gd name="connsiteY8" fmla="*/ 20773 h 76640"/>
                  <a:gd name="connsiteX9" fmla="*/ 56550 w 85203"/>
                  <a:gd name="connsiteY9" fmla="*/ 22204 h 76640"/>
                  <a:gd name="connsiteX10" fmla="*/ 30162 w 85203"/>
                  <a:gd name="connsiteY10" fmla="*/ 0 h 76640"/>
                  <a:gd name="connsiteX11" fmla="*/ 20355 w 85203"/>
                  <a:gd name="connsiteY11" fmla="*/ 43692 h 76640"/>
                  <a:gd name="connsiteX12" fmla="*/ 8290 w 85203"/>
                  <a:gd name="connsiteY12" fmla="*/ 41187 h 76640"/>
                  <a:gd name="connsiteX13" fmla="*/ 0 w 85203"/>
                  <a:gd name="connsiteY13" fmla="*/ 54794 h 7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203" h="76640">
                    <a:moveTo>
                      <a:pt x="0" y="54794"/>
                    </a:moveTo>
                    <a:lnTo>
                      <a:pt x="3774" y="76641"/>
                    </a:lnTo>
                    <a:lnTo>
                      <a:pt x="19230" y="68768"/>
                    </a:lnTo>
                    <a:lnTo>
                      <a:pt x="8674" y="55510"/>
                    </a:lnTo>
                    <a:lnTo>
                      <a:pt x="50142" y="67336"/>
                    </a:lnTo>
                    <a:lnTo>
                      <a:pt x="59191" y="49427"/>
                    </a:lnTo>
                    <a:lnTo>
                      <a:pt x="85204" y="42977"/>
                    </a:lnTo>
                    <a:lnTo>
                      <a:pt x="76155" y="30801"/>
                    </a:lnTo>
                    <a:lnTo>
                      <a:pt x="79546" y="20773"/>
                    </a:lnTo>
                    <a:lnTo>
                      <a:pt x="56550" y="22204"/>
                    </a:lnTo>
                    <a:lnTo>
                      <a:pt x="30162" y="0"/>
                    </a:lnTo>
                    <a:lnTo>
                      <a:pt x="20355" y="43692"/>
                    </a:lnTo>
                    <a:lnTo>
                      <a:pt x="8290" y="41187"/>
                    </a:lnTo>
                    <a:lnTo>
                      <a:pt x="0" y="5479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28" name="任意多边形: 形状 127">
                <a:extLst>
                  <a:ext uri="{FF2B5EF4-FFF2-40B4-BE49-F238E27FC236}">
                    <a16:creationId xmlns:a16="http://schemas.microsoft.com/office/drawing/2014/main" id="{D576BBE3-390A-44A7-A94B-1D8E72CD83C6}"/>
                  </a:ext>
                </a:extLst>
              </p:cNvPr>
              <p:cNvSpPr/>
              <p:nvPr/>
            </p:nvSpPr>
            <p:spPr>
              <a:xfrm>
                <a:off x="8839719" y="2404341"/>
                <a:ext cx="85203" cy="93672"/>
              </a:xfrm>
              <a:custGeom>
                <a:avLst/>
                <a:gdLst>
                  <a:gd name="connsiteX0" fmla="*/ 0 w 85203"/>
                  <a:gd name="connsiteY0" fmla="*/ 52775 h 93672"/>
                  <a:gd name="connsiteX1" fmla="*/ 15269 w 85203"/>
                  <a:gd name="connsiteY1" fmla="*/ 60469 h 93672"/>
                  <a:gd name="connsiteX2" fmla="*/ 5325 w 85203"/>
                  <a:gd name="connsiteY2" fmla="*/ 87734 h 93672"/>
                  <a:gd name="connsiteX3" fmla="*/ 29821 w 85203"/>
                  <a:gd name="connsiteY3" fmla="*/ 93673 h 93672"/>
                  <a:gd name="connsiteX4" fmla="*/ 55024 w 85203"/>
                  <a:gd name="connsiteY4" fmla="*/ 77944 h 93672"/>
                  <a:gd name="connsiteX5" fmla="*/ 43309 w 85203"/>
                  <a:gd name="connsiteY5" fmla="*/ 55578 h 93672"/>
                  <a:gd name="connsiteX6" fmla="*/ 71716 w 85203"/>
                  <a:gd name="connsiteY6" fmla="*/ 35300 h 93672"/>
                  <a:gd name="connsiteX7" fmla="*/ 85204 w 85203"/>
                  <a:gd name="connsiteY7" fmla="*/ 8393 h 93672"/>
                  <a:gd name="connsiteX8" fmla="*/ 84139 w 85203"/>
                  <a:gd name="connsiteY8" fmla="*/ 4541 h 93672"/>
                  <a:gd name="connsiteX9" fmla="*/ 79171 w 85203"/>
                  <a:gd name="connsiteY9" fmla="*/ 0 h 93672"/>
                  <a:gd name="connsiteX10" fmla="*/ 52187 w 85203"/>
                  <a:gd name="connsiteY10" fmla="*/ 17475 h 93672"/>
                  <a:gd name="connsiteX11" fmla="*/ 52187 w 85203"/>
                  <a:gd name="connsiteY11" fmla="*/ 26916 h 93672"/>
                  <a:gd name="connsiteX12" fmla="*/ 33374 w 85203"/>
                  <a:gd name="connsiteY12" fmla="*/ 23772 h 93672"/>
                  <a:gd name="connsiteX13" fmla="*/ 0 w 85203"/>
                  <a:gd name="connsiteY13" fmla="*/ 52775 h 9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203" h="93672">
                    <a:moveTo>
                      <a:pt x="0" y="52775"/>
                    </a:moveTo>
                    <a:lnTo>
                      <a:pt x="15269" y="60469"/>
                    </a:lnTo>
                    <a:lnTo>
                      <a:pt x="5325" y="87734"/>
                    </a:lnTo>
                    <a:lnTo>
                      <a:pt x="29821" y="93673"/>
                    </a:lnTo>
                    <a:lnTo>
                      <a:pt x="55024" y="77944"/>
                    </a:lnTo>
                    <a:lnTo>
                      <a:pt x="43309" y="55578"/>
                    </a:lnTo>
                    <a:lnTo>
                      <a:pt x="71716" y="35300"/>
                    </a:lnTo>
                    <a:lnTo>
                      <a:pt x="85204" y="8393"/>
                    </a:lnTo>
                    <a:lnTo>
                      <a:pt x="84139" y="4541"/>
                    </a:lnTo>
                    <a:lnTo>
                      <a:pt x="79171" y="0"/>
                    </a:lnTo>
                    <a:lnTo>
                      <a:pt x="52187" y="17475"/>
                    </a:lnTo>
                    <a:lnTo>
                      <a:pt x="52187" y="26916"/>
                    </a:lnTo>
                    <a:lnTo>
                      <a:pt x="33374" y="23772"/>
                    </a:lnTo>
                    <a:lnTo>
                      <a:pt x="0" y="52775"/>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29" name="任意多边形: 形状 128">
                <a:extLst>
                  <a:ext uri="{FF2B5EF4-FFF2-40B4-BE49-F238E27FC236}">
                    <a16:creationId xmlns:a16="http://schemas.microsoft.com/office/drawing/2014/main" id="{3E49C7A7-2F06-4F85-A2D5-35F35F75B69A}"/>
                  </a:ext>
                </a:extLst>
              </p:cNvPr>
              <p:cNvSpPr/>
              <p:nvPr/>
            </p:nvSpPr>
            <p:spPr>
              <a:xfrm>
                <a:off x="8865280" y="2480982"/>
                <a:ext cx="42601" cy="76640"/>
              </a:xfrm>
              <a:custGeom>
                <a:avLst/>
                <a:gdLst>
                  <a:gd name="connsiteX0" fmla="*/ 0 w 42601"/>
                  <a:gd name="connsiteY0" fmla="*/ 76641 h 76640"/>
                  <a:gd name="connsiteX1" fmla="*/ 4328 w 42601"/>
                  <a:gd name="connsiteY1" fmla="*/ 16274 h 76640"/>
                  <a:gd name="connsiteX2" fmla="*/ 27955 w 42601"/>
                  <a:gd name="connsiteY2" fmla="*/ 0 h 76640"/>
                  <a:gd name="connsiteX3" fmla="*/ 42602 w 42601"/>
                  <a:gd name="connsiteY3" fmla="*/ 46640 h 76640"/>
                  <a:gd name="connsiteX4" fmla="*/ 27291 w 42601"/>
                  <a:gd name="connsiteY4" fmla="*/ 68325 h 76640"/>
                  <a:gd name="connsiteX5" fmla="*/ 0 w 42601"/>
                  <a:gd name="connsiteY5" fmla="*/ 76641 h 7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1" h="76640">
                    <a:moveTo>
                      <a:pt x="0" y="76641"/>
                    </a:moveTo>
                    <a:lnTo>
                      <a:pt x="4328" y="16274"/>
                    </a:lnTo>
                    <a:lnTo>
                      <a:pt x="27955" y="0"/>
                    </a:lnTo>
                    <a:lnTo>
                      <a:pt x="42602" y="46640"/>
                    </a:lnTo>
                    <a:lnTo>
                      <a:pt x="27291" y="68325"/>
                    </a:lnTo>
                    <a:lnTo>
                      <a:pt x="0" y="7664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30" name="任意多边形: 形状 129">
                <a:extLst>
                  <a:ext uri="{FF2B5EF4-FFF2-40B4-BE49-F238E27FC236}">
                    <a16:creationId xmlns:a16="http://schemas.microsoft.com/office/drawing/2014/main" id="{730A5F35-8AF1-4F4D-87F8-8345B238E015}"/>
                  </a:ext>
                </a:extLst>
              </p:cNvPr>
              <p:cNvSpPr/>
              <p:nvPr/>
            </p:nvSpPr>
            <p:spPr>
              <a:xfrm>
                <a:off x="8490384" y="2753488"/>
                <a:ext cx="102244" cy="127737"/>
              </a:xfrm>
              <a:custGeom>
                <a:avLst/>
                <a:gdLst>
                  <a:gd name="connsiteX0" fmla="*/ 0 w 102244"/>
                  <a:gd name="connsiteY0" fmla="*/ 27350 h 127737"/>
                  <a:gd name="connsiteX1" fmla="*/ 13437 w 102244"/>
                  <a:gd name="connsiteY1" fmla="*/ 45695 h 127737"/>
                  <a:gd name="connsiteX2" fmla="*/ 9330 w 102244"/>
                  <a:gd name="connsiteY2" fmla="*/ 77194 h 127737"/>
                  <a:gd name="connsiteX3" fmla="*/ 45899 w 102244"/>
                  <a:gd name="connsiteY3" fmla="*/ 63698 h 127737"/>
                  <a:gd name="connsiteX4" fmla="*/ 59702 w 102244"/>
                  <a:gd name="connsiteY4" fmla="*/ 77194 h 127737"/>
                  <a:gd name="connsiteX5" fmla="*/ 73889 w 102244"/>
                  <a:gd name="connsiteY5" fmla="*/ 108354 h 127737"/>
                  <a:gd name="connsiteX6" fmla="*/ 70157 w 102244"/>
                  <a:gd name="connsiteY6" fmla="*/ 127737 h 127737"/>
                  <a:gd name="connsiteX7" fmla="*/ 102244 w 102244"/>
                  <a:gd name="connsiteY7" fmla="*/ 122199 h 127737"/>
                  <a:gd name="connsiteX8" fmla="*/ 86201 w 102244"/>
                  <a:gd name="connsiteY8" fmla="*/ 81003 h 127737"/>
                  <a:gd name="connsiteX9" fmla="*/ 51497 w 102244"/>
                  <a:gd name="connsiteY9" fmla="*/ 50892 h 127737"/>
                  <a:gd name="connsiteX10" fmla="*/ 61568 w 102244"/>
                  <a:gd name="connsiteY10" fmla="*/ 32539 h 127737"/>
                  <a:gd name="connsiteX11" fmla="*/ 41792 w 102244"/>
                  <a:gd name="connsiteY11" fmla="*/ 23192 h 127737"/>
                  <a:gd name="connsiteX12" fmla="*/ 27240 w 102244"/>
                  <a:gd name="connsiteY12" fmla="*/ 0 h 127737"/>
                  <a:gd name="connsiteX13" fmla="*/ 18660 w 102244"/>
                  <a:gd name="connsiteY13" fmla="*/ 349 h 127737"/>
                  <a:gd name="connsiteX14" fmla="*/ 19401 w 102244"/>
                  <a:gd name="connsiteY14" fmla="*/ 16615 h 127737"/>
                  <a:gd name="connsiteX15" fmla="*/ 13437 w 102244"/>
                  <a:gd name="connsiteY15" fmla="*/ 12465 h 127737"/>
                  <a:gd name="connsiteX16" fmla="*/ 0 w 102244"/>
                  <a:gd name="connsiteY16" fmla="*/ 27350 h 127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2244" h="127737">
                    <a:moveTo>
                      <a:pt x="0" y="27350"/>
                    </a:moveTo>
                    <a:lnTo>
                      <a:pt x="13437" y="45695"/>
                    </a:lnTo>
                    <a:lnTo>
                      <a:pt x="9330" y="77194"/>
                    </a:lnTo>
                    <a:lnTo>
                      <a:pt x="45899" y="63698"/>
                    </a:lnTo>
                    <a:lnTo>
                      <a:pt x="59702" y="77194"/>
                    </a:lnTo>
                    <a:lnTo>
                      <a:pt x="73889" y="108354"/>
                    </a:lnTo>
                    <a:lnTo>
                      <a:pt x="70157" y="127737"/>
                    </a:lnTo>
                    <a:lnTo>
                      <a:pt x="102244" y="122199"/>
                    </a:lnTo>
                    <a:lnTo>
                      <a:pt x="86201" y="81003"/>
                    </a:lnTo>
                    <a:lnTo>
                      <a:pt x="51497" y="50892"/>
                    </a:lnTo>
                    <a:lnTo>
                      <a:pt x="61568" y="32539"/>
                    </a:lnTo>
                    <a:lnTo>
                      <a:pt x="41792" y="23192"/>
                    </a:lnTo>
                    <a:lnTo>
                      <a:pt x="27240" y="0"/>
                    </a:lnTo>
                    <a:lnTo>
                      <a:pt x="18660" y="349"/>
                    </a:lnTo>
                    <a:lnTo>
                      <a:pt x="19401" y="16615"/>
                    </a:lnTo>
                    <a:lnTo>
                      <a:pt x="13437" y="12465"/>
                    </a:lnTo>
                    <a:lnTo>
                      <a:pt x="0" y="2735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31" name="任意多边形: 形状 130">
                <a:extLst>
                  <a:ext uri="{FF2B5EF4-FFF2-40B4-BE49-F238E27FC236}">
                    <a16:creationId xmlns:a16="http://schemas.microsoft.com/office/drawing/2014/main" id="{5E05A994-5087-43DA-B978-59351A6405C2}"/>
                  </a:ext>
                </a:extLst>
              </p:cNvPr>
              <p:cNvSpPr/>
              <p:nvPr/>
            </p:nvSpPr>
            <p:spPr>
              <a:xfrm>
                <a:off x="7152687" y="2259571"/>
                <a:ext cx="8520" cy="8520"/>
              </a:xfrm>
              <a:custGeom>
                <a:avLst/>
                <a:gdLst>
                  <a:gd name="connsiteX0" fmla="*/ 0 w 8520"/>
                  <a:gd name="connsiteY0" fmla="*/ 6723 h 8520"/>
                  <a:gd name="connsiteX1" fmla="*/ 6153 w 8520"/>
                  <a:gd name="connsiteY1" fmla="*/ 0 h 8520"/>
                  <a:gd name="connsiteX2" fmla="*/ 8520 w 8520"/>
                  <a:gd name="connsiteY2" fmla="*/ 8520 h 8520"/>
                  <a:gd name="connsiteX3" fmla="*/ 0 w 8520"/>
                  <a:gd name="connsiteY3" fmla="*/ 6723 h 8520"/>
                </a:gdLst>
                <a:ahLst/>
                <a:cxnLst>
                  <a:cxn ang="0">
                    <a:pos x="connsiteX0" y="connsiteY0"/>
                  </a:cxn>
                  <a:cxn ang="0">
                    <a:pos x="connsiteX1" y="connsiteY1"/>
                  </a:cxn>
                  <a:cxn ang="0">
                    <a:pos x="connsiteX2" y="connsiteY2"/>
                  </a:cxn>
                  <a:cxn ang="0">
                    <a:pos x="connsiteX3" y="connsiteY3"/>
                  </a:cxn>
                </a:cxnLst>
                <a:rect l="l" t="t" r="r" b="b"/>
                <a:pathLst>
                  <a:path w="8520" h="8520">
                    <a:moveTo>
                      <a:pt x="0" y="6723"/>
                    </a:moveTo>
                    <a:lnTo>
                      <a:pt x="6153" y="0"/>
                    </a:lnTo>
                    <a:lnTo>
                      <a:pt x="8520" y="8520"/>
                    </a:lnTo>
                    <a:lnTo>
                      <a:pt x="0" y="6723"/>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32" name="任意多边形: 形状 131">
                <a:extLst>
                  <a:ext uri="{FF2B5EF4-FFF2-40B4-BE49-F238E27FC236}">
                    <a16:creationId xmlns:a16="http://schemas.microsoft.com/office/drawing/2014/main" id="{07DB6069-D1BE-4A6B-BA53-FAAE409091CA}"/>
                  </a:ext>
                </a:extLst>
              </p:cNvPr>
              <p:cNvSpPr/>
              <p:nvPr/>
            </p:nvSpPr>
            <p:spPr>
              <a:xfrm>
                <a:off x="8490384" y="3008963"/>
                <a:ext cx="59642" cy="76640"/>
              </a:xfrm>
              <a:custGeom>
                <a:avLst/>
                <a:gdLst>
                  <a:gd name="connsiteX0" fmla="*/ 0 w 59642"/>
                  <a:gd name="connsiteY0" fmla="*/ 0 h 76640"/>
                  <a:gd name="connsiteX1" fmla="*/ 12184 w 59642"/>
                  <a:gd name="connsiteY1" fmla="*/ 0 h 76640"/>
                  <a:gd name="connsiteX2" fmla="*/ 15959 w 59642"/>
                  <a:gd name="connsiteY2" fmla="*/ 14220 h 76640"/>
                  <a:gd name="connsiteX3" fmla="*/ 30665 w 59642"/>
                  <a:gd name="connsiteY3" fmla="*/ 5206 h 76640"/>
                  <a:gd name="connsiteX4" fmla="*/ 51242 w 59642"/>
                  <a:gd name="connsiteY4" fmla="*/ 22545 h 76640"/>
                  <a:gd name="connsiteX5" fmla="*/ 59643 w 59642"/>
                  <a:gd name="connsiteY5" fmla="*/ 76641 h 76640"/>
                  <a:gd name="connsiteX6" fmla="*/ 59225 w 59642"/>
                  <a:gd name="connsiteY6" fmla="*/ 76641 h 76640"/>
                  <a:gd name="connsiteX7" fmla="*/ 17637 w 59642"/>
                  <a:gd name="connsiteY7" fmla="*/ 54104 h 76640"/>
                  <a:gd name="connsiteX8" fmla="*/ 0 w 59642"/>
                  <a:gd name="connsiteY8" fmla="*/ 0 h 7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642" h="76640">
                    <a:moveTo>
                      <a:pt x="0" y="0"/>
                    </a:moveTo>
                    <a:lnTo>
                      <a:pt x="12184" y="0"/>
                    </a:lnTo>
                    <a:lnTo>
                      <a:pt x="15959" y="14220"/>
                    </a:lnTo>
                    <a:lnTo>
                      <a:pt x="30665" y="5206"/>
                    </a:lnTo>
                    <a:lnTo>
                      <a:pt x="51242" y="22545"/>
                    </a:lnTo>
                    <a:lnTo>
                      <a:pt x="59643" y="76641"/>
                    </a:lnTo>
                    <a:lnTo>
                      <a:pt x="59225" y="76641"/>
                    </a:lnTo>
                    <a:lnTo>
                      <a:pt x="17637" y="54104"/>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33" name="任意多边形: 形状 132">
                <a:extLst>
                  <a:ext uri="{FF2B5EF4-FFF2-40B4-BE49-F238E27FC236}">
                    <a16:creationId xmlns:a16="http://schemas.microsoft.com/office/drawing/2014/main" id="{4E3AE365-9E2C-4229-9252-0F9118DF7469}"/>
                  </a:ext>
                </a:extLst>
              </p:cNvPr>
              <p:cNvSpPr/>
              <p:nvPr/>
            </p:nvSpPr>
            <p:spPr>
              <a:xfrm>
                <a:off x="8626710" y="3000451"/>
                <a:ext cx="136325" cy="93672"/>
              </a:xfrm>
              <a:custGeom>
                <a:avLst/>
                <a:gdLst>
                  <a:gd name="connsiteX0" fmla="*/ 0 w 136325"/>
                  <a:gd name="connsiteY0" fmla="*/ 83380 h 93672"/>
                  <a:gd name="connsiteX1" fmla="*/ 12431 w 136325"/>
                  <a:gd name="connsiteY1" fmla="*/ 93673 h 93672"/>
                  <a:gd name="connsiteX2" fmla="*/ 53849 w 136325"/>
                  <a:gd name="connsiteY2" fmla="*/ 89771 h 93672"/>
                  <a:gd name="connsiteX3" fmla="*/ 68538 w 136325"/>
                  <a:gd name="connsiteY3" fmla="*/ 84445 h 93672"/>
                  <a:gd name="connsiteX4" fmla="*/ 88126 w 136325"/>
                  <a:gd name="connsiteY4" fmla="*/ 40804 h 93672"/>
                  <a:gd name="connsiteX5" fmla="*/ 112597 w 136325"/>
                  <a:gd name="connsiteY5" fmla="*/ 42576 h 93672"/>
                  <a:gd name="connsiteX6" fmla="*/ 136326 w 136325"/>
                  <a:gd name="connsiteY6" fmla="*/ 27674 h 93672"/>
                  <a:gd name="connsiteX7" fmla="*/ 114480 w 136325"/>
                  <a:gd name="connsiteY7" fmla="*/ 15967 h 93672"/>
                  <a:gd name="connsiteX8" fmla="*/ 106956 w 136325"/>
                  <a:gd name="connsiteY8" fmla="*/ 0 h 93672"/>
                  <a:gd name="connsiteX9" fmla="*/ 79086 w 136325"/>
                  <a:gd name="connsiteY9" fmla="*/ 29089 h 93672"/>
                  <a:gd name="connsiteX10" fmla="*/ 69671 w 136325"/>
                  <a:gd name="connsiteY10" fmla="*/ 45414 h 93672"/>
                  <a:gd name="connsiteX11" fmla="*/ 61381 w 136325"/>
                  <a:gd name="connsiteY11" fmla="*/ 36544 h 93672"/>
                  <a:gd name="connsiteX12" fmla="*/ 45192 w 136325"/>
                  <a:gd name="connsiteY12" fmla="*/ 59608 h 93672"/>
                  <a:gd name="connsiteX13" fmla="*/ 26362 w 136325"/>
                  <a:gd name="connsiteY13" fmla="*/ 62804 h 93672"/>
                  <a:gd name="connsiteX14" fmla="*/ 21088 w 136325"/>
                  <a:gd name="connsiteY14" fmla="*/ 84445 h 93672"/>
                  <a:gd name="connsiteX15" fmla="*/ 0 w 136325"/>
                  <a:gd name="connsiteY15" fmla="*/ 83380 h 9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6325" h="93672">
                    <a:moveTo>
                      <a:pt x="0" y="83380"/>
                    </a:moveTo>
                    <a:lnTo>
                      <a:pt x="12431" y="93673"/>
                    </a:lnTo>
                    <a:lnTo>
                      <a:pt x="53849" y="89771"/>
                    </a:lnTo>
                    <a:lnTo>
                      <a:pt x="68538" y="84445"/>
                    </a:lnTo>
                    <a:lnTo>
                      <a:pt x="88126" y="40804"/>
                    </a:lnTo>
                    <a:lnTo>
                      <a:pt x="112597" y="42576"/>
                    </a:lnTo>
                    <a:lnTo>
                      <a:pt x="136326" y="27674"/>
                    </a:lnTo>
                    <a:lnTo>
                      <a:pt x="114480" y="15967"/>
                    </a:lnTo>
                    <a:lnTo>
                      <a:pt x="106956" y="0"/>
                    </a:lnTo>
                    <a:lnTo>
                      <a:pt x="79086" y="29089"/>
                    </a:lnTo>
                    <a:lnTo>
                      <a:pt x="69671" y="45414"/>
                    </a:lnTo>
                    <a:lnTo>
                      <a:pt x="61381" y="36544"/>
                    </a:lnTo>
                    <a:lnTo>
                      <a:pt x="45192" y="59608"/>
                    </a:lnTo>
                    <a:lnTo>
                      <a:pt x="26362" y="62804"/>
                    </a:lnTo>
                    <a:lnTo>
                      <a:pt x="21088" y="84445"/>
                    </a:lnTo>
                    <a:lnTo>
                      <a:pt x="0" y="8338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34" name="任意多边形: 形状 133">
                <a:extLst>
                  <a:ext uri="{FF2B5EF4-FFF2-40B4-BE49-F238E27FC236}">
                    <a16:creationId xmlns:a16="http://schemas.microsoft.com/office/drawing/2014/main" id="{245948A4-574C-4C32-84DB-D471B951044A}"/>
                  </a:ext>
                </a:extLst>
              </p:cNvPr>
              <p:cNvSpPr/>
              <p:nvPr/>
            </p:nvSpPr>
            <p:spPr>
              <a:xfrm>
                <a:off x="8319977" y="2216995"/>
                <a:ext cx="443059" cy="204378"/>
              </a:xfrm>
              <a:custGeom>
                <a:avLst/>
                <a:gdLst>
                  <a:gd name="connsiteX0" fmla="*/ 0 w 443059"/>
                  <a:gd name="connsiteY0" fmla="*/ 64065 h 204378"/>
                  <a:gd name="connsiteX1" fmla="*/ 14289 w 443059"/>
                  <a:gd name="connsiteY1" fmla="*/ 84258 h 204378"/>
                  <a:gd name="connsiteX2" fmla="*/ 34448 w 443059"/>
                  <a:gd name="connsiteY2" fmla="*/ 92267 h 204378"/>
                  <a:gd name="connsiteX3" fmla="*/ 41409 w 443059"/>
                  <a:gd name="connsiteY3" fmla="*/ 135440 h 204378"/>
                  <a:gd name="connsiteX4" fmla="*/ 103343 w 443059"/>
                  <a:gd name="connsiteY4" fmla="*/ 152847 h 204378"/>
                  <a:gd name="connsiteX5" fmla="*/ 129365 w 443059"/>
                  <a:gd name="connsiteY5" fmla="*/ 183137 h 204378"/>
                  <a:gd name="connsiteX6" fmla="*/ 181032 w 443059"/>
                  <a:gd name="connsiteY6" fmla="*/ 181748 h 204378"/>
                  <a:gd name="connsiteX7" fmla="*/ 238570 w 443059"/>
                  <a:gd name="connsiteY7" fmla="*/ 204378 h 204378"/>
                  <a:gd name="connsiteX8" fmla="*/ 313694 w 443059"/>
                  <a:gd name="connsiteY8" fmla="*/ 183137 h 204378"/>
                  <a:gd name="connsiteX9" fmla="*/ 337151 w 443059"/>
                  <a:gd name="connsiteY9" fmla="*/ 166079 h 204378"/>
                  <a:gd name="connsiteX10" fmla="*/ 337151 w 443059"/>
                  <a:gd name="connsiteY10" fmla="*/ 142052 h 204378"/>
                  <a:gd name="connsiteX11" fmla="*/ 358776 w 443059"/>
                  <a:gd name="connsiteY11" fmla="*/ 144838 h 204378"/>
                  <a:gd name="connsiteX12" fmla="*/ 406779 w 443059"/>
                  <a:gd name="connsiteY12" fmla="*/ 110714 h 204378"/>
                  <a:gd name="connsiteX13" fmla="*/ 443059 w 443059"/>
                  <a:gd name="connsiteY13" fmla="*/ 108626 h 204378"/>
                  <a:gd name="connsiteX14" fmla="*/ 425839 w 443059"/>
                  <a:gd name="connsiteY14" fmla="*/ 82861 h 204378"/>
                  <a:gd name="connsiteX15" fmla="*/ 390284 w 443059"/>
                  <a:gd name="connsiteY15" fmla="*/ 89481 h 204378"/>
                  <a:gd name="connsiteX16" fmla="*/ 389918 w 443059"/>
                  <a:gd name="connsiteY16" fmla="*/ 60580 h 204378"/>
                  <a:gd name="connsiteX17" fmla="*/ 398719 w 443059"/>
                  <a:gd name="connsiteY17" fmla="*/ 44212 h 204378"/>
                  <a:gd name="connsiteX18" fmla="*/ 373064 w 443059"/>
                  <a:gd name="connsiteY18" fmla="*/ 40037 h 204378"/>
                  <a:gd name="connsiteX19" fmla="*/ 307100 w 443059"/>
                  <a:gd name="connsiteY19" fmla="*/ 58143 h 204378"/>
                  <a:gd name="connsiteX20" fmla="*/ 248096 w 443059"/>
                  <a:gd name="connsiteY20" fmla="*/ 31329 h 204378"/>
                  <a:gd name="connsiteX21" fmla="*/ 211084 w 443059"/>
                  <a:gd name="connsiteY21" fmla="*/ 35164 h 204378"/>
                  <a:gd name="connsiteX22" fmla="*/ 197528 w 443059"/>
                  <a:gd name="connsiteY22" fmla="*/ 13573 h 204378"/>
                  <a:gd name="connsiteX23" fmla="*/ 160882 w 443059"/>
                  <a:gd name="connsiteY23" fmla="*/ 0 h 204378"/>
                  <a:gd name="connsiteX24" fmla="*/ 141455 w 443059"/>
                  <a:gd name="connsiteY24" fmla="*/ 14621 h 204378"/>
                  <a:gd name="connsiteX25" fmla="*/ 140356 w 443059"/>
                  <a:gd name="connsiteY25" fmla="*/ 43871 h 204378"/>
                  <a:gd name="connsiteX26" fmla="*/ 56072 w 443059"/>
                  <a:gd name="connsiteY26" fmla="*/ 30989 h 204378"/>
                  <a:gd name="connsiteX27" fmla="*/ 0 w 443059"/>
                  <a:gd name="connsiteY27" fmla="*/ 64065 h 20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43059" h="204378">
                    <a:moveTo>
                      <a:pt x="0" y="64065"/>
                    </a:moveTo>
                    <a:lnTo>
                      <a:pt x="14289" y="84258"/>
                    </a:lnTo>
                    <a:lnTo>
                      <a:pt x="34448" y="92267"/>
                    </a:lnTo>
                    <a:lnTo>
                      <a:pt x="41409" y="135440"/>
                    </a:lnTo>
                    <a:lnTo>
                      <a:pt x="103343" y="152847"/>
                    </a:lnTo>
                    <a:lnTo>
                      <a:pt x="129365" y="183137"/>
                    </a:lnTo>
                    <a:lnTo>
                      <a:pt x="181032" y="181748"/>
                    </a:lnTo>
                    <a:lnTo>
                      <a:pt x="238570" y="204378"/>
                    </a:lnTo>
                    <a:lnTo>
                      <a:pt x="313694" y="183137"/>
                    </a:lnTo>
                    <a:lnTo>
                      <a:pt x="337151" y="166079"/>
                    </a:lnTo>
                    <a:lnTo>
                      <a:pt x="337151" y="142052"/>
                    </a:lnTo>
                    <a:lnTo>
                      <a:pt x="358776" y="144838"/>
                    </a:lnTo>
                    <a:lnTo>
                      <a:pt x="406779" y="110714"/>
                    </a:lnTo>
                    <a:lnTo>
                      <a:pt x="443059" y="108626"/>
                    </a:lnTo>
                    <a:lnTo>
                      <a:pt x="425839" y="82861"/>
                    </a:lnTo>
                    <a:lnTo>
                      <a:pt x="390284" y="89481"/>
                    </a:lnTo>
                    <a:lnTo>
                      <a:pt x="389918" y="60580"/>
                    </a:lnTo>
                    <a:lnTo>
                      <a:pt x="398719" y="44212"/>
                    </a:lnTo>
                    <a:lnTo>
                      <a:pt x="373064" y="40037"/>
                    </a:lnTo>
                    <a:lnTo>
                      <a:pt x="307100" y="58143"/>
                    </a:lnTo>
                    <a:lnTo>
                      <a:pt x="248096" y="31329"/>
                    </a:lnTo>
                    <a:lnTo>
                      <a:pt x="211084" y="35164"/>
                    </a:lnTo>
                    <a:lnTo>
                      <a:pt x="197528" y="13573"/>
                    </a:lnTo>
                    <a:lnTo>
                      <a:pt x="160882" y="0"/>
                    </a:lnTo>
                    <a:lnTo>
                      <a:pt x="141455" y="14621"/>
                    </a:lnTo>
                    <a:lnTo>
                      <a:pt x="140356" y="43871"/>
                    </a:lnTo>
                    <a:lnTo>
                      <a:pt x="56072" y="30989"/>
                    </a:lnTo>
                    <a:lnTo>
                      <a:pt x="0" y="64065"/>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35" name="任意多边形: 形状 134">
                <a:extLst>
                  <a:ext uri="{FF2B5EF4-FFF2-40B4-BE49-F238E27FC236}">
                    <a16:creationId xmlns:a16="http://schemas.microsoft.com/office/drawing/2014/main" id="{797DD482-C186-4D79-9E1D-18964FD39646}"/>
                  </a:ext>
                </a:extLst>
              </p:cNvPr>
              <p:cNvSpPr/>
              <p:nvPr/>
            </p:nvSpPr>
            <p:spPr>
              <a:xfrm>
                <a:off x="7808755" y="2710912"/>
                <a:ext cx="110764" cy="136249"/>
              </a:xfrm>
              <a:custGeom>
                <a:avLst/>
                <a:gdLst>
                  <a:gd name="connsiteX0" fmla="*/ 0 w 110764"/>
                  <a:gd name="connsiteY0" fmla="*/ 96050 h 136249"/>
                  <a:gd name="connsiteX1" fmla="*/ 15073 w 110764"/>
                  <a:gd name="connsiteY1" fmla="*/ 136249 h 136249"/>
                  <a:gd name="connsiteX2" fmla="*/ 41068 w 110764"/>
                  <a:gd name="connsiteY2" fmla="*/ 129492 h 136249"/>
                  <a:gd name="connsiteX3" fmla="*/ 82128 w 110764"/>
                  <a:gd name="connsiteY3" fmla="*/ 95692 h 136249"/>
                  <a:gd name="connsiteX4" fmla="*/ 81753 w 110764"/>
                  <a:gd name="connsiteY4" fmla="*/ 79333 h 136249"/>
                  <a:gd name="connsiteX5" fmla="*/ 108882 w 110764"/>
                  <a:gd name="connsiteY5" fmla="*/ 49444 h 136249"/>
                  <a:gd name="connsiteX6" fmla="*/ 110765 w 110764"/>
                  <a:gd name="connsiteY6" fmla="*/ 40557 h 136249"/>
                  <a:gd name="connsiteX7" fmla="*/ 96067 w 110764"/>
                  <a:gd name="connsiteY7" fmla="*/ 22766 h 136249"/>
                  <a:gd name="connsiteX8" fmla="*/ 61790 w 110764"/>
                  <a:gd name="connsiteY8" fmla="*/ 0 h 136249"/>
                  <a:gd name="connsiteX9" fmla="*/ 53124 w 110764"/>
                  <a:gd name="connsiteY9" fmla="*/ 349 h 136249"/>
                  <a:gd name="connsiteX10" fmla="*/ 57640 w 110764"/>
                  <a:gd name="connsiteY10" fmla="*/ 12806 h 136249"/>
                  <a:gd name="connsiteX11" fmla="*/ 45967 w 110764"/>
                  <a:gd name="connsiteY11" fmla="*/ 35930 h 136249"/>
                  <a:gd name="connsiteX12" fmla="*/ 53124 w 110764"/>
                  <a:gd name="connsiteY12" fmla="*/ 47671 h 136249"/>
                  <a:gd name="connsiteX13" fmla="*/ 41818 w 110764"/>
                  <a:gd name="connsiteY13" fmla="*/ 80398 h 136249"/>
                  <a:gd name="connsiteX14" fmla="*/ 0 w 110764"/>
                  <a:gd name="connsiteY14" fmla="*/ 96050 h 136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0764" h="136249">
                    <a:moveTo>
                      <a:pt x="0" y="96050"/>
                    </a:moveTo>
                    <a:lnTo>
                      <a:pt x="15073" y="136249"/>
                    </a:lnTo>
                    <a:lnTo>
                      <a:pt x="41068" y="129492"/>
                    </a:lnTo>
                    <a:lnTo>
                      <a:pt x="82128" y="95692"/>
                    </a:lnTo>
                    <a:lnTo>
                      <a:pt x="81753" y="79333"/>
                    </a:lnTo>
                    <a:lnTo>
                      <a:pt x="108882" y="49444"/>
                    </a:lnTo>
                    <a:lnTo>
                      <a:pt x="110765" y="40557"/>
                    </a:lnTo>
                    <a:lnTo>
                      <a:pt x="96067" y="22766"/>
                    </a:lnTo>
                    <a:lnTo>
                      <a:pt x="61790" y="0"/>
                    </a:lnTo>
                    <a:lnTo>
                      <a:pt x="53124" y="349"/>
                    </a:lnTo>
                    <a:lnTo>
                      <a:pt x="57640" y="12806"/>
                    </a:lnTo>
                    <a:lnTo>
                      <a:pt x="45967" y="35930"/>
                    </a:lnTo>
                    <a:lnTo>
                      <a:pt x="53124" y="47671"/>
                    </a:lnTo>
                    <a:lnTo>
                      <a:pt x="41818" y="80398"/>
                    </a:lnTo>
                    <a:lnTo>
                      <a:pt x="0" y="9605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36" name="任意多边形: 形状 135">
                <a:extLst>
                  <a:ext uri="{FF2B5EF4-FFF2-40B4-BE49-F238E27FC236}">
                    <a16:creationId xmlns:a16="http://schemas.microsoft.com/office/drawing/2014/main" id="{666C07A8-157B-41BA-A91C-5859C7574FCA}"/>
                  </a:ext>
                </a:extLst>
              </p:cNvPr>
              <p:cNvSpPr/>
              <p:nvPr/>
            </p:nvSpPr>
            <p:spPr>
              <a:xfrm>
                <a:off x="8209212" y="2625751"/>
                <a:ext cx="110764" cy="59608"/>
              </a:xfrm>
              <a:custGeom>
                <a:avLst/>
                <a:gdLst>
                  <a:gd name="connsiteX0" fmla="*/ 0 w 110764"/>
                  <a:gd name="connsiteY0" fmla="*/ 23329 h 59608"/>
                  <a:gd name="connsiteX1" fmla="*/ 14161 w 110764"/>
                  <a:gd name="connsiteY1" fmla="*/ 0 h 59608"/>
                  <a:gd name="connsiteX2" fmla="*/ 57376 w 110764"/>
                  <a:gd name="connsiteY2" fmla="*/ 14902 h 59608"/>
                  <a:gd name="connsiteX3" fmla="*/ 80986 w 110764"/>
                  <a:gd name="connsiteY3" fmla="*/ 37907 h 59608"/>
                  <a:gd name="connsiteX4" fmla="*/ 110765 w 110764"/>
                  <a:gd name="connsiteY4" fmla="*/ 37907 h 59608"/>
                  <a:gd name="connsiteX5" fmla="*/ 109674 w 110764"/>
                  <a:gd name="connsiteY5" fmla="*/ 59608 h 59608"/>
                  <a:gd name="connsiteX6" fmla="*/ 37047 w 110764"/>
                  <a:gd name="connsiteY6" fmla="*/ 45678 h 59608"/>
                  <a:gd name="connsiteX7" fmla="*/ 0 w 110764"/>
                  <a:gd name="connsiteY7" fmla="*/ 23329 h 5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764" h="59608">
                    <a:moveTo>
                      <a:pt x="0" y="23329"/>
                    </a:moveTo>
                    <a:lnTo>
                      <a:pt x="14161" y="0"/>
                    </a:lnTo>
                    <a:lnTo>
                      <a:pt x="57376" y="14902"/>
                    </a:lnTo>
                    <a:lnTo>
                      <a:pt x="80986" y="37907"/>
                    </a:lnTo>
                    <a:lnTo>
                      <a:pt x="110765" y="37907"/>
                    </a:lnTo>
                    <a:lnTo>
                      <a:pt x="109674" y="59608"/>
                    </a:lnTo>
                    <a:lnTo>
                      <a:pt x="37047" y="45678"/>
                    </a:lnTo>
                    <a:lnTo>
                      <a:pt x="0" y="23329"/>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37" name="任意多边形: 形状 136">
                <a:extLst>
                  <a:ext uri="{FF2B5EF4-FFF2-40B4-BE49-F238E27FC236}">
                    <a16:creationId xmlns:a16="http://schemas.microsoft.com/office/drawing/2014/main" id="{0A054B7A-7FD7-4EFE-9106-64900AB1D869}"/>
                  </a:ext>
                </a:extLst>
              </p:cNvPr>
              <p:cNvSpPr/>
              <p:nvPr/>
            </p:nvSpPr>
            <p:spPr>
              <a:xfrm>
                <a:off x="7118605" y="2191443"/>
                <a:ext cx="51122" cy="59616"/>
              </a:xfrm>
              <a:custGeom>
                <a:avLst/>
                <a:gdLst>
                  <a:gd name="connsiteX0" fmla="*/ 0 w 51122"/>
                  <a:gd name="connsiteY0" fmla="*/ 44715 h 59616"/>
                  <a:gd name="connsiteX1" fmla="*/ 20004 w 51122"/>
                  <a:gd name="connsiteY1" fmla="*/ 37055 h 59616"/>
                  <a:gd name="connsiteX2" fmla="*/ 10743 w 51122"/>
                  <a:gd name="connsiteY2" fmla="*/ 30614 h 59616"/>
                  <a:gd name="connsiteX3" fmla="*/ 19634 w 51122"/>
                  <a:gd name="connsiteY3" fmla="*/ 9270 h 59616"/>
                  <a:gd name="connsiteX4" fmla="*/ 27784 w 51122"/>
                  <a:gd name="connsiteY4" fmla="*/ 22962 h 59616"/>
                  <a:gd name="connsiteX5" fmla="*/ 28155 w 51122"/>
                  <a:gd name="connsiteY5" fmla="*/ 0 h 59616"/>
                  <a:gd name="connsiteX6" fmla="*/ 51122 w 51122"/>
                  <a:gd name="connsiteY6" fmla="*/ 0 h 59616"/>
                  <a:gd name="connsiteX7" fmla="*/ 49640 w 51122"/>
                  <a:gd name="connsiteY7" fmla="*/ 22962 h 59616"/>
                  <a:gd name="connsiteX8" fmla="*/ 34452 w 51122"/>
                  <a:gd name="connsiteY8" fmla="*/ 31824 h 59616"/>
                  <a:gd name="connsiteX9" fmla="*/ 35193 w 51122"/>
                  <a:gd name="connsiteY9" fmla="*/ 59617 h 59616"/>
                  <a:gd name="connsiteX10" fmla="*/ 21116 w 51122"/>
                  <a:gd name="connsiteY10" fmla="*/ 42696 h 59616"/>
                  <a:gd name="connsiteX11" fmla="*/ 0 w 51122"/>
                  <a:gd name="connsiteY11" fmla="*/ 44715 h 5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122" h="59616">
                    <a:moveTo>
                      <a:pt x="0" y="44715"/>
                    </a:moveTo>
                    <a:lnTo>
                      <a:pt x="20004" y="37055"/>
                    </a:lnTo>
                    <a:lnTo>
                      <a:pt x="10743" y="30614"/>
                    </a:lnTo>
                    <a:lnTo>
                      <a:pt x="19634" y="9270"/>
                    </a:lnTo>
                    <a:lnTo>
                      <a:pt x="27784" y="22962"/>
                    </a:lnTo>
                    <a:lnTo>
                      <a:pt x="28155" y="0"/>
                    </a:lnTo>
                    <a:lnTo>
                      <a:pt x="51122" y="0"/>
                    </a:lnTo>
                    <a:lnTo>
                      <a:pt x="49640" y="22962"/>
                    </a:lnTo>
                    <a:lnTo>
                      <a:pt x="34452" y="31824"/>
                    </a:lnTo>
                    <a:lnTo>
                      <a:pt x="35193" y="59617"/>
                    </a:lnTo>
                    <a:lnTo>
                      <a:pt x="21116" y="42696"/>
                    </a:lnTo>
                    <a:lnTo>
                      <a:pt x="0" y="44715"/>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38" name="任意多边形: 形状 137">
                <a:extLst>
                  <a:ext uri="{FF2B5EF4-FFF2-40B4-BE49-F238E27FC236}">
                    <a16:creationId xmlns:a16="http://schemas.microsoft.com/office/drawing/2014/main" id="{53035CBA-096C-40DE-B536-63B0076AB857}"/>
                  </a:ext>
                </a:extLst>
              </p:cNvPr>
              <p:cNvSpPr/>
              <p:nvPr/>
            </p:nvSpPr>
            <p:spPr>
              <a:xfrm>
                <a:off x="9436145" y="3775387"/>
                <a:ext cx="110764" cy="110705"/>
              </a:xfrm>
              <a:custGeom>
                <a:avLst/>
                <a:gdLst>
                  <a:gd name="connsiteX0" fmla="*/ 0 w 110764"/>
                  <a:gd name="connsiteY0" fmla="*/ 96612 h 110705"/>
                  <a:gd name="connsiteX1" fmla="*/ 23414 w 110764"/>
                  <a:gd name="connsiteY1" fmla="*/ 62574 h 110705"/>
                  <a:gd name="connsiteX2" fmla="*/ 63928 w 110764"/>
                  <a:gd name="connsiteY2" fmla="*/ 37473 h 110705"/>
                  <a:gd name="connsiteX3" fmla="*/ 82886 w 110764"/>
                  <a:gd name="connsiteY3" fmla="*/ 0 h 110705"/>
                  <a:gd name="connsiteX4" fmla="*/ 95155 w 110764"/>
                  <a:gd name="connsiteY4" fmla="*/ 11000 h 110705"/>
                  <a:gd name="connsiteX5" fmla="*/ 108907 w 110764"/>
                  <a:gd name="connsiteY5" fmla="*/ 5845 h 110705"/>
                  <a:gd name="connsiteX6" fmla="*/ 110765 w 110764"/>
                  <a:gd name="connsiteY6" fmla="*/ 18907 h 110705"/>
                  <a:gd name="connsiteX7" fmla="*/ 89950 w 110764"/>
                  <a:gd name="connsiteY7" fmla="*/ 46070 h 110705"/>
                  <a:gd name="connsiteX8" fmla="*/ 93664 w 110764"/>
                  <a:gd name="connsiteY8" fmla="*/ 57419 h 110705"/>
                  <a:gd name="connsiteX9" fmla="*/ 70625 w 110764"/>
                  <a:gd name="connsiteY9" fmla="*/ 61883 h 110705"/>
                  <a:gd name="connsiteX10" fmla="*/ 59847 w 110764"/>
                  <a:gd name="connsiteY10" fmla="*/ 99356 h 110705"/>
                  <a:gd name="connsiteX11" fmla="*/ 35683 w 110764"/>
                  <a:gd name="connsiteY11" fmla="*/ 110705 h 110705"/>
                  <a:gd name="connsiteX12" fmla="*/ 0 w 110764"/>
                  <a:gd name="connsiteY12" fmla="*/ 96612 h 11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764" h="110705">
                    <a:moveTo>
                      <a:pt x="0" y="96612"/>
                    </a:moveTo>
                    <a:lnTo>
                      <a:pt x="23414" y="62574"/>
                    </a:lnTo>
                    <a:lnTo>
                      <a:pt x="63928" y="37473"/>
                    </a:lnTo>
                    <a:lnTo>
                      <a:pt x="82886" y="0"/>
                    </a:lnTo>
                    <a:lnTo>
                      <a:pt x="95155" y="11000"/>
                    </a:lnTo>
                    <a:lnTo>
                      <a:pt x="108907" y="5845"/>
                    </a:lnTo>
                    <a:lnTo>
                      <a:pt x="110765" y="18907"/>
                    </a:lnTo>
                    <a:lnTo>
                      <a:pt x="89950" y="46070"/>
                    </a:lnTo>
                    <a:lnTo>
                      <a:pt x="93664" y="57419"/>
                    </a:lnTo>
                    <a:lnTo>
                      <a:pt x="70625" y="61883"/>
                    </a:lnTo>
                    <a:lnTo>
                      <a:pt x="59847" y="99356"/>
                    </a:lnTo>
                    <a:lnTo>
                      <a:pt x="35683" y="110705"/>
                    </a:lnTo>
                    <a:lnTo>
                      <a:pt x="0" y="9661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39" name="任意多边形: 形状 138">
                <a:extLst>
                  <a:ext uri="{FF2B5EF4-FFF2-40B4-BE49-F238E27FC236}">
                    <a16:creationId xmlns:a16="http://schemas.microsoft.com/office/drawing/2014/main" id="{32D1BF60-4788-45C3-AA2F-2C0D7521AF59}"/>
                  </a:ext>
                </a:extLst>
              </p:cNvPr>
              <p:cNvSpPr/>
              <p:nvPr/>
            </p:nvSpPr>
            <p:spPr>
              <a:xfrm>
                <a:off x="9521348" y="3664682"/>
                <a:ext cx="85203" cy="119216"/>
              </a:xfrm>
              <a:custGeom>
                <a:avLst/>
                <a:gdLst>
                  <a:gd name="connsiteX0" fmla="*/ 0 w 85203"/>
                  <a:gd name="connsiteY0" fmla="*/ 0 h 119216"/>
                  <a:gd name="connsiteX1" fmla="*/ 24292 w 85203"/>
                  <a:gd name="connsiteY1" fmla="*/ 13173 h 119216"/>
                  <a:gd name="connsiteX2" fmla="*/ 28918 w 85203"/>
                  <a:gd name="connsiteY2" fmla="*/ 39517 h 119216"/>
                  <a:gd name="connsiteX3" fmla="*/ 40097 w 85203"/>
                  <a:gd name="connsiteY3" fmla="*/ 46947 h 119216"/>
                  <a:gd name="connsiteX4" fmla="*/ 45882 w 85203"/>
                  <a:gd name="connsiteY4" fmla="*/ 35803 h 119216"/>
                  <a:gd name="connsiteX5" fmla="*/ 50892 w 85203"/>
                  <a:gd name="connsiteY5" fmla="*/ 54377 h 119216"/>
                  <a:gd name="connsiteX6" fmla="*/ 85204 w 85203"/>
                  <a:gd name="connsiteY6" fmla="*/ 54377 h 119216"/>
                  <a:gd name="connsiteX7" fmla="*/ 78651 w 85203"/>
                  <a:gd name="connsiteY7" fmla="*/ 80381 h 119216"/>
                  <a:gd name="connsiteX8" fmla="*/ 61304 w 85203"/>
                  <a:gd name="connsiteY8" fmla="*/ 84437 h 119216"/>
                  <a:gd name="connsiteX9" fmla="*/ 46266 w 85203"/>
                  <a:gd name="connsiteY9" fmla="*/ 118544 h 119216"/>
                  <a:gd name="connsiteX10" fmla="*/ 30068 w 85203"/>
                  <a:gd name="connsiteY10" fmla="*/ 119217 h 119216"/>
                  <a:gd name="connsiteX11" fmla="*/ 37012 w 85203"/>
                  <a:gd name="connsiteY11" fmla="*/ 106726 h 119216"/>
                  <a:gd name="connsiteX12" fmla="*/ 15805 w 85203"/>
                  <a:gd name="connsiteY12" fmla="*/ 82409 h 119216"/>
                  <a:gd name="connsiteX13" fmla="*/ 33153 w 85203"/>
                  <a:gd name="connsiteY13" fmla="*/ 60452 h 119216"/>
                  <a:gd name="connsiteX14" fmla="*/ 30068 w 85203"/>
                  <a:gd name="connsiteY14" fmla="*/ 42891 h 119216"/>
                  <a:gd name="connsiteX15" fmla="*/ 0 w 85203"/>
                  <a:gd name="connsiteY15" fmla="*/ 0 h 119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5203" h="119216">
                    <a:moveTo>
                      <a:pt x="0" y="0"/>
                    </a:moveTo>
                    <a:lnTo>
                      <a:pt x="24292" y="13173"/>
                    </a:lnTo>
                    <a:lnTo>
                      <a:pt x="28918" y="39517"/>
                    </a:lnTo>
                    <a:lnTo>
                      <a:pt x="40097" y="46947"/>
                    </a:lnTo>
                    <a:lnTo>
                      <a:pt x="45882" y="35803"/>
                    </a:lnTo>
                    <a:lnTo>
                      <a:pt x="50892" y="54377"/>
                    </a:lnTo>
                    <a:lnTo>
                      <a:pt x="85204" y="54377"/>
                    </a:lnTo>
                    <a:lnTo>
                      <a:pt x="78651" y="80381"/>
                    </a:lnTo>
                    <a:lnTo>
                      <a:pt x="61304" y="84437"/>
                    </a:lnTo>
                    <a:lnTo>
                      <a:pt x="46266" y="118544"/>
                    </a:lnTo>
                    <a:lnTo>
                      <a:pt x="30068" y="119217"/>
                    </a:lnTo>
                    <a:lnTo>
                      <a:pt x="37012" y="106726"/>
                    </a:lnTo>
                    <a:lnTo>
                      <a:pt x="15805" y="82409"/>
                    </a:lnTo>
                    <a:lnTo>
                      <a:pt x="33153" y="60452"/>
                    </a:lnTo>
                    <a:lnTo>
                      <a:pt x="30068" y="42891"/>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40" name="任意多边形: 形状 139">
                <a:extLst>
                  <a:ext uri="{FF2B5EF4-FFF2-40B4-BE49-F238E27FC236}">
                    <a16:creationId xmlns:a16="http://schemas.microsoft.com/office/drawing/2014/main" id="{19D1A5D6-9DE0-4ECC-8B5C-8E66874F373E}"/>
                  </a:ext>
                </a:extLst>
              </p:cNvPr>
              <p:cNvSpPr/>
              <p:nvPr/>
            </p:nvSpPr>
            <p:spPr>
              <a:xfrm>
                <a:off x="7144166" y="1765655"/>
                <a:ext cx="366375" cy="323602"/>
              </a:xfrm>
              <a:custGeom>
                <a:avLst/>
                <a:gdLst>
                  <a:gd name="connsiteX0" fmla="*/ 0 w 366375"/>
                  <a:gd name="connsiteY0" fmla="*/ 241475 h 323602"/>
                  <a:gd name="connsiteX1" fmla="*/ 1482 w 366375"/>
                  <a:gd name="connsiteY1" fmla="*/ 255159 h 323602"/>
                  <a:gd name="connsiteX2" fmla="*/ 33711 w 366375"/>
                  <a:gd name="connsiteY2" fmla="*/ 246383 h 323602"/>
                  <a:gd name="connsiteX3" fmla="*/ 35934 w 366375"/>
                  <a:gd name="connsiteY3" fmla="*/ 251648 h 323602"/>
                  <a:gd name="connsiteX4" fmla="*/ 1111 w 366375"/>
                  <a:gd name="connsiteY4" fmla="*/ 260075 h 323602"/>
                  <a:gd name="connsiteX5" fmla="*/ 10002 w 366375"/>
                  <a:gd name="connsiteY5" fmla="*/ 265690 h 323602"/>
                  <a:gd name="connsiteX6" fmla="*/ 6297 w 366375"/>
                  <a:gd name="connsiteY6" fmla="*/ 283242 h 323602"/>
                  <a:gd name="connsiteX7" fmla="*/ 29636 w 366375"/>
                  <a:gd name="connsiteY7" fmla="*/ 268144 h 323602"/>
                  <a:gd name="connsiteX8" fmla="*/ 4445 w 366375"/>
                  <a:gd name="connsiteY8" fmla="*/ 292716 h 323602"/>
                  <a:gd name="connsiteX9" fmla="*/ 18522 w 366375"/>
                  <a:gd name="connsiteY9" fmla="*/ 292716 h 323602"/>
                  <a:gd name="connsiteX10" fmla="*/ 10002 w 366375"/>
                  <a:gd name="connsiteY10" fmla="*/ 314128 h 323602"/>
                  <a:gd name="connsiteX11" fmla="*/ 44824 w 366375"/>
                  <a:gd name="connsiteY11" fmla="*/ 323603 h 323602"/>
                  <a:gd name="connsiteX12" fmla="*/ 72608 w 366375"/>
                  <a:gd name="connsiteY12" fmla="*/ 302890 h 323602"/>
                  <a:gd name="connsiteX13" fmla="*/ 78905 w 366375"/>
                  <a:gd name="connsiteY13" fmla="*/ 283940 h 323602"/>
                  <a:gd name="connsiteX14" fmla="*/ 87056 w 366375"/>
                  <a:gd name="connsiteY14" fmla="*/ 302890 h 323602"/>
                  <a:gd name="connsiteX15" fmla="*/ 104097 w 366375"/>
                  <a:gd name="connsiteY15" fmla="*/ 279024 h 323602"/>
                  <a:gd name="connsiteX16" fmla="*/ 100021 w 366375"/>
                  <a:gd name="connsiteY16" fmla="*/ 258669 h 323602"/>
                  <a:gd name="connsiteX17" fmla="*/ 108171 w 366375"/>
                  <a:gd name="connsiteY17" fmla="*/ 249893 h 323602"/>
                  <a:gd name="connsiteX18" fmla="*/ 100021 w 366375"/>
                  <a:gd name="connsiteY18" fmla="*/ 240418 h 323602"/>
                  <a:gd name="connsiteX19" fmla="*/ 102615 w 366375"/>
                  <a:gd name="connsiteY19" fmla="*/ 194093 h 323602"/>
                  <a:gd name="connsiteX20" fmla="*/ 127435 w 366375"/>
                  <a:gd name="connsiteY20" fmla="*/ 183562 h 323602"/>
                  <a:gd name="connsiteX21" fmla="*/ 122990 w 366375"/>
                  <a:gd name="connsiteY21" fmla="*/ 169522 h 323602"/>
                  <a:gd name="connsiteX22" fmla="*/ 134844 w 366375"/>
                  <a:gd name="connsiteY22" fmla="*/ 133722 h 323602"/>
                  <a:gd name="connsiteX23" fmla="*/ 159664 w 366375"/>
                  <a:gd name="connsiteY23" fmla="*/ 108451 h 323602"/>
                  <a:gd name="connsiteX24" fmla="*/ 164110 w 366375"/>
                  <a:gd name="connsiteY24" fmla="*/ 87393 h 323602"/>
                  <a:gd name="connsiteX25" fmla="*/ 180780 w 366375"/>
                  <a:gd name="connsiteY25" fmla="*/ 83532 h 323602"/>
                  <a:gd name="connsiteX26" fmla="*/ 187077 w 366375"/>
                  <a:gd name="connsiteY26" fmla="*/ 69493 h 323602"/>
                  <a:gd name="connsiteX27" fmla="*/ 212268 w 366375"/>
                  <a:gd name="connsiteY27" fmla="*/ 72652 h 323602"/>
                  <a:gd name="connsiteX28" fmla="*/ 212638 w 366375"/>
                  <a:gd name="connsiteY28" fmla="*/ 55805 h 323602"/>
                  <a:gd name="connsiteX29" fmla="*/ 219677 w 366375"/>
                  <a:gd name="connsiteY29" fmla="*/ 55805 h 323602"/>
                  <a:gd name="connsiteX30" fmla="*/ 229679 w 366375"/>
                  <a:gd name="connsiteY30" fmla="*/ 48435 h 323602"/>
                  <a:gd name="connsiteX31" fmla="*/ 246350 w 366375"/>
                  <a:gd name="connsiteY31" fmla="*/ 63176 h 323602"/>
                  <a:gd name="connsiteX32" fmla="*/ 275615 w 366375"/>
                  <a:gd name="connsiteY32" fmla="*/ 65983 h 323602"/>
                  <a:gd name="connsiteX33" fmla="*/ 292286 w 366375"/>
                  <a:gd name="connsiteY33" fmla="*/ 56858 h 323602"/>
                  <a:gd name="connsiteX34" fmla="*/ 296731 w 366375"/>
                  <a:gd name="connsiteY34" fmla="*/ 35097 h 323602"/>
                  <a:gd name="connsiteX35" fmla="*/ 324886 w 366375"/>
                  <a:gd name="connsiteY35" fmla="*/ 29131 h 323602"/>
                  <a:gd name="connsiteX36" fmla="*/ 339704 w 366375"/>
                  <a:gd name="connsiteY36" fmla="*/ 37905 h 323602"/>
                  <a:gd name="connsiteX37" fmla="*/ 337851 w 366375"/>
                  <a:gd name="connsiteY37" fmla="*/ 55805 h 323602"/>
                  <a:gd name="connsiteX38" fmla="*/ 365265 w 366375"/>
                  <a:gd name="connsiteY38" fmla="*/ 35097 h 323602"/>
                  <a:gd name="connsiteX39" fmla="*/ 348595 w 366375"/>
                  <a:gd name="connsiteY39" fmla="*/ 38256 h 323602"/>
                  <a:gd name="connsiteX40" fmla="*/ 352669 w 366375"/>
                  <a:gd name="connsiteY40" fmla="*/ 33694 h 323602"/>
                  <a:gd name="connsiteX41" fmla="*/ 333406 w 366375"/>
                  <a:gd name="connsiteY41" fmla="*/ 27727 h 323602"/>
                  <a:gd name="connsiteX42" fmla="*/ 366376 w 366375"/>
                  <a:gd name="connsiteY42" fmla="*/ 17900 h 323602"/>
                  <a:gd name="connsiteX43" fmla="*/ 339704 w 366375"/>
                  <a:gd name="connsiteY43" fmla="*/ 5615 h 323602"/>
                  <a:gd name="connsiteX44" fmla="*/ 323033 w 366375"/>
                  <a:gd name="connsiteY44" fmla="*/ 17900 h 323602"/>
                  <a:gd name="connsiteX45" fmla="*/ 331924 w 366375"/>
                  <a:gd name="connsiteY45" fmla="*/ 1403 h 323602"/>
                  <a:gd name="connsiteX46" fmla="*/ 318958 w 366375"/>
                  <a:gd name="connsiteY46" fmla="*/ 0 h 323602"/>
                  <a:gd name="connsiteX47" fmla="*/ 310438 w 366375"/>
                  <a:gd name="connsiteY47" fmla="*/ 17900 h 323602"/>
                  <a:gd name="connsiteX48" fmla="*/ 304881 w 366375"/>
                  <a:gd name="connsiteY48" fmla="*/ 19304 h 323602"/>
                  <a:gd name="connsiteX49" fmla="*/ 304881 w 366375"/>
                  <a:gd name="connsiteY49" fmla="*/ 3510 h 323602"/>
                  <a:gd name="connsiteX50" fmla="*/ 281913 w 366375"/>
                  <a:gd name="connsiteY50" fmla="*/ 29131 h 323602"/>
                  <a:gd name="connsiteX51" fmla="*/ 293397 w 366375"/>
                  <a:gd name="connsiteY51" fmla="*/ 5966 h 323602"/>
                  <a:gd name="connsiteX52" fmla="*/ 281913 w 366375"/>
                  <a:gd name="connsiteY52" fmla="*/ 2807 h 323602"/>
                  <a:gd name="connsiteX53" fmla="*/ 256722 w 366375"/>
                  <a:gd name="connsiteY53" fmla="*/ 30885 h 323602"/>
                  <a:gd name="connsiteX54" fmla="*/ 233384 w 366375"/>
                  <a:gd name="connsiteY54" fmla="*/ 21760 h 323602"/>
                  <a:gd name="connsiteX55" fmla="*/ 239311 w 366375"/>
                  <a:gd name="connsiteY55" fmla="*/ 37905 h 323602"/>
                  <a:gd name="connsiteX56" fmla="*/ 229679 w 366375"/>
                  <a:gd name="connsiteY56" fmla="*/ 29131 h 323602"/>
                  <a:gd name="connsiteX57" fmla="*/ 212638 w 366375"/>
                  <a:gd name="connsiteY57" fmla="*/ 49137 h 323602"/>
                  <a:gd name="connsiteX58" fmla="*/ 214861 w 366375"/>
                  <a:gd name="connsiteY58" fmla="*/ 32641 h 323602"/>
                  <a:gd name="connsiteX59" fmla="*/ 206341 w 366375"/>
                  <a:gd name="connsiteY59" fmla="*/ 46329 h 323602"/>
                  <a:gd name="connsiteX60" fmla="*/ 198191 w 366375"/>
                  <a:gd name="connsiteY60" fmla="*/ 36852 h 323602"/>
                  <a:gd name="connsiteX61" fmla="*/ 203748 w 366375"/>
                  <a:gd name="connsiteY61" fmla="*/ 50540 h 323602"/>
                  <a:gd name="connsiteX62" fmla="*/ 185225 w 366375"/>
                  <a:gd name="connsiteY62" fmla="*/ 44924 h 323602"/>
                  <a:gd name="connsiteX63" fmla="*/ 178928 w 366375"/>
                  <a:gd name="connsiteY63" fmla="*/ 63527 h 323602"/>
                  <a:gd name="connsiteX64" fmla="*/ 162258 w 366375"/>
                  <a:gd name="connsiteY64" fmla="*/ 71248 h 323602"/>
                  <a:gd name="connsiteX65" fmla="*/ 177817 w 366375"/>
                  <a:gd name="connsiteY65" fmla="*/ 71950 h 323602"/>
                  <a:gd name="connsiteX66" fmla="*/ 148551 w 366375"/>
                  <a:gd name="connsiteY66" fmla="*/ 82129 h 323602"/>
                  <a:gd name="connsiteX67" fmla="*/ 143365 w 366375"/>
                  <a:gd name="connsiteY67" fmla="*/ 95817 h 323602"/>
                  <a:gd name="connsiteX68" fmla="*/ 153367 w 366375"/>
                  <a:gd name="connsiteY68" fmla="*/ 95817 h 323602"/>
                  <a:gd name="connsiteX69" fmla="*/ 117433 w 366375"/>
                  <a:gd name="connsiteY69" fmla="*/ 117928 h 323602"/>
                  <a:gd name="connsiteX70" fmla="*/ 104837 w 366375"/>
                  <a:gd name="connsiteY70" fmla="*/ 156535 h 323602"/>
                  <a:gd name="connsiteX71" fmla="*/ 64829 w 366375"/>
                  <a:gd name="connsiteY71" fmla="*/ 188478 h 323602"/>
                  <a:gd name="connsiteX72" fmla="*/ 72608 w 366375"/>
                  <a:gd name="connsiteY72" fmla="*/ 196547 h 323602"/>
                  <a:gd name="connsiteX73" fmla="*/ 88167 w 366375"/>
                  <a:gd name="connsiteY73" fmla="*/ 190583 h 323602"/>
                  <a:gd name="connsiteX74" fmla="*/ 49640 w 366375"/>
                  <a:gd name="connsiteY74" fmla="*/ 200057 h 323602"/>
                  <a:gd name="connsiteX75" fmla="*/ 29636 w 366375"/>
                  <a:gd name="connsiteY75" fmla="*/ 213042 h 323602"/>
                  <a:gd name="connsiteX76" fmla="*/ 33711 w 366375"/>
                  <a:gd name="connsiteY76" fmla="*/ 220762 h 323602"/>
                  <a:gd name="connsiteX77" fmla="*/ 19263 w 366375"/>
                  <a:gd name="connsiteY77" fmla="*/ 220762 h 323602"/>
                  <a:gd name="connsiteX78" fmla="*/ 20745 w 366375"/>
                  <a:gd name="connsiteY78" fmla="*/ 230594 h 323602"/>
                  <a:gd name="connsiteX79" fmla="*/ 1851 w 366375"/>
                  <a:gd name="connsiteY79" fmla="*/ 230594 h 323602"/>
                  <a:gd name="connsiteX80" fmla="*/ 19263 w 366375"/>
                  <a:gd name="connsiteY80" fmla="*/ 236209 h 323602"/>
                  <a:gd name="connsiteX81" fmla="*/ 0 w 366375"/>
                  <a:gd name="connsiteY81" fmla="*/ 241475 h 323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66375" h="323602">
                    <a:moveTo>
                      <a:pt x="0" y="241475"/>
                    </a:moveTo>
                    <a:lnTo>
                      <a:pt x="1482" y="255159"/>
                    </a:lnTo>
                    <a:lnTo>
                      <a:pt x="33711" y="246383"/>
                    </a:lnTo>
                    <a:lnTo>
                      <a:pt x="35934" y="251648"/>
                    </a:lnTo>
                    <a:lnTo>
                      <a:pt x="1111" y="260075"/>
                    </a:lnTo>
                    <a:lnTo>
                      <a:pt x="10002" y="265690"/>
                    </a:lnTo>
                    <a:lnTo>
                      <a:pt x="6297" y="283242"/>
                    </a:lnTo>
                    <a:lnTo>
                      <a:pt x="29636" y="268144"/>
                    </a:lnTo>
                    <a:lnTo>
                      <a:pt x="4445" y="292716"/>
                    </a:lnTo>
                    <a:lnTo>
                      <a:pt x="18522" y="292716"/>
                    </a:lnTo>
                    <a:lnTo>
                      <a:pt x="10002" y="314128"/>
                    </a:lnTo>
                    <a:lnTo>
                      <a:pt x="44824" y="323603"/>
                    </a:lnTo>
                    <a:lnTo>
                      <a:pt x="72608" y="302890"/>
                    </a:lnTo>
                    <a:lnTo>
                      <a:pt x="78905" y="283940"/>
                    </a:lnTo>
                    <a:lnTo>
                      <a:pt x="87056" y="302890"/>
                    </a:lnTo>
                    <a:lnTo>
                      <a:pt x="104097" y="279024"/>
                    </a:lnTo>
                    <a:lnTo>
                      <a:pt x="100021" y="258669"/>
                    </a:lnTo>
                    <a:lnTo>
                      <a:pt x="108171" y="249893"/>
                    </a:lnTo>
                    <a:lnTo>
                      <a:pt x="100021" y="240418"/>
                    </a:lnTo>
                    <a:lnTo>
                      <a:pt x="102615" y="194093"/>
                    </a:lnTo>
                    <a:lnTo>
                      <a:pt x="127435" y="183562"/>
                    </a:lnTo>
                    <a:lnTo>
                      <a:pt x="122990" y="169522"/>
                    </a:lnTo>
                    <a:lnTo>
                      <a:pt x="134844" y="133722"/>
                    </a:lnTo>
                    <a:lnTo>
                      <a:pt x="159664" y="108451"/>
                    </a:lnTo>
                    <a:lnTo>
                      <a:pt x="164110" y="87393"/>
                    </a:lnTo>
                    <a:lnTo>
                      <a:pt x="180780" y="83532"/>
                    </a:lnTo>
                    <a:lnTo>
                      <a:pt x="187077" y="69493"/>
                    </a:lnTo>
                    <a:lnTo>
                      <a:pt x="212268" y="72652"/>
                    </a:lnTo>
                    <a:lnTo>
                      <a:pt x="212638" y="55805"/>
                    </a:lnTo>
                    <a:lnTo>
                      <a:pt x="219677" y="55805"/>
                    </a:lnTo>
                    <a:lnTo>
                      <a:pt x="229679" y="48435"/>
                    </a:lnTo>
                    <a:lnTo>
                      <a:pt x="246350" y="63176"/>
                    </a:lnTo>
                    <a:lnTo>
                      <a:pt x="275615" y="65983"/>
                    </a:lnTo>
                    <a:lnTo>
                      <a:pt x="292286" y="56858"/>
                    </a:lnTo>
                    <a:lnTo>
                      <a:pt x="296731" y="35097"/>
                    </a:lnTo>
                    <a:lnTo>
                      <a:pt x="324886" y="29131"/>
                    </a:lnTo>
                    <a:lnTo>
                      <a:pt x="339704" y="37905"/>
                    </a:lnTo>
                    <a:lnTo>
                      <a:pt x="337851" y="55805"/>
                    </a:lnTo>
                    <a:lnTo>
                      <a:pt x="365265" y="35097"/>
                    </a:lnTo>
                    <a:lnTo>
                      <a:pt x="348595" y="38256"/>
                    </a:lnTo>
                    <a:lnTo>
                      <a:pt x="352669" y="33694"/>
                    </a:lnTo>
                    <a:lnTo>
                      <a:pt x="333406" y="27727"/>
                    </a:lnTo>
                    <a:lnTo>
                      <a:pt x="366376" y="17900"/>
                    </a:lnTo>
                    <a:lnTo>
                      <a:pt x="339704" y="5615"/>
                    </a:lnTo>
                    <a:lnTo>
                      <a:pt x="323033" y="17900"/>
                    </a:lnTo>
                    <a:lnTo>
                      <a:pt x="331924" y="1403"/>
                    </a:lnTo>
                    <a:lnTo>
                      <a:pt x="318958" y="0"/>
                    </a:lnTo>
                    <a:lnTo>
                      <a:pt x="310438" y="17900"/>
                    </a:lnTo>
                    <a:lnTo>
                      <a:pt x="304881" y="19304"/>
                    </a:lnTo>
                    <a:lnTo>
                      <a:pt x="304881" y="3510"/>
                    </a:lnTo>
                    <a:lnTo>
                      <a:pt x="281913" y="29131"/>
                    </a:lnTo>
                    <a:lnTo>
                      <a:pt x="293397" y="5966"/>
                    </a:lnTo>
                    <a:lnTo>
                      <a:pt x="281913" y="2807"/>
                    </a:lnTo>
                    <a:lnTo>
                      <a:pt x="256722" y="30885"/>
                    </a:lnTo>
                    <a:lnTo>
                      <a:pt x="233384" y="21760"/>
                    </a:lnTo>
                    <a:lnTo>
                      <a:pt x="239311" y="37905"/>
                    </a:lnTo>
                    <a:lnTo>
                      <a:pt x="229679" y="29131"/>
                    </a:lnTo>
                    <a:lnTo>
                      <a:pt x="212638" y="49137"/>
                    </a:lnTo>
                    <a:lnTo>
                      <a:pt x="214861" y="32641"/>
                    </a:lnTo>
                    <a:lnTo>
                      <a:pt x="206341" y="46329"/>
                    </a:lnTo>
                    <a:lnTo>
                      <a:pt x="198191" y="36852"/>
                    </a:lnTo>
                    <a:lnTo>
                      <a:pt x="203748" y="50540"/>
                    </a:lnTo>
                    <a:lnTo>
                      <a:pt x="185225" y="44924"/>
                    </a:lnTo>
                    <a:lnTo>
                      <a:pt x="178928" y="63527"/>
                    </a:lnTo>
                    <a:lnTo>
                      <a:pt x="162258" y="71248"/>
                    </a:lnTo>
                    <a:lnTo>
                      <a:pt x="177817" y="71950"/>
                    </a:lnTo>
                    <a:lnTo>
                      <a:pt x="148551" y="82129"/>
                    </a:lnTo>
                    <a:lnTo>
                      <a:pt x="143365" y="95817"/>
                    </a:lnTo>
                    <a:lnTo>
                      <a:pt x="153367" y="95817"/>
                    </a:lnTo>
                    <a:lnTo>
                      <a:pt x="117433" y="117928"/>
                    </a:lnTo>
                    <a:lnTo>
                      <a:pt x="104837" y="156535"/>
                    </a:lnTo>
                    <a:lnTo>
                      <a:pt x="64829" y="188478"/>
                    </a:lnTo>
                    <a:lnTo>
                      <a:pt x="72608" y="196547"/>
                    </a:lnTo>
                    <a:lnTo>
                      <a:pt x="88167" y="190583"/>
                    </a:lnTo>
                    <a:lnTo>
                      <a:pt x="49640" y="200057"/>
                    </a:lnTo>
                    <a:lnTo>
                      <a:pt x="29636" y="213042"/>
                    </a:lnTo>
                    <a:lnTo>
                      <a:pt x="33711" y="220762"/>
                    </a:lnTo>
                    <a:lnTo>
                      <a:pt x="19263" y="220762"/>
                    </a:lnTo>
                    <a:lnTo>
                      <a:pt x="20745" y="230594"/>
                    </a:lnTo>
                    <a:lnTo>
                      <a:pt x="1851" y="230594"/>
                    </a:lnTo>
                    <a:lnTo>
                      <a:pt x="19263" y="236209"/>
                    </a:lnTo>
                    <a:lnTo>
                      <a:pt x="0" y="241475"/>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41" name="任意多边形: 形状 140">
                <a:extLst>
                  <a:ext uri="{FF2B5EF4-FFF2-40B4-BE49-F238E27FC236}">
                    <a16:creationId xmlns:a16="http://schemas.microsoft.com/office/drawing/2014/main" id="{45732A93-C071-409C-801E-DAE93531F071}"/>
                  </a:ext>
                </a:extLst>
              </p:cNvPr>
              <p:cNvSpPr/>
              <p:nvPr/>
            </p:nvSpPr>
            <p:spPr>
              <a:xfrm>
                <a:off x="7936560" y="2506534"/>
                <a:ext cx="230049" cy="229922"/>
              </a:xfrm>
              <a:custGeom>
                <a:avLst/>
                <a:gdLst>
                  <a:gd name="connsiteX0" fmla="*/ 0 w 230049"/>
                  <a:gd name="connsiteY0" fmla="*/ 126187 h 229922"/>
                  <a:gd name="connsiteX1" fmla="*/ 21344 w 230049"/>
                  <a:gd name="connsiteY1" fmla="*/ 134392 h 229922"/>
                  <a:gd name="connsiteX2" fmla="*/ 71622 w 230049"/>
                  <a:gd name="connsiteY2" fmla="*/ 126187 h 229922"/>
                  <a:gd name="connsiteX3" fmla="*/ 81387 w 230049"/>
                  <a:gd name="connsiteY3" fmla="*/ 103020 h 229922"/>
                  <a:gd name="connsiteX4" fmla="*/ 115383 w 230049"/>
                  <a:gd name="connsiteY4" fmla="*/ 90188 h 229922"/>
                  <a:gd name="connsiteX5" fmla="*/ 117922 w 230049"/>
                  <a:gd name="connsiteY5" fmla="*/ 70225 h 229922"/>
                  <a:gd name="connsiteX6" fmla="*/ 130575 w 230049"/>
                  <a:gd name="connsiteY6" fmla="*/ 64874 h 229922"/>
                  <a:gd name="connsiteX7" fmla="*/ 125514 w 230049"/>
                  <a:gd name="connsiteY7" fmla="*/ 54897 h 229922"/>
                  <a:gd name="connsiteX8" fmla="*/ 137093 w 230049"/>
                  <a:gd name="connsiteY8" fmla="*/ 53465 h 229922"/>
                  <a:gd name="connsiteX9" fmla="*/ 146133 w 230049"/>
                  <a:gd name="connsiteY9" fmla="*/ 34218 h 229922"/>
                  <a:gd name="connsiteX10" fmla="*/ 142512 w 230049"/>
                  <a:gd name="connsiteY10" fmla="*/ 14255 h 229922"/>
                  <a:gd name="connsiteX11" fmla="*/ 189535 w 230049"/>
                  <a:gd name="connsiteY11" fmla="*/ 0 h 229922"/>
                  <a:gd name="connsiteX12" fmla="*/ 230050 w 230049"/>
                  <a:gd name="connsiteY12" fmla="*/ 29940 h 229922"/>
                  <a:gd name="connsiteX13" fmla="*/ 219561 w 230049"/>
                  <a:gd name="connsiteY13" fmla="*/ 42414 h 229922"/>
                  <a:gd name="connsiteX14" fmla="*/ 179771 w 230049"/>
                  <a:gd name="connsiteY14" fmla="*/ 42414 h 229922"/>
                  <a:gd name="connsiteX15" fmla="*/ 180495 w 230049"/>
                  <a:gd name="connsiteY15" fmla="*/ 68086 h 229922"/>
                  <a:gd name="connsiteX16" fmla="*/ 198218 w 230049"/>
                  <a:gd name="connsiteY16" fmla="*/ 84479 h 229922"/>
                  <a:gd name="connsiteX17" fmla="*/ 188453 w 230049"/>
                  <a:gd name="connsiteY17" fmla="*/ 93034 h 229922"/>
                  <a:gd name="connsiteX18" fmla="*/ 190984 w 230049"/>
                  <a:gd name="connsiteY18" fmla="*/ 106939 h 229922"/>
                  <a:gd name="connsiteX19" fmla="*/ 149030 w 230049"/>
                  <a:gd name="connsiteY19" fmla="*/ 160055 h 229922"/>
                  <a:gd name="connsiteX20" fmla="*/ 131665 w 230049"/>
                  <a:gd name="connsiteY20" fmla="*/ 158274 h 229922"/>
                  <a:gd name="connsiteX21" fmla="*/ 117922 w 230049"/>
                  <a:gd name="connsiteY21" fmla="*/ 171464 h 229922"/>
                  <a:gd name="connsiteX22" fmla="*/ 139981 w 230049"/>
                  <a:gd name="connsiteY22" fmla="*/ 219945 h 229922"/>
                  <a:gd name="connsiteX23" fmla="*/ 109240 w 230049"/>
                  <a:gd name="connsiteY23" fmla="*/ 219945 h 229922"/>
                  <a:gd name="connsiteX24" fmla="*/ 98027 w 230049"/>
                  <a:gd name="connsiteY24" fmla="*/ 229922 h 229922"/>
                  <a:gd name="connsiteX25" fmla="*/ 74877 w 230049"/>
                  <a:gd name="connsiteY25" fmla="*/ 201046 h 229922"/>
                  <a:gd name="connsiteX26" fmla="*/ 9764 w 230049"/>
                  <a:gd name="connsiteY26" fmla="*/ 206755 h 229922"/>
                  <a:gd name="connsiteX27" fmla="*/ 31108 w 230049"/>
                  <a:gd name="connsiteY27" fmla="*/ 173602 h 229922"/>
                  <a:gd name="connsiteX28" fmla="*/ 0 w 230049"/>
                  <a:gd name="connsiteY28" fmla="*/ 126187 h 22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30049" h="229922">
                    <a:moveTo>
                      <a:pt x="0" y="126187"/>
                    </a:moveTo>
                    <a:lnTo>
                      <a:pt x="21344" y="134392"/>
                    </a:lnTo>
                    <a:lnTo>
                      <a:pt x="71622" y="126187"/>
                    </a:lnTo>
                    <a:lnTo>
                      <a:pt x="81387" y="103020"/>
                    </a:lnTo>
                    <a:lnTo>
                      <a:pt x="115383" y="90188"/>
                    </a:lnTo>
                    <a:lnTo>
                      <a:pt x="117922" y="70225"/>
                    </a:lnTo>
                    <a:lnTo>
                      <a:pt x="130575" y="64874"/>
                    </a:lnTo>
                    <a:lnTo>
                      <a:pt x="125514" y="54897"/>
                    </a:lnTo>
                    <a:lnTo>
                      <a:pt x="137093" y="53465"/>
                    </a:lnTo>
                    <a:lnTo>
                      <a:pt x="146133" y="34218"/>
                    </a:lnTo>
                    <a:lnTo>
                      <a:pt x="142512" y="14255"/>
                    </a:lnTo>
                    <a:lnTo>
                      <a:pt x="189535" y="0"/>
                    </a:lnTo>
                    <a:lnTo>
                      <a:pt x="230050" y="29940"/>
                    </a:lnTo>
                    <a:lnTo>
                      <a:pt x="219561" y="42414"/>
                    </a:lnTo>
                    <a:lnTo>
                      <a:pt x="179771" y="42414"/>
                    </a:lnTo>
                    <a:lnTo>
                      <a:pt x="180495" y="68086"/>
                    </a:lnTo>
                    <a:lnTo>
                      <a:pt x="198218" y="84479"/>
                    </a:lnTo>
                    <a:lnTo>
                      <a:pt x="188453" y="93034"/>
                    </a:lnTo>
                    <a:lnTo>
                      <a:pt x="190984" y="106939"/>
                    </a:lnTo>
                    <a:lnTo>
                      <a:pt x="149030" y="160055"/>
                    </a:lnTo>
                    <a:lnTo>
                      <a:pt x="131665" y="158274"/>
                    </a:lnTo>
                    <a:lnTo>
                      <a:pt x="117922" y="171464"/>
                    </a:lnTo>
                    <a:lnTo>
                      <a:pt x="139981" y="219945"/>
                    </a:lnTo>
                    <a:lnTo>
                      <a:pt x="109240" y="219945"/>
                    </a:lnTo>
                    <a:lnTo>
                      <a:pt x="98027" y="229922"/>
                    </a:lnTo>
                    <a:lnTo>
                      <a:pt x="74877" y="201046"/>
                    </a:lnTo>
                    <a:lnTo>
                      <a:pt x="9764" y="206755"/>
                    </a:lnTo>
                    <a:lnTo>
                      <a:pt x="31108" y="173602"/>
                    </a:lnTo>
                    <a:lnTo>
                      <a:pt x="0" y="126187"/>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42" name="任意多边形: 形状 141">
                <a:extLst>
                  <a:ext uri="{FF2B5EF4-FFF2-40B4-BE49-F238E27FC236}">
                    <a16:creationId xmlns:a16="http://schemas.microsoft.com/office/drawing/2014/main" id="{B4289676-0342-475E-8269-47432B085DE5}"/>
                  </a:ext>
                </a:extLst>
              </p:cNvPr>
              <p:cNvSpPr/>
              <p:nvPr/>
            </p:nvSpPr>
            <p:spPr>
              <a:xfrm>
                <a:off x="9078289" y="3145221"/>
                <a:ext cx="136325" cy="119216"/>
              </a:xfrm>
              <a:custGeom>
                <a:avLst/>
                <a:gdLst>
                  <a:gd name="connsiteX0" fmla="*/ 0 w 136325"/>
                  <a:gd name="connsiteY0" fmla="*/ 0 h 119216"/>
                  <a:gd name="connsiteX1" fmla="*/ 2156 w 136325"/>
                  <a:gd name="connsiteY1" fmla="*/ 99935 h 119216"/>
                  <a:gd name="connsiteX2" fmla="*/ 24394 w 136325"/>
                  <a:gd name="connsiteY2" fmla="*/ 102739 h 119216"/>
                  <a:gd name="connsiteX3" fmla="*/ 46283 w 136325"/>
                  <a:gd name="connsiteY3" fmla="*/ 75388 h 119216"/>
                  <a:gd name="connsiteX4" fmla="*/ 69961 w 136325"/>
                  <a:gd name="connsiteY4" fmla="*/ 87658 h 119216"/>
                  <a:gd name="connsiteX5" fmla="*/ 92915 w 136325"/>
                  <a:gd name="connsiteY5" fmla="*/ 114659 h 119216"/>
                  <a:gd name="connsiteX6" fmla="*/ 136326 w 136325"/>
                  <a:gd name="connsiteY6" fmla="*/ 119217 h 119216"/>
                  <a:gd name="connsiteX7" fmla="*/ 87180 w 136325"/>
                  <a:gd name="connsiteY7" fmla="*/ 74681 h 119216"/>
                  <a:gd name="connsiteX8" fmla="*/ 90043 w 136325"/>
                  <a:gd name="connsiteY8" fmla="*/ 52946 h 119216"/>
                  <a:gd name="connsiteX9" fmla="*/ 67447 w 136325"/>
                  <a:gd name="connsiteY9" fmla="*/ 44877 h 119216"/>
                  <a:gd name="connsiteX10" fmla="*/ 45200 w 136325"/>
                  <a:gd name="connsiteY10" fmla="*/ 17526 h 119216"/>
                  <a:gd name="connsiteX11" fmla="*/ 0 w 136325"/>
                  <a:gd name="connsiteY11" fmla="*/ 0 h 119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325" h="119216">
                    <a:moveTo>
                      <a:pt x="0" y="0"/>
                    </a:moveTo>
                    <a:lnTo>
                      <a:pt x="2156" y="99935"/>
                    </a:lnTo>
                    <a:lnTo>
                      <a:pt x="24394" y="102739"/>
                    </a:lnTo>
                    <a:lnTo>
                      <a:pt x="46283" y="75388"/>
                    </a:lnTo>
                    <a:lnTo>
                      <a:pt x="69961" y="87658"/>
                    </a:lnTo>
                    <a:lnTo>
                      <a:pt x="92915" y="114659"/>
                    </a:lnTo>
                    <a:lnTo>
                      <a:pt x="136326" y="119217"/>
                    </a:lnTo>
                    <a:lnTo>
                      <a:pt x="87180" y="74681"/>
                    </a:lnTo>
                    <a:lnTo>
                      <a:pt x="90043" y="52946"/>
                    </a:lnTo>
                    <a:lnTo>
                      <a:pt x="67447" y="44877"/>
                    </a:lnTo>
                    <a:lnTo>
                      <a:pt x="45200" y="17526"/>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43" name="任意多边形: 形状 142">
                <a:extLst>
                  <a:ext uri="{FF2B5EF4-FFF2-40B4-BE49-F238E27FC236}">
                    <a16:creationId xmlns:a16="http://schemas.microsoft.com/office/drawing/2014/main" id="{7AE3FB88-B517-49E7-8448-A46EBC640ED6}"/>
                  </a:ext>
                </a:extLst>
              </p:cNvPr>
              <p:cNvSpPr/>
              <p:nvPr/>
            </p:nvSpPr>
            <p:spPr>
              <a:xfrm>
                <a:off x="9180534" y="3170765"/>
                <a:ext cx="59642" cy="34064"/>
              </a:xfrm>
              <a:custGeom>
                <a:avLst/>
                <a:gdLst>
                  <a:gd name="connsiteX0" fmla="*/ 0 w 59642"/>
                  <a:gd name="connsiteY0" fmla="*/ 21574 h 34064"/>
                  <a:gd name="connsiteX1" fmla="*/ 34882 w 59642"/>
                  <a:gd name="connsiteY1" fmla="*/ 34064 h 34064"/>
                  <a:gd name="connsiteX2" fmla="*/ 59643 w 59642"/>
                  <a:gd name="connsiteY2" fmla="*/ 10216 h 34064"/>
                  <a:gd name="connsiteX3" fmla="*/ 49512 w 59642"/>
                  <a:gd name="connsiteY3" fmla="*/ 0 h 34064"/>
                  <a:gd name="connsiteX4" fmla="*/ 42764 w 59642"/>
                  <a:gd name="connsiteY4" fmla="*/ 13249 h 34064"/>
                  <a:gd name="connsiteX5" fmla="*/ 0 w 59642"/>
                  <a:gd name="connsiteY5" fmla="*/ 21574 h 3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642" h="34064">
                    <a:moveTo>
                      <a:pt x="0" y="21574"/>
                    </a:moveTo>
                    <a:lnTo>
                      <a:pt x="34882" y="34064"/>
                    </a:lnTo>
                    <a:lnTo>
                      <a:pt x="59643" y="10216"/>
                    </a:lnTo>
                    <a:lnTo>
                      <a:pt x="49512" y="0"/>
                    </a:lnTo>
                    <a:lnTo>
                      <a:pt x="42764" y="13249"/>
                    </a:lnTo>
                    <a:lnTo>
                      <a:pt x="0" y="2157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44" name="任意多边形: 形状 143">
                <a:extLst>
                  <a:ext uri="{FF2B5EF4-FFF2-40B4-BE49-F238E27FC236}">
                    <a16:creationId xmlns:a16="http://schemas.microsoft.com/office/drawing/2014/main" id="{D46E7BAD-4DBB-4305-975E-C743C7C1658E}"/>
                  </a:ext>
                </a:extLst>
              </p:cNvPr>
              <p:cNvSpPr/>
              <p:nvPr/>
            </p:nvSpPr>
            <p:spPr>
              <a:xfrm>
                <a:off x="9214615" y="3145221"/>
                <a:ext cx="25561" cy="34055"/>
              </a:xfrm>
              <a:custGeom>
                <a:avLst/>
                <a:gdLst>
                  <a:gd name="connsiteX0" fmla="*/ 0 w 25561"/>
                  <a:gd name="connsiteY0" fmla="*/ 0 h 34055"/>
                  <a:gd name="connsiteX1" fmla="*/ 20134 w 25561"/>
                  <a:gd name="connsiteY1" fmla="*/ 15447 h 34055"/>
                  <a:gd name="connsiteX2" fmla="*/ 25561 w 25561"/>
                  <a:gd name="connsiteY2" fmla="*/ 34056 h 34055"/>
                  <a:gd name="connsiteX3" fmla="*/ 25246 w 25561"/>
                  <a:gd name="connsiteY3" fmla="*/ 20193 h 34055"/>
                  <a:gd name="connsiteX4" fmla="*/ 0 w 25561"/>
                  <a:gd name="connsiteY4" fmla="*/ 0 h 34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1" h="34055">
                    <a:moveTo>
                      <a:pt x="0" y="0"/>
                    </a:moveTo>
                    <a:lnTo>
                      <a:pt x="20134" y="15447"/>
                    </a:lnTo>
                    <a:lnTo>
                      <a:pt x="25561" y="34056"/>
                    </a:lnTo>
                    <a:lnTo>
                      <a:pt x="25246" y="20193"/>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45" name="任意多边形: 形状 144">
                <a:extLst>
                  <a:ext uri="{FF2B5EF4-FFF2-40B4-BE49-F238E27FC236}">
                    <a16:creationId xmlns:a16="http://schemas.microsoft.com/office/drawing/2014/main" id="{7C023EB0-716A-41C4-A023-E5A05394E4D1}"/>
                  </a:ext>
                </a:extLst>
              </p:cNvPr>
              <p:cNvSpPr/>
              <p:nvPr/>
            </p:nvSpPr>
            <p:spPr>
              <a:xfrm>
                <a:off x="8737475" y="2932322"/>
                <a:ext cx="34081" cy="42576"/>
              </a:xfrm>
              <a:custGeom>
                <a:avLst/>
                <a:gdLst>
                  <a:gd name="connsiteX0" fmla="*/ 0 w 34081"/>
                  <a:gd name="connsiteY0" fmla="*/ 42576 h 42576"/>
                  <a:gd name="connsiteX1" fmla="*/ 24505 w 34081"/>
                  <a:gd name="connsiteY1" fmla="*/ 22460 h 42576"/>
                  <a:gd name="connsiteX2" fmla="*/ 34081 w 34081"/>
                  <a:gd name="connsiteY2" fmla="*/ 0 h 42576"/>
                  <a:gd name="connsiteX3" fmla="*/ 0 w 34081"/>
                  <a:gd name="connsiteY3" fmla="*/ 42576 h 42576"/>
                </a:gdLst>
                <a:ahLst/>
                <a:cxnLst>
                  <a:cxn ang="0">
                    <a:pos x="connsiteX0" y="connsiteY0"/>
                  </a:cxn>
                  <a:cxn ang="0">
                    <a:pos x="connsiteX1" y="connsiteY1"/>
                  </a:cxn>
                  <a:cxn ang="0">
                    <a:pos x="connsiteX2" y="connsiteY2"/>
                  </a:cxn>
                  <a:cxn ang="0">
                    <a:pos x="connsiteX3" y="connsiteY3"/>
                  </a:cxn>
                </a:cxnLst>
                <a:rect l="l" t="t" r="r" b="b"/>
                <a:pathLst>
                  <a:path w="34081" h="42576">
                    <a:moveTo>
                      <a:pt x="0" y="42576"/>
                    </a:moveTo>
                    <a:lnTo>
                      <a:pt x="24505" y="22460"/>
                    </a:lnTo>
                    <a:lnTo>
                      <a:pt x="34081" y="0"/>
                    </a:lnTo>
                    <a:lnTo>
                      <a:pt x="0" y="42576"/>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46" name="任意多边形: 形状 145">
                <a:extLst>
                  <a:ext uri="{FF2B5EF4-FFF2-40B4-BE49-F238E27FC236}">
                    <a16:creationId xmlns:a16="http://schemas.microsoft.com/office/drawing/2014/main" id="{B7E8A55B-5779-49E6-B4F6-07C185834F6E}"/>
                  </a:ext>
                </a:extLst>
              </p:cNvPr>
              <p:cNvSpPr/>
              <p:nvPr/>
            </p:nvSpPr>
            <p:spPr>
              <a:xfrm>
                <a:off x="8771556" y="2813097"/>
                <a:ext cx="59642" cy="102193"/>
              </a:xfrm>
              <a:custGeom>
                <a:avLst/>
                <a:gdLst>
                  <a:gd name="connsiteX0" fmla="*/ 0 w 59642"/>
                  <a:gd name="connsiteY0" fmla="*/ 40267 h 102193"/>
                  <a:gd name="connsiteX1" fmla="*/ 10702 w 59642"/>
                  <a:gd name="connsiteY1" fmla="*/ 0 h 102193"/>
                  <a:gd name="connsiteX2" fmla="*/ 32497 w 59642"/>
                  <a:gd name="connsiteY2" fmla="*/ 1525 h 102193"/>
                  <a:gd name="connsiteX3" fmla="*/ 37089 w 59642"/>
                  <a:gd name="connsiteY3" fmla="*/ 27359 h 102193"/>
                  <a:gd name="connsiteX4" fmla="*/ 21028 w 59642"/>
                  <a:gd name="connsiteY4" fmla="*/ 55084 h 102193"/>
                  <a:gd name="connsiteX5" fmla="*/ 24854 w 59642"/>
                  <a:gd name="connsiteY5" fmla="*/ 71418 h 102193"/>
                  <a:gd name="connsiteX6" fmla="*/ 56584 w 59642"/>
                  <a:gd name="connsiteY6" fmla="*/ 80543 h 102193"/>
                  <a:gd name="connsiteX7" fmla="*/ 59643 w 59642"/>
                  <a:gd name="connsiteY7" fmla="*/ 102193 h 102193"/>
                  <a:gd name="connsiteX8" fmla="*/ 39381 w 59642"/>
                  <a:gd name="connsiteY8" fmla="*/ 80543 h 102193"/>
                  <a:gd name="connsiteX9" fmla="*/ 39381 w 59642"/>
                  <a:gd name="connsiteY9" fmla="*/ 91176 h 102193"/>
                  <a:gd name="connsiteX10" fmla="*/ 10702 w 59642"/>
                  <a:gd name="connsiteY10" fmla="*/ 80543 h 102193"/>
                  <a:gd name="connsiteX11" fmla="*/ 0 w 59642"/>
                  <a:gd name="connsiteY11" fmla="*/ 40267 h 10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642" h="102193">
                    <a:moveTo>
                      <a:pt x="0" y="40267"/>
                    </a:moveTo>
                    <a:lnTo>
                      <a:pt x="10702" y="0"/>
                    </a:lnTo>
                    <a:lnTo>
                      <a:pt x="32497" y="1525"/>
                    </a:lnTo>
                    <a:lnTo>
                      <a:pt x="37089" y="27359"/>
                    </a:lnTo>
                    <a:lnTo>
                      <a:pt x="21028" y="55084"/>
                    </a:lnTo>
                    <a:lnTo>
                      <a:pt x="24854" y="71418"/>
                    </a:lnTo>
                    <a:lnTo>
                      <a:pt x="56584" y="80543"/>
                    </a:lnTo>
                    <a:lnTo>
                      <a:pt x="59643" y="102193"/>
                    </a:lnTo>
                    <a:lnTo>
                      <a:pt x="39381" y="80543"/>
                    </a:lnTo>
                    <a:lnTo>
                      <a:pt x="39381" y="91176"/>
                    </a:lnTo>
                    <a:lnTo>
                      <a:pt x="10702" y="80543"/>
                    </a:lnTo>
                    <a:lnTo>
                      <a:pt x="0" y="40267"/>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47" name="任意多边形: 形状 146">
                <a:extLst>
                  <a:ext uri="{FF2B5EF4-FFF2-40B4-BE49-F238E27FC236}">
                    <a16:creationId xmlns:a16="http://schemas.microsoft.com/office/drawing/2014/main" id="{64CAF4BF-6C80-45FC-91E7-416F828927A2}"/>
                  </a:ext>
                </a:extLst>
              </p:cNvPr>
              <p:cNvSpPr/>
              <p:nvPr/>
            </p:nvSpPr>
            <p:spPr>
              <a:xfrm>
                <a:off x="8780076" y="2898258"/>
                <a:ext cx="17040" cy="17032"/>
              </a:xfrm>
              <a:custGeom>
                <a:avLst/>
                <a:gdLst>
                  <a:gd name="connsiteX0" fmla="*/ 0 w 17040"/>
                  <a:gd name="connsiteY0" fmla="*/ 0 h 17032"/>
                  <a:gd name="connsiteX1" fmla="*/ 9509 w 17040"/>
                  <a:gd name="connsiteY1" fmla="*/ 0 h 17032"/>
                  <a:gd name="connsiteX2" fmla="*/ 17041 w 17040"/>
                  <a:gd name="connsiteY2" fmla="*/ 3885 h 17032"/>
                  <a:gd name="connsiteX3" fmla="*/ 13871 w 17040"/>
                  <a:gd name="connsiteY3" fmla="*/ 17032 h 17032"/>
                  <a:gd name="connsiteX4" fmla="*/ 0 w 17040"/>
                  <a:gd name="connsiteY4" fmla="*/ 0 h 17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0" h="17032">
                    <a:moveTo>
                      <a:pt x="0" y="0"/>
                    </a:moveTo>
                    <a:lnTo>
                      <a:pt x="9509" y="0"/>
                    </a:lnTo>
                    <a:lnTo>
                      <a:pt x="17041" y="3885"/>
                    </a:lnTo>
                    <a:lnTo>
                      <a:pt x="13871" y="17032"/>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48" name="任意多边形: 形状 147">
                <a:extLst>
                  <a:ext uri="{FF2B5EF4-FFF2-40B4-BE49-F238E27FC236}">
                    <a16:creationId xmlns:a16="http://schemas.microsoft.com/office/drawing/2014/main" id="{44E4E3D8-06DA-48EB-B360-F89750037BFC}"/>
                  </a:ext>
                </a:extLst>
              </p:cNvPr>
              <p:cNvSpPr/>
              <p:nvPr/>
            </p:nvSpPr>
            <p:spPr>
              <a:xfrm>
                <a:off x="8797117" y="2923802"/>
                <a:ext cx="17040" cy="25552"/>
              </a:xfrm>
              <a:custGeom>
                <a:avLst/>
                <a:gdLst>
                  <a:gd name="connsiteX0" fmla="*/ 0 w 17040"/>
                  <a:gd name="connsiteY0" fmla="*/ 0 h 25552"/>
                  <a:gd name="connsiteX1" fmla="*/ 2130 w 17040"/>
                  <a:gd name="connsiteY1" fmla="*/ 25553 h 25552"/>
                  <a:gd name="connsiteX2" fmla="*/ 17041 w 17040"/>
                  <a:gd name="connsiteY2" fmla="*/ 15328 h 25552"/>
                  <a:gd name="connsiteX3" fmla="*/ 0 w 17040"/>
                  <a:gd name="connsiteY3" fmla="*/ 0 h 25552"/>
                </a:gdLst>
                <a:ahLst/>
                <a:cxnLst>
                  <a:cxn ang="0">
                    <a:pos x="connsiteX0" y="connsiteY0"/>
                  </a:cxn>
                  <a:cxn ang="0">
                    <a:pos x="connsiteX1" y="connsiteY1"/>
                  </a:cxn>
                  <a:cxn ang="0">
                    <a:pos x="connsiteX2" y="connsiteY2"/>
                  </a:cxn>
                  <a:cxn ang="0">
                    <a:pos x="connsiteX3" y="connsiteY3"/>
                  </a:cxn>
                </a:cxnLst>
                <a:rect l="l" t="t" r="r" b="b"/>
                <a:pathLst>
                  <a:path w="17040" h="25552">
                    <a:moveTo>
                      <a:pt x="0" y="0"/>
                    </a:moveTo>
                    <a:lnTo>
                      <a:pt x="2130" y="25553"/>
                    </a:lnTo>
                    <a:lnTo>
                      <a:pt x="17041" y="15328"/>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49" name="任意多边形: 形状 148">
                <a:extLst>
                  <a:ext uri="{FF2B5EF4-FFF2-40B4-BE49-F238E27FC236}">
                    <a16:creationId xmlns:a16="http://schemas.microsoft.com/office/drawing/2014/main" id="{035B8355-110B-426F-AE00-C1EBB500F18F}"/>
                  </a:ext>
                </a:extLst>
              </p:cNvPr>
              <p:cNvSpPr/>
              <p:nvPr/>
            </p:nvSpPr>
            <p:spPr>
              <a:xfrm>
                <a:off x="8805638" y="2957866"/>
                <a:ext cx="59642" cy="59617"/>
              </a:xfrm>
              <a:custGeom>
                <a:avLst/>
                <a:gdLst>
                  <a:gd name="connsiteX0" fmla="*/ 0 w 59642"/>
                  <a:gd name="connsiteY0" fmla="*/ 40702 h 59617"/>
                  <a:gd name="connsiteX1" fmla="*/ 12142 w 59642"/>
                  <a:gd name="connsiteY1" fmla="*/ 19869 h 59617"/>
                  <a:gd name="connsiteX2" fmla="*/ 27853 w 59642"/>
                  <a:gd name="connsiteY2" fmla="*/ 22758 h 59617"/>
                  <a:gd name="connsiteX3" fmla="*/ 49282 w 59642"/>
                  <a:gd name="connsiteY3" fmla="*/ 0 h 59617"/>
                  <a:gd name="connsiteX4" fmla="*/ 59643 w 59642"/>
                  <a:gd name="connsiteY4" fmla="*/ 13786 h 59617"/>
                  <a:gd name="connsiteX5" fmla="*/ 57853 w 59642"/>
                  <a:gd name="connsiteY5" fmla="*/ 49035 h 59617"/>
                  <a:gd name="connsiteX6" fmla="*/ 52860 w 59642"/>
                  <a:gd name="connsiteY6" fmla="*/ 34295 h 59617"/>
                  <a:gd name="connsiteX7" fmla="*/ 46785 w 59642"/>
                  <a:gd name="connsiteY7" fmla="*/ 59617 h 59617"/>
                  <a:gd name="connsiteX8" fmla="*/ 32139 w 59642"/>
                  <a:gd name="connsiteY8" fmla="*/ 52886 h 59617"/>
                  <a:gd name="connsiteX9" fmla="*/ 22502 w 59642"/>
                  <a:gd name="connsiteY9" fmla="*/ 26285 h 59617"/>
                  <a:gd name="connsiteX10" fmla="*/ 0 w 59642"/>
                  <a:gd name="connsiteY10" fmla="*/ 40702 h 5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642" h="59617">
                    <a:moveTo>
                      <a:pt x="0" y="40702"/>
                    </a:moveTo>
                    <a:lnTo>
                      <a:pt x="12142" y="19869"/>
                    </a:lnTo>
                    <a:lnTo>
                      <a:pt x="27853" y="22758"/>
                    </a:lnTo>
                    <a:lnTo>
                      <a:pt x="49282" y="0"/>
                    </a:lnTo>
                    <a:lnTo>
                      <a:pt x="59643" y="13786"/>
                    </a:lnTo>
                    <a:lnTo>
                      <a:pt x="57853" y="49035"/>
                    </a:lnTo>
                    <a:lnTo>
                      <a:pt x="52860" y="34295"/>
                    </a:lnTo>
                    <a:lnTo>
                      <a:pt x="46785" y="59617"/>
                    </a:lnTo>
                    <a:lnTo>
                      <a:pt x="32139" y="52886"/>
                    </a:lnTo>
                    <a:lnTo>
                      <a:pt x="22502" y="26285"/>
                    </a:lnTo>
                    <a:lnTo>
                      <a:pt x="0" y="4070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50" name="任意多边形: 形状 149">
                <a:extLst>
                  <a:ext uri="{FF2B5EF4-FFF2-40B4-BE49-F238E27FC236}">
                    <a16:creationId xmlns:a16="http://schemas.microsoft.com/office/drawing/2014/main" id="{5D3D4C45-8AA7-4E8A-AFB6-B53745EF6F0C}"/>
                  </a:ext>
                </a:extLst>
              </p:cNvPr>
              <p:cNvSpPr/>
              <p:nvPr/>
            </p:nvSpPr>
            <p:spPr>
              <a:xfrm>
                <a:off x="8805638" y="2940834"/>
                <a:ext cx="17040" cy="25552"/>
              </a:xfrm>
              <a:custGeom>
                <a:avLst/>
                <a:gdLst>
                  <a:gd name="connsiteX0" fmla="*/ 0 w 17040"/>
                  <a:gd name="connsiteY0" fmla="*/ 15882 h 25552"/>
                  <a:gd name="connsiteX1" fmla="*/ 3681 w 17040"/>
                  <a:gd name="connsiteY1" fmla="*/ 11741 h 25552"/>
                  <a:gd name="connsiteX2" fmla="*/ 17041 w 17040"/>
                  <a:gd name="connsiteY2" fmla="*/ 0 h 25552"/>
                  <a:gd name="connsiteX3" fmla="*/ 11511 w 17040"/>
                  <a:gd name="connsiteY3" fmla="*/ 25553 h 25552"/>
                  <a:gd name="connsiteX4" fmla="*/ 0 w 17040"/>
                  <a:gd name="connsiteY4" fmla="*/ 15882 h 25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0" h="25552">
                    <a:moveTo>
                      <a:pt x="0" y="15882"/>
                    </a:moveTo>
                    <a:lnTo>
                      <a:pt x="3681" y="11741"/>
                    </a:lnTo>
                    <a:lnTo>
                      <a:pt x="17041" y="0"/>
                    </a:lnTo>
                    <a:lnTo>
                      <a:pt x="11511" y="25553"/>
                    </a:lnTo>
                    <a:lnTo>
                      <a:pt x="0" y="1588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51" name="任意多边形: 形状 150">
                <a:extLst>
                  <a:ext uri="{FF2B5EF4-FFF2-40B4-BE49-F238E27FC236}">
                    <a16:creationId xmlns:a16="http://schemas.microsoft.com/office/drawing/2014/main" id="{2CC8ACE7-4BB0-40D8-9599-3D7F045F471E}"/>
                  </a:ext>
                </a:extLst>
              </p:cNvPr>
              <p:cNvSpPr/>
              <p:nvPr/>
            </p:nvSpPr>
            <p:spPr>
              <a:xfrm>
                <a:off x="7263451" y="2165898"/>
                <a:ext cx="144846" cy="110705"/>
              </a:xfrm>
              <a:custGeom>
                <a:avLst/>
                <a:gdLst>
                  <a:gd name="connsiteX0" fmla="*/ 0 w 144846"/>
                  <a:gd name="connsiteY0" fmla="*/ 20040 h 110705"/>
                  <a:gd name="connsiteX1" fmla="*/ 9832 w 144846"/>
                  <a:gd name="connsiteY1" fmla="*/ 77859 h 110705"/>
                  <a:gd name="connsiteX2" fmla="*/ 83958 w 144846"/>
                  <a:gd name="connsiteY2" fmla="*/ 107092 h 110705"/>
                  <a:gd name="connsiteX3" fmla="*/ 120642 w 144846"/>
                  <a:gd name="connsiteY3" fmla="*/ 110705 h 110705"/>
                  <a:gd name="connsiteX4" fmla="*/ 144846 w 144846"/>
                  <a:gd name="connsiteY4" fmla="*/ 81472 h 110705"/>
                  <a:gd name="connsiteX5" fmla="*/ 131988 w 144846"/>
                  <a:gd name="connsiteY5" fmla="*/ 48949 h 110705"/>
                  <a:gd name="connsiteX6" fmla="*/ 141821 w 144846"/>
                  <a:gd name="connsiteY6" fmla="*/ 40736 h 110705"/>
                  <a:gd name="connsiteX7" fmla="*/ 135392 w 144846"/>
                  <a:gd name="connsiteY7" fmla="*/ 14783 h 110705"/>
                  <a:gd name="connsiteX8" fmla="*/ 80554 w 144846"/>
                  <a:gd name="connsiteY8" fmla="*/ 6245 h 110705"/>
                  <a:gd name="connsiteX9" fmla="*/ 44626 w 144846"/>
                  <a:gd name="connsiteY9" fmla="*/ 0 h 110705"/>
                  <a:gd name="connsiteX10" fmla="*/ 0 w 144846"/>
                  <a:gd name="connsiteY10" fmla="*/ 20040 h 11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846" h="110705">
                    <a:moveTo>
                      <a:pt x="0" y="20040"/>
                    </a:moveTo>
                    <a:lnTo>
                      <a:pt x="9832" y="77859"/>
                    </a:lnTo>
                    <a:lnTo>
                      <a:pt x="83958" y="107092"/>
                    </a:lnTo>
                    <a:lnTo>
                      <a:pt x="120642" y="110705"/>
                    </a:lnTo>
                    <a:lnTo>
                      <a:pt x="144846" y="81472"/>
                    </a:lnTo>
                    <a:lnTo>
                      <a:pt x="131988" y="48949"/>
                    </a:lnTo>
                    <a:lnTo>
                      <a:pt x="141821" y="40736"/>
                    </a:lnTo>
                    <a:lnTo>
                      <a:pt x="135392" y="14783"/>
                    </a:lnTo>
                    <a:lnTo>
                      <a:pt x="80554" y="6245"/>
                    </a:lnTo>
                    <a:lnTo>
                      <a:pt x="44626" y="0"/>
                    </a:lnTo>
                    <a:lnTo>
                      <a:pt x="0" y="2004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52" name="任意多边形: 形状 151">
                <a:extLst>
                  <a:ext uri="{FF2B5EF4-FFF2-40B4-BE49-F238E27FC236}">
                    <a16:creationId xmlns:a16="http://schemas.microsoft.com/office/drawing/2014/main" id="{58EE8C87-29EF-49C0-8144-FB0A6C433D16}"/>
                  </a:ext>
                </a:extLst>
              </p:cNvPr>
              <p:cNvSpPr/>
              <p:nvPr/>
            </p:nvSpPr>
            <p:spPr>
              <a:xfrm>
                <a:off x="6939678" y="2421373"/>
                <a:ext cx="42601" cy="85161"/>
              </a:xfrm>
              <a:custGeom>
                <a:avLst/>
                <a:gdLst>
                  <a:gd name="connsiteX0" fmla="*/ 0 w 42601"/>
                  <a:gd name="connsiteY0" fmla="*/ 55962 h 85161"/>
                  <a:gd name="connsiteX1" fmla="*/ 6860 w 42601"/>
                  <a:gd name="connsiteY1" fmla="*/ 0 h 85161"/>
                  <a:gd name="connsiteX2" fmla="*/ 42602 w 42601"/>
                  <a:gd name="connsiteY2" fmla="*/ 3127 h 85161"/>
                  <a:gd name="connsiteX3" fmla="*/ 27438 w 42601"/>
                  <a:gd name="connsiteY3" fmla="*/ 38929 h 85161"/>
                  <a:gd name="connsiteX4" fmla="*/ 27438 w 42601"/>
                  <a:gd name="connsiteY4" fmla="*/ 82724 h 85161"/>
                  <a:gd name="connsiteX5" fmla="*/ 6138 w 42601"/>
                  <a:gd name="connsiteY5" fmla="*/ 85161 h 85161"/>
                  <a:gd name="connsiteX6" fmla="*/ 9026 w 42601"/>
                  <a:gd name="connsiteY6" fmla="*/ 58739 h 85161"/>
                  <a:gd name="connsiteX7" fmla="*/ 0 w 42601"/>
                  <a:gd name="connsiteY7" fmla="*/ 55962 h 85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01" h="85161">
                    <a:moveTo>
                      <a:pt x="0" y="55962"/>
                    </a:moveTo>
                    <a:lnTo>
                      <a:pt x="6860" y="0"/>
                    </a:lnTo>
                    <a:lnTo>
                      <a:pt x="42602" y="3127"/>
                    </a:lnTo>
                    <a:lnTo>
                      <a:pt x="27438" y="38929"/>
                    </a:lnTo>
                    <a:lnTo>
                      <a:pt x="27438" y="82724"/>
                    </a:lnTo>
                    <a:lnTo>
                      <a:pt x="6138" y="85161"/>
                    </a:lnTo>
                    <a:lnTo>
                      <a:pt x="9026" y="58739"/>
                    </a:lnTo>
                    <a:lnTo>
                      <a:pt x="0" y="5596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53" name="任意多边形: 形状 152">
                <a:extLst>
                  <a:ext uri="{FF2B5EF4-FFF2-40B4-BE49-F238E27FC236}">
                    <a16:creationId xmlns:a16="http://schemas.microsoft.com/office/drawing/2014/main" id="{B79B7D75-FAAA-41F1-A035-3EAF29278B1B}"/>
                  </a:ext>
                </a:extLst>
              </p:cNvPr>
              <p:cNvSpPr/>
              <p:nvPr/>
            </p:nvSpPr>
            <p:spPr>
              <a:xfrm>
                <a:off x="7357175" y="2293636"/>
                <a:ext cx="136325" cy="85161"/>
              </a:xfrm>
              <a:custGeom>
                <a:avLst/>
                <a:gdLst>
                  <a:gd name="connsiteX0" fmla="*/ 0 w 136325"/>
                  <a:gd name="connsiteY0" fmla="*/ 42406 h 85161"/>
                  <a:gd name="connsiteX1" fmla="*/ 37248 w 136325"/>
                  <a:gd name="connsiteY1" fmla="*/ 76879 h 85161"/>
                  <a:gd name="connsiteX2" fmla="*/ 120682 w 136325"/>
                  <a:gd name="connsiteY2" fmla="*/ 85161 h 85161"/>
                  <a:gd name="connsiteX3" fmla="*/ 136326 w 136325"/>
                  <a:gd name="connsiteY3" fmla="*/ 55851 h 85161"/>
                  <a:gd name="connsiteX4" fmla="*/ 114722 w 136325"/>
                  <a:gd name="connsiteY4" fmla="*/ 54471 h 85161"/>
                  <a:gd name="connsiteX5" fmla="*/ 112115 w 136325"/>
                  <a:gd name="connsiteY5" fmla="*/ 27930 h 85161"/>
                  <a:gd name="connsiteX6" fmla="*/ 93491 w 136325"/>
                  <a:gd name="connsiteY6" fmla="*/ 0 h 85161"/>
                  <a:gd name="connsiteX7" fmla="*/ 37248 w 136325"/>
                  <a:gd name="connsiteY7" fmla="*/ 6203 h 85161"/>
                  <a:gd name="connsiteX8" fmla="*/ 0 w 136325"/>
                  <a:gd name="connsiteY8" fmla="*/ 42406 h 85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325" h="85161">
                    <a:moveTo>
                      <a:pt x="0" y="42406"/>
                    </a:moveTo>
                    <a:lnTo>
                      <a:pt x="37248" y="76879"/>
                    </a:lnTo>
                    <a:lnTo>
                      <a:pt x="120682" y="85161"/>
                    </a:lnTo>
                    <a:lnTo>
                      <a:pt x="136326" y="55851"/>
                    </a:lnTo>
                    <a:lnTo>
                      <a:pt x="114722" y="54471"/>
                    </a:lnTo>
                    <a:lnTo>
                      <a:pt x="112115" y="27930"/>
                    </a:lnTo>
                    <a:lnTo>
                      <a:pt x="93491" y="0"/>
                    </a:lnTo>
                    <a:lnTo>
                      <a:pt x="37248" y="6203"/>
                    </a:lnTo>
                    <a:lnTo>
                      <a:pt x="0" y="42406"/>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54" name="任意多边形: 形状 153">
                <a:extLst>
                  <a:ext uri="{FF2B5EF4-FFF2-40B4-BE49-F238E27FC236}">
                    <a16:creationId xmlns:a16="http://schemas.microsoft.com/office/drawing/2014/main" id="{A1FDBD24-18ED-45F8-85B9-EDE7E1B2FA48}"/>
                  </a:ext>
                </a:extLst>
              </p:cNvPr>
              <p:cNvSpPr/>
              <p:nvPr/>
            </p:nvSpPr>
            <p:spPr>
              <a:xfrm>
                <a:off x="7561664" y="2591687"/>
                <a:ext cx="298212" cy="272506"/>
              </a:xfrm>
              <a:custGeom>
                <a:avLst/>
                <a:gdLst>
                  <a:gd name="connsiteX0" fmla="*/ 0 w 298212"/>
                  <a:gd name="connsiteY0" fmla="*/ 70940 h 272506"/>
                  <a:gd name="connsiteX1" fmla="*/ 4445 w 298212"/>
                  <a:gd name="connsiteY1" fmla="*/ 47407 h 272506"/>
                  <a:gd name="connsiteX2" fmla="*/ 20004 w 298212"/>
                  <a:gd name="connsiteY2" fmla="*/ 52323 h 272506"/>
                  <a:gd name="connsiteX3" fmla="*/ 39638 w 298212"/>
                  <a:gd name="connsiteY3" fmla="*/ 37575 h 272506"/>
                  <a:gd name="connsiteX4" fmla="*/ 48159 w 298212"/>
                  <a:gd name="connsiteY4" fmla="*/ 27393 h 272506"/>
                  <a:gd name="connsiteX5" fmla="*/ 31488 w 298212"/>
                  <a:gd name="connsiteY5" fmla="*/ 11238 h 272506"/>
                  <a:gd name="connsiteX6" fmla="*/ 63347 w 298212"/>
                  <a:gd name="connsiteY6" fmla="*/ 0 h 272506"/>
                  <a:gd name="connsiteX7" fmla="*/ 127439 w 298212"/>
                  <a:gd name="connsiteY7" fmla="*/ 31253 h 272506"/>
                  <a:gd name="connsiteX8" fmla="*/ 127805 w 298212"/>
                  <a:gd name="connsiteY8" fmla="*/ 42142 h 272506"/>
                  <a:gd name="connsiteX9" fmla="*/ 143739 w 298212"/>
                  <a:gd name="connsiteY9" fmla="*/ 50219 h 272506"/>
                  <a:gd name="connsiteX10" fmla="*/ 155590 w 298212"/>
                  <a:gd name="connsiteY10" fmla="*/ 57947 h 272506"/>
                  <a:gd name="connsiteX11" fmla="*/ 168183 w 298212"/>
                  <a:gd name="connsiteY11" fmla="*/ 52323 h 272506"/>
                  <a:gd name="connsiteX12" fmla="*/ 194119 w 298212"/>
                  <a:gd name="connsiteY12" fmla="*/ 61108 h 272506"/>
                  <a:gd name="connsiteX13" fmla="*/ 228567 w 298212"/>
                  <a:gd name="connsiteY13" fmla="*/ 123613 h 272506"/>
                  <a:gd name="connsiteX14" fmla="*/ 232274 w 298212"/>
                  <a:gd name="connsiteY14" fmla="*/ 128180 h 272506"/>
                  <a:gd name="connsiteX15" fmla="*/ 245983 w 298212"/>
                  <a:gd name="connsiteY15" fmla="*/ 153111 h 272506"/>
                  <a:gd name="connsiteX16" fmla="*/ 291175 w 298212"/>
                  <a:gd name="connsiteY16" fmla="*/ 158027 h 272506"/>
                  <a:gd name="connsiteX17" fmla="*/ 298213 w 298212"/>
                  <a:gd name="connsiteY17" fmla="*/ 169615 h 272506"/>
                  <a:gd name="connsiteX18" fmla="*/ 287102 w 298212"/>
                  <a:gd name="connsiteY18" fmla="*/ 201924 h 272506"/>
                  <a:gd name="connsiteX19" fmla="*/ 245983 w 298212"/>
                  <a:gd name="connsiteY19" fmla="*/ 217372 h 272506"/>
                  <a:gd name="connsiteX20" fmla="*/ 200782 w 298212"/>
                  <a:gd name="connsiteY20" fmla="*/ 228968 h 272506"/>
                  <a:gd name="connsiteX21" fmla="*/ 164111 w 298212"/>
                  <a:gd name="connsiteY21" fmla="*/ 272507 h 272506"/>
                  <a:gd name="connsiteX22" fmla="*/ 164111 w 298212"/>
                  <a:gd name="connsiteY22" fmla="*/ 256003 h 272506"/>
                  <a:gd name="connsiteX23" fmla="*/ 138175 w 298212"/>
                  <a:gd name="connsiteY23" fmla="*/ 244764 h 272506"/>
                  <a:gd name="connsiteX24" fmla="*/ 113355 w 298212"/>
                  <a:gd name="connsiteY24" fmla="*/ 259513 h 272506"/>
                  <a:gd name="connsiteX25" fmla="*/ 86685 w 298212"/>
                  <a:gd name="connsiteY25" fmla="*/ 210351 h 272506"/>
                  <a:gd name="connsiteX26" fmla="*/ 66681 w 298212"/>
                  <a:gd name="connsiteY26" fmla="*/ 191035 h 272506"/>
                  <a:gd name="connsiteX27" fmla="*/ 54086 w 298212"/>
                  <a:gd name="connsiteY27" fmla="*/ 139768 h 272506"/>
                  <a:gd name="connsiteX28" fmla="*/ 0 w 298212"/>
                  <a:gd name="connsiteY28" fmla="*/ 70940 h 272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98212" h="272506">
                    <a:moveTo>
                      <a:pt x="0" y="70940"/>
                    </a:moveTo>
                    <a:lnTo>
                      <a:pt x="4445" y="47407"/>
                    </a:lnTo>
                    <a:lnTo>
                      <a:pt x="20004" y="52323"/>
                    </a:lnTo>
                    <a:lnTo>
                      <a:pt x="39638" y="37575"/>
                    </a:lnTo>
                    <a:lnTo>
                      <a:pt x="48159" y="27393"/>
                    </a:lnTo>
                    <a:lnTo>
                      <a:pt x="31488" y="11238"/>
                    </a:lnTo>
                    <a:lnTo>
                      <a:pt x="63347" y="0"/>
                    </a:lnTo>
                    <a:lnTo>
                      <a:pt x="127439" y="31253"/>
                    </a:lnTo>
                    <a:lnTo>
                      <a:pt x="127805" y="42142"/>
                    </a:lnTo>
                    <a:lnTo>
                      <a:pt x="143739" y="50219"/>
                    </a:lnTo>
                    <a:lnTo>
                      <a:pt x="155590" y="57947"/>
                    </a:lnTo>
                    <a:lnTo>
                      <a:pt x="168183" y="52323"/>
                    </a:lnTo>
                    <a:lnTo>
                      <a:pt x="194119" y="61108"/>
                    </a:lnTo>
                    <a:lnTo>
                      <a:pt x="228567" y="123613"/>
                    </a:lnTo>
                    <a:lnTo>
                      <a:pt x="232274" y="128180"/>
                    </a:lnTo>
                    <a:lnTo>
                      <a:pt x="245983" y="153111"/>
                    </a:lnTo>
                    <a:lnTo>
                      <a:pt x="291175" y="158027"/>
                    </a:lnTo>
                    <a:lnTo>
                      <a:pt x="298213" y="169615"/>
                    </a:lnTo>
                    <a:lnTo>
                      <a:pt x="287102" y="201924"/>
                    </a:lnTo>
                    <a:lnTo>
                      <a:pt x="245983" y="217372"/>
                    </a:lnTo>
                    <a:lnTo>
                      <a:pt x="200782" y="228968"/>
                    </a:lnTo>
                    <a:lnTo>
                      <a:pt x="164111" y="272507"/>
                    </a:lnTo>
                    <a:lnTo>
                      <a:pt x="164111" y="256003"/>
                    </a:lnTo>
                    <a:lnTo>
                      <a:pt x="138175" y="244764"/>
                    </a:lnTo>
                    <a:lnTo>
                      <a:pt x="113355" y="259513"/>
                    </a:lnTo>
                    <a:lnTo>
                      <a:pt x="86685" y="210351"/>
                    </a:lnTo>
                    <a:lnTo>
                      <a:pt x="66681" y="191035"/>
                    </a:lnTo>
                    <a:lnTo>
                      <a:pt x="54086" y="139768"/>
                    </a:lnTo>
                    <a:lnTo>
                      <a:pt x="0" y="7094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55" name="任意多边形: 形状 154">
                <a:extLst>
                  <a:ext uri="{FF2B5EF4-FFF2-40B4-BE49-F238E27FC236}">
                    <a16:creationId xmlns:a16="http://schemas.microsoft.com/office/drawing/2014/main" id="{7848C910-E62B-413F-8175-0780217BF4B7}"/>
                  </a:ext>
                </a:extLst>
              </p:cNvPr>
              <p:cNvSpPr/>
              <p:nvPr/>
            </p:nvSpPr>
            <p:spPr>
              <a:xfrm>
                <a:off x="7348655" y="1561275"/>
                <a:ext cx="2428304" cy="860097"/>
              </a:xfrm>
              <a:custGeom>
                <a:avLst/>
                <a:gdLst>
                  <a:gd name="connsiteX0" fmla="*/ 0 w 2428304"/>
                  <a:gd name="connsiteY0" fmla="*/ 610664 h 860097"/>
                  <a:gd name="connsiteX1" fmla="*/ 20490 w 2428304"/>
                  <a:gd name="connsiteY1" fmla="*/ 591203 h 860097"/>
                  <a:gd name="connsiteX2" fmla="*/ 13412 w 2428304"/>
                  <a:gd name="connsiteY2" fmla="*/ 599340 h 860097"/>
                  <a:gd name="connsiteX3" fmla="*/ 22726 w 2428304"/>
                  <a:gd name="connsiteY3" fmla="*/ 601820 h 860097"/>
                  <a:gd name="connsiteX4" fmla="*/ 20490 w 2428304"/>
                  <a:gd name="connsiteY4" fmla="*/ 561484 h 860097"/>
                  <a:gd name="connsiteX5" fmla="*/ 28686 w 2428304"/>
                  <a:gd name="connsiteY5" fmla="*/ 542731 h 860097"/>
                  <a:gd name="connsiteX6" fmla="*/ 40236 w 2428304"/>
                  <a:gd name="connsiteY6" fmla="*/ 539902 h 860097"/>
                  <a:gd name="connsiteX7" fmla="*/ 63707 w 2428304"/>
                  <a:gd name="connsiteY7" fmla="*/ 557241 h 860097"/>
                  <a:gd name="connsiteX8" fmla="*/ 67804 w 2428304"/>
                  <a:gd name="connsiteY8" fmla="*/ 524336 h 860097"/>
                  <a:gd name="connsiteX9" fmla="*/ 58863 w 2428304"/>
                  <a:gd name="connsiteY9" fmla="*/ 524693 h 860097"/>
                  <a:gd name="connsiteX10" fmla="*/ 54765 w 2428304"/>
                  <a:gd name="connsiteY10" fmla="*/ 505582 h 860097"/>
                  <a:gd name="connsiteX11" fmla="*/ 150884 w 2428304"/>
                  <a:gd name="connsiteY11" fmla="*/ 487187 h 860097"/>
                  <a:gd name="connsiteX12" fmla="*/ 126296 w 2428304"/>
                  <a:gd name="connsiteY12" fmla="*/ 480464 h 860097"/>
                  <a:gd name="connsiteX13" fmla="*/ 127786 w 2428304"/>
                  <a:gd name="connsiteY13" fmla="*/ 470555 h 860097"/>
                  <a:gd name="connsiteX14" fmla="*/ 113628 w 2428304"/>
                  <a:gd name="connsiteY14" fmla="*/ 474100 h 860097"/>
                  <a:gd name="connsiteX15" fmla="*/ 168394 w 2428304"/>
                  <a:gd name="connsiteY15" fmla="*/ 423506 h 860097"/>
                  <a:gd name="connsiteX16" fmla="*/ 144923 w 2428304"/>
                  <a:gd name="connsiteY16" fmla="*/ 370432 h 860097"/>
                  <a:gd name="connsiteX17" fmla="*/ 149394 w 2428304"/>
                  <a:gd name="connsiteY17" fmla="*/ 345313 h 860097"/>
                  <a:gd name="connsiteX18" fmla="*/ 134491 w 2428304"/>
                  <a:gd name="connsiteY18" fmla="*/ 317008 h 860097"/>
                  <a:gd name="connsiteX19" fmla="*/ 148276 w 2428304"/>
                  <a:gd name="connsiteY19" fmla="*/ 300733 h 860097"/>
                  <a:gd name="connsiteX20" fmla="*/ 126296 w 2428304"/>
                  <a:gd name="connsiteY20" fmla="*/ 278089 h 860097"/>
                  <a:gd name="connsiteX21" fmla="*/ 132257 w 2428304"/>
                  <a:gd name="connsiteY21" fmla="*/ 260399 h 860097"/>
                  <a:gd name="connsiteX22" fmla="*/ 159825 w 2428304"/>
                  <a:gd name="connsiteY22" fmla="*/ 239525 h 860097"/>
                  <a:gd name="connsiteX23" fmla="*/ 174727 w 2428304"/>
                  <a:gd name="connsiteY23" fmla="*/ 237048 h 860097"/>
                  <a:gd name="connsiteX24" fmla="*/ 192237 w 2428304"/>
                  <a:gd name="connsiteY24" fmla="*/ 241648 h 860097"/>
                  <a:gd name="connsiteX25" fmla="*/ 176963 w 2428304"/>
                  <a:gd name="connsiteY25" fmla="*/ 246247 h 860097"/>
                  <a:gd name="connsiteX26" fmla="*/ 188139 w 2428304"/>
                  <a:gd name="connsiteY26" fmla="*/ 254385 h 860097"/>
                  <a:gd name="connsiteX27" fmla="*/ 230983 w 2428304"/>
                  <a:gd name="connsiteY27" fmla="*/ 257215 h 860097"/>
                  <a:gd name="connsiteX28" fmla="*/ 305123 w 2428304"/>
                  <a:gd name="connsiteY28" fmla="*/ 299671 h 860097"/>
                  <a:gd name="connsiteX29" fmla="*/ 306980 w 2428304"/>
                  <a:gd name="connsiteY29" fmla="*/ 320900 h 860097"/>
                  <a:gd name="connsiteX30" fmla="*/ 274945 w 2428304"/>
                  <a:gd name="connsiteY30" fmla="*/ 338944 h 860097"/>
                  <a:gd name="connsiteX31" fmla="*/ 175473 w 2428304"/>
                  <a:gd name="connsiteY31" fmla="*/ 313470 h 860097"/>
                  <a:gd name="connsiteX32" fmla="*/ 215336 w 2428304"/>
                  <a:gd name="connsiteY32" fmla="*/ 343897 h 860097"/>
                  <a:gd name="connsiteX33" fmla="*/ 213846 w 2428304"/>
                  <a:gd name="connsiteY33" fmla="*/ 379985 h 860097"/>
                  <a:gd name="connsiteX34" fmla="*/ 254082 w 2428304"/>
                  <a:gd name="connsiteY34" fmla="*/ 396965 h 860097"/>
                  <a:gd name="connsiteX35" fmla="*/ 265258 w 2428304"/>
                  <a:gd name="connsiteY35" fmla="*/ 394136 h 860097"/>
                  <a:gd name="connsiteX36" fmla="*/ 260042 w 2428304"/>
                  <a:gd name="connsiteY36" fmla="*/ 379985 h 860097"/>
                  <a:gd name="connsiteX37" fmla="*/ 241042 w 2428304"/>
                  <a:gd name="connsiteY37" fmla="*/ 373971 h 860097"/>
                  <a:gd name="connsiteX38" fmla="*/ 245513 w 2428304"/>
                  <a:gd name="connsiteY38" fmla="*/ 361941 h 860097"/>
                  <a:gd name="connsiteX39" fmla="*/ 264513 w 2428304"/>
                  <a:gd name="connsiteY39" fmla="*/ 375386 h 860097"/>
                  <a:gd name="connsiteX40" fmla="*/ 302882 w 2428304"/>
                  <a:gd name="connsiteY40" fmla="*/ 379985 h 860097"/>
                  <a:gd name="connsiteX41" fmla="*/ 286121 w 2428304"/>
                  <a:gd name="connsiteY41" fmla="*/ 351327 h 860097"/>
                  <a:gd name="connsiteX42" fmla="*/ 323007 w 2428304"/>
                  <a:gd name="connsiteY42" fmla="*/ 327622 h 860097"/>
                  <a:gd name="connsiteX43" fmla="*/ 349079 w 2428304"/>
                  <a:gd name="connsiteY43" fmla="*/ 343897 h 860097"/>
                  <a:gd name="connsiteX44" fmla="*/ 347963 w 2428304"/>
                  <a:gd name="connsiteY44" fmla="*/ 280213 h 860097"/>
                  <a:gd name="connsiteX45" fmla="*/ 336418 w 2428304"/>
                  <a:gd name="connsiteY45" fmla="*/ 270660 h 860097"/>
                  <a:gd name="connsiteX46" fmla="*/ 381125 w 2428304"/>
                  <a:gd name="connsiteY46" fmla="*/ 284812 h 860097"/>
                  <a:gd name="connsiteX47" fmla="*/ 384473 w 2428304"/>
                  <a:gd name="connsiteY47" fmla="*/ 292595 h 860097"/>
                  <a:gd name="connsiteX48" fmla="*/ 361008 w 2428304"/>
                  <a:gd name="connsiteY48" fmla="*/ 303917 h 860097"/>
                  <a:gd name="connsiteX49" fmla="*/ 384473 w 2428304"/>
                  <a:gd name="connsiteY49" fmla="*/ 324438 h 860097"/>
                  <a:gd name="connsiteX50" fmla="*/ 404590 w 2428304"/>
                  <a:gd name="connsiteY50" fmla="*/ 300733 h 860097"/>
                  <a:gd name="connsiteX51" fmla="*/ 485439 w 2428304"/>
                  <a:gd name="connsiteY51" fmla="*/ 262876 h 860097"/>
                  <a:gd name="connsiteX52" fmla="*/ 498101 w 2428304"/>
                  <a:gd name="connsiteY52" fmla="*/ 261461 h 860097"/>
                  <a:gd name="connsiteX53" fmla="*/ 485439 w 2428304"/>
                  <a:gd name="connsiteY53" fmla="*/ 267122 h 860097"/>
                  <a:gd name="connsiteX54" fmla="*/ 499225 w 2428304"/>
                  <a:gd name="connsiteY54" fmla="*/ 285519 h 860097"/>
                  <a:gd name="connsiteX55" fmla="*/ 558834 w 2428304"/>
                  <a:gd name="connsiteY55" fmla="*/ 261461 h 860097"/>
                  <a:gd name="connsiteX56" fmla="*/ 572245 w 2428304"/>
                  <a:gd name="connsiteY56" fmla="*/ 279151 h 860097"/>
                  <a:gd name="connsiteX57" fmla="*/ 586772 w 2428304"/>
                  <a:gd name="connsiteY57" fmla="*/ 264645 h 860097"/>
                  <a:gd name="connsiteX58" fmla="*/ 578575 w 2428304"/>
                  <a:gd name="connsiteY58" fmla="*/ 245185 h 860097"/>
                  <a:gd name="connsiteX59" fmla="*/ 587888 w 2428304"/>
                  <a:gd name="connsiteY59" fmla="*/ 238464 h 860097"/>
                  <a:gd name="connsiteX60" fmla="*/ 632969 w 2428304"/>
                  <a:gd name="connsiteY60" fmla="*/ 248016 h 860097"/>
                  <a:gd name="connsiteX61" fmla="*/ 692203 w 2428304"/>
                  <a:gd name="connsiteY61" fmla="*/ 284104 h 860097"/>
                  <a:gd name="connsiteX62" fmla="*/ 703382 w 2428304"/>
                  <a:gd name="connsiteY62" fmla="*/ 266767 h 860097"/>
                  <a:gd name="connsiteX63" fmla="*/ 691087 w 2428304"/>
                  <a:gd name="connsiteY63" fmla="*/ 249078 h 860097"/>
                  <a:gd name="connsiteX64" fmla="*/ 673203 w 2428304"/>
                  <a:gd name="connsiteY64" fmla="*/ 243417 h 860097"/>
                  <a:gd name="connsiteX65" fmla="*/ 679542 w 2428304"/>
                  <a:gd name="connsiteY65" fmla="*/ 215113 h 860097"/>
                  <a:gd name="connsiteX66" fmla="*/ 668729 w 2428304"/>
                  <a:gd name="connsiteY66" fmla="*/ 211221 h 860097"/>
                  <a:gd name="connsiteX67" fmla="*/ 671712 w 2428304"/>
                  <a:gd name="connsiteY67" fmla="*/ 198130 h 860097"/>
                  <a:gd name="connsiteX68" fmla="*/ 693319 w 2428304"/>
                  <a:gd name="connsiteY68" fmla="*/ 184331 h 860097"/>
                  <a:gd name="connsiteX69" fmla="*/ 707480 w 2428304"/>
                  <a:gd name="connsiteY69" fmla="*/ 150013 h 860097"/>
                  <a:gd name="connsiteX70" fmla="*/ 738026 w 2428304"/>
                  <a:gd name="connsiteY70" fmla="*/ 150367 h 860097"/>
                  <a:gd name="connsiteX71" fmla="*/ 754052 w 2428304"/>
                  <a:gd name="connsiteY71" fmla="*/ 155319 h 860097"/>
                  <a:gd name="connsiteX72" fmla="*/ 741383 w 2428304"/>
                  <a:gd name="connsiteY72" fmla="*/ 192115 h 860097"/>
                  <a:gd name="connsiteX73" fmla="*/ 755535 w 2428304"/>
                  <a:gd name="connsiteY73" fmla="*/ 209805 h 860097"/>
                  <a:gd name="connsiteX74" fmla="*/ 751437 w 2428304"/>
                  <a:gd name="connsiteY74" fmla="*/ 260399 h 860097"/>
                  <a:gd name="connsiteX75" fmla="*/ 765972 w 2428304"/>
                  <a:gd name="connsiteY75" fmla="*/ 277382 h 860097"/>
                  <a:gd name="connsiteX76" fmla="*/ 759633 w 2428304"/>
                  <a:gd name="connsiteY76" fmla="*/ 295779 h 860097"/>
                  <a:gd name="connsiteX77" fmla="*/ 736534 w 2428304"/>
                  <a:gd name="connsiteY77" fmla="*/ 310285 h 860097"/>
                  <a:gd name="connsiteX78" fmla="*/ 743615 w 2428304"/>
                  <a:gd name="connsiteY78" fmla="*/ 317008 h 860097"/>
                  <a:gd name="connsiteX79" fmla="*/ 713069 w 2428304"/>
                  <a:gd name="connsiteY79" fmla="*/ 323730 h 860097"/>
                  <a:gd name="connsiteX80" fmla="*/ 745856 w 2428304"/>
                  <a:gd name="connsiteY80" fmla="*/ 335759 h 860097"/>
                  <a:gd name="connsiteX81" fmla="*/ 784223 w 2428304"/>
                  <a:gd name="connsiteY81" fmla="*/ 295779 h 860097"/>
                  <a:gd name="connsiteX82" fmla="*/ 779009 w 2428304"/>
                  <a:gd name="connsiteY82" fmla="*/ 270660 h 860097"/>
                  <a:gd name="connsiteX83" fmla="*/ 790929 w 2428304"/>
                  <a:gd name="connsiteY83" fmla="*/ 266767 h 860097"/>
                  <a:gd name="connsiteX84" fmla="*/ 810679 w 2428304"/>
                  <a:gd name="connsiteY84" fmla="*/ 261815 h 860097"/>
                  <a:gd name="connsiteX85" fmla="*/ 821108 w 2428304"/>
                  <a:gd name="connsiteY85" fmla="*/ 276321 h 860097"/>
                  <a:gd name="connsiteX86" fmla="*/ 819991 w 2428304"/>
                  <a:gd name="connsiteY86" fmla="*/ 295426 h 860097"/>
                  <a:gd name="connsiteX87" fmla="*/ 843090 w 2428304"/>
                  <a:gd name="connsiteY87" fmla="*/ 301087 h 860097"/>
                  <a:gd name="connsiteX88" fmla="*/ 824090 w 2428304"/>
                  <a:gd name="connsiteY88" fmla="*/ 295072 h 860097"/>
                  <a:gd name="connsiteX89" fmla="*/ 833028 w 2428304"/>
                  <a:gd name="connsiteY89" fmla="*/ 283397 h 860097"/>
                  <a:gd name="connsiteX90" fmla="*/ 824831 w 2428304"/>
                  <a:gd name="connsiteY90" fmla="*/ 266767 h 860097"/>
                  <a:gd name="connsiteX91" fmla="*/ 770071 w 2428304"/>
                  <a:gd name="connsiteY91" fmla="*/ 255800 h 860097"/>
                  <a:gd name="connsiteX92" fmla="*/ 779009 w 2428304"/>
                  <a:gd name="connsiteY92" fmla="*/ 216528 h 860097"/>
                  <a:gd name="connsiteX93" fmla="*/ 759633 w 2428304"/>
                  <a:gd name="connsiteY93" fmla="*/ 192115 h 860097"/>
                  <a:gd name="connsiteX94" fmla="*/ 786830 w 2428304"/>
                  <a:gd name="connsiteY94" fmla="*/ 169472 h 860097"/>
                  <a:gd name="connsiteX95" fmla="*/ 784598 w 2428304"/>
                  <a:gd name="connsiteY95" fmla="*/ 153197 h 860097"/>
                  <a:gd name="connsiteX96" fmla="*/ 796143 w 2428304"/>
                  <a:gd name="connsiteY96" fmla="*/ 162396 h 860097"/>
                  <a:gd name="connsiteX97" fmla="*/ 789812 w 2428304"/>
                  <a:gd name="connsiteY97" fmla="*/ 194592 h 860097"/>
                  <a:gd name="connsiteX98" fmla="*/ 799125 w 2428304"/>
                  <a:gd name="connsiteY98" fmla="*/ 198130 h 860097"/>
                  <a:gd name="connsiteX99" fmla="*/ 836751 w 2428304"/>
                  <a:gd name="connsiteY99" fmla="*/ 207682 h 860097"/>
                  <a:gd name="connsiteX100" fmla="*/ 802107 w 2428304"/>
                  <a:gd name="connsiteY100" fmla="*/ 181855 h 860097"/>
                  <a:gd name="connsiteX101" fmla="*/ 827438 w 2428304"/>
                  <a:gd name="connsiteY101" fmla="*/ 182916 h 860097"/>
                  <a:gd name="connsiteX102" fmla="*/ 821849 w 2428304"/>
                  <a:gd name="connsiteY102" fmla="*/ 172302 h 860097"/>
                  <a:gd name="connsiteX103" fmla="*/ 836751 w 2428304"/>
                  <a:gd name="connsiteY103" fmla="*/ 166995 h 860097"/>
                  <a:gd name="connsiteX104" fmla="*/ 904931 w 2428304"/>
                  <a:gd name="connsiteY104" fmla="*/ 188223 h 860097"/>
                  <a:gd name="connsiteX105" fmla="*/ 891895 w 2428304"/>
                  <a:gd name="connsiteY105" fmla="*/ 200960 h 860097"/>
                  <a:gd name="connsiteX106" fmla="*/ 890029 w 2428304"/>
                  <a:gd name="connsiteY106" fmla="*/ 222188 h 860097"/>
                  <a:gd name="connsiteX107" fmla="*/ 904190 w 2428304"/>
                  <a:gd name="connsiteY107" fmla="*/ 233510 h 860097"/>
                  <a:gd name="connsiteX108" fmla="*/ 911262 w 2428304"/>
                  <a:gd name="connsiteY108" fmla="*/ 188223 h 860097"/>
                  <a:gd name="connsiteX109" fmla="*/ 874385 w 2428304"/>
                  <a:gd name="connsiteY109" fmla="*/ 164872 h 860097"/>
                  <a:gd name="connsiteX110" fmla="*/ 866189 w 2428304"/>
                  <a:gd name="connsiteY110" fmla="*/ 132676 h 860097"/>
                  <a:gd name="connsiteX111" fmla="*/ 952994 w 2428304"/>
                  <a:gd name="connsiteY111" fmla="*/ 121708 h 860097"/>
                  <a:gd name="connsiteX112" fmla="*/ 942191 w 2428304"/>
                  <a:gd name="connsiteY112" fmla="*/ 91988 h 860097"/>
                  <a:gd name="connsiteX113" fmla="*/ 952994 w 2428304"/>
                  <a:gd name="connsiteY113" fmla="*/ 98711 h 860097"/>
                  <a:gd name="connsiteX114" fmla="*/ 968263 w 2428304"/>
                  <a:gd name="connsiteY114" fmla="*/ 87389 h 860097"/>
                  <a:gd name="connsiteX115" fmla="*/ 956718 w 2428304"/>
                  <a:gd name="connsiteY115" fmla="*/ 83851 h 860097"/>
                  <a:gd name="connsiteX116" fmla="*/ 1049113 w 2428304"/>
                  <a:gd name="connsiteY116" fmla="*/ 60501 h 860097"/>
                  <a:gd name="connsiteX117" fmla="*/ 1040916 w 2428304"/>
                  <a:gd name="connsiteY117" fmla="*/ 53778 h 860097"/>
                  <a:gd name="connsiteX118" fmla="*/ 1083756 w 2428304"/>
                  <a:gd name="connsiteY118" fmla="*/ 51301 h 860097"/>
                  <a:gd name="connsiteX119" fmla="*/ 1083382 w 2428304"/>
                  <a:gd name="connsiteY119" fmla="*/ 59085 h 860097"/>
                  <a:gd name="connsiteX120" fmla="*/ 1093069 w 2428304"/>
                  <a:gd name="connsiteY120" fmla="*/ 59085 h 860097"/>
                  <a:gd name="connsiteX121" fmla="*/ 1124365 w 2428304"/>
                  <a:gd name="connsiteY121" fmla="*/ 48471 h 860097"/>
                  <a:gd name="connsiteX122" fmla="*/ 1138900 w 2428304"/>
                  <a:gd name="connsiteY122" fmla="*/ 54132 h 860097"/>
                  <a:gd name="connsiteX123" fmla="*/ 1124739 w 2428304"/>
                  <a:gd name="connsiteY123" fmla="*/ 41394 h 860097"/>
                  <a:gd name="connsiteX124" fmla="*/ 1159758 w 2428304"/>
                  <a:gd name="connsiteY124" fmla="*/ 38918 h 860097"/>
                  <a:gd name="connsiteX125" fmla="*/ 1160874 w 2428304"/>
                  <a:gd name="connsiteY125" fmla="*/ 22643 h 860097"/>
                  <a:gd name="connsiteX126" fmla="*/ 1200741 w 2428304"/>
                  <a:gd name="connsiteY126" fmla="*/ 0 h 860097"/>
                  <a:gd name="connsiteX127" fmla="*/ 1229429 w 2428304"/>
                  <a:gd name="connsiteY127" fmla="*/ 13444 h 860097"/>
                  <a:gd name="connsiteX128" fmla="*/ 1205214 w 2428304"/>
                  <a:gd name="connsiteY128" fmla="*/ 25120 h 860097"/>
                  <a:gd name="connsiteX129" fmla="*/ 1247313 w 2428304"/>
                  <a:gd name="connsiteY129" fmla="*/ 24413 h 860097"/>
                  <a:gd name="connsiteX130" fmla="*/ 1229796 w 2428304"/>
                  <a:gd name="connsiteY130" fmla="*/ 41394 h 860097"/>
                  <a:gd name="connsiteX131" fmla="*/ 1300583 w 2428304"/>
                  <a:gd name="connsiteY131" fmla="*/ 32549 h 860097"/>
                  <a:gd name="connsiteX132" fmla="*/ 1338584 w 2428304"/>
                  <a:gd name="connsiteY132" fmla="*/ 59085 h 860097"/>
                  <a:gd name="connsiteX133" fmla="*/ 1332628 w 2428304"/>
                  <a:gd name="connsiteY133" fmla="*/ 68637 h 860097"/>
                  <a:gd name="connsiteX134" fmla="*/ 1319958 w 2428304"/>
                  <a:gd name="connsiteY134" fmla="*/ 62269 h 860097"/>
                  <a:gd name="connsiteX135" fmla="*/ 1337467 w 2428304"/>
                  <a:gd name="connsiteY135" fmla="*/ 71114 h 860097"/>
                  <a:gd name="connsiteX136" fmla="*/ 1329271 w 2428304"/>
                  <a:gd name="connsiteY136" fmla="*/ 86327 h 860097"/>
                  <a:gd name="connsiteX137" fmla="*/ 1200741 w 2428304"/>
                  <a:gd name="connsiteY137" fmla="*/ 161334 h 860097"/>
                  <a:gd name="connsiteX138" fmla="*/ 1242465 w 2428304"/>
                  <a:gd name="connsiteY138" fmla="*/ 151427 h 860097"/>
                  <a:gd name="connsiteX139" fmla="*/ 1233527 w 2428304"/>
                  <a:gd name="connsiteY139" fmla="*/ 141875 h 860097"/>
                  <a:gd name="connsiteX140" fmla="*/ 1298350 w 2428304"/>
                  <a:gd name="connsiteY140" fmla="*/ 128076 h 860097"/>
                  <a:gd name="connsiteX141" fmla="*/ 1280466 w 2428304"/>
                  <a:gd name="connsiteY141" fmla="*/ 129846 h 860097"/>
                  <a:gd name="connsiteX142" fmla="*/ 1284564 w 2428304"/>
                  <a:gd name="connsiteY142" fmla="*/ 117463 h 860097"/>
                  <a:gd name="connsiteX143" fmla="*/ 1319958 w 2428304"/>
                  <a:gd name="connsiteY143" fmla="*/ 128076 h 860097"/>
                  <a:gd name="connsiteX144" fmla="*/ 1326289 w 2428304"/>
                  <a:gd name="connsiteY144" fmla="*/ 117463 h 860097"/>
                  <a:gd name="connsiteX145" fmla="*/ 1333369 w 2428304"/>
                  <a:gd name="connsiteY145" fmla="*/ 141875 h 860097"/>
                  <a:gd name="connsiteX146" fmla="*/ 1350878 w 2428304"/>
                  <a:gd name="connsiteY146" fmla="*/ 143644 h 860097"/>
                  <a:gd name="connsiteX147" fmla="*/ 1334485 w 2428304"/>
                  <a:gd name="connsiteY147" fmla="*/ 133030 h 860097"/>
                  <a:gd name="connsiteX148" fmla="*/ 1369138 w 2428304"/>
                  <a:gd name="connsiteY148" fmla="*/ 128076 h 860097"/>
                  <a:gd name="connsiteX149" fmla="*/ 1410487 w 2428304"/>
                  <a:gd name="connsiteY149" fmla="*/ 132676 h 860097"/>
                  <a:gd name="connsiteX150" fmla="*/ 1407505 w 2428304"/>
                  <a:gd name="connsiteY150" fmla="*/ 141875 h 860097"/>
                  <a:gd name="connsiteX151" fmla="*/ 1442157 w 2428304"/>
                  <a:gd name="connsiteY151" fmla="*/ 150013 h 860097"/>
                  <a:gd name="connsiteX152" fmla="*/ 1473078 w 2428304"/>
                  <a:gd name="connsiteY152" fmla="*/ 147890 h 860097"/>
                  <a:gd name="connsiteX153" fmla="*/ 1474569 w 2428304"/>
                  <a:gd name="connsiteY153" fmla="*/ 124892 h 860097"/>
                  <a:gd name="connsiteX154" fmla="*/ 1483881 w 2428304"/>
                  <a:gd name="connsiteY154" fmla="*/ 122770 h 860097"/>
                  <a:gd name="connsiteX155" fmla="*/ 1562115 w 2428304"/>
                  <a:gd name="connsiteY155" fmla="*/ 147890 h 860097"/>
                  <a:gd name="connsiteX156" fmla="*/ 1552428 w 2428304"/>
                  <a:gd name="connsiteY156" fmla="*/ 188223 h 860097"/>
                  <a:gd name="connsiteX157" fmla="*/ 1588571 w 2428304"/>
                  <a:gd name="connsiteY157" fmla="*/ 215113 h 860097"/>
                  <a:gd name="connsiteX158" fmla="*/ 1609063 w 2428304"/>
                  <a:gd name="connsiteY158" fmla="*/ 178317 h 860097"/>
                  <a:gd name="connsiteX159" fmla="*/ 1622099 w 2428304"/>
                  <a:gd name="connsiteY159" fmla="*/ 194592 h 860097"/>
                  <a:gd name="connsiteX160" fmla="*/ 1648180 w 2428304"/>
                  <a:gd name="connsiteY160" fmla="*/ 188223 h 860097"/>
                  <a:gd name="connsiteX161" fmla="*/ 1683573 w 2428304"/>
                  <a:gd name="connsiteY161" fmla="*/ 200960 h 860097"/>
                  <a:gd name="connsiteX162" fmla="*/ 1711137 w 2428304"/>
                  <a:gd name="connsiteY162" fmla="*/ 193531 h 860097"/>
                  <a:gd name="connsiteX163" fmla="*/ 1709645 w 2428304"/>
                  <a:gd name="connsiteY163" fmla="*/ 178317 h 860097"/>
                  <a:gd name="connsiteX164" fmla="*/ 1728646 w 2428304"/>
                  <a:gd name="connsiteY164" fmla="*/ 152489 h 860097"/>
                  <a:gd name="connsiteX165" fmla="*/ 1846747 w 2428304"/>
                  <a:gd name="connsiteY165" fmla="*/ 170533 h 860097"/>
                  <a:gd name="connsiteX166" fmla="*/ 1854568 w 2428304"/>
                  <a:gd name="connsiteY166" fmla="*/ 182562 h 860097"/>
                  <a:gd name="connsiteX167" fmla="*/ 1839666 w 2428304"/>
                  <a:gd name="connsiteY167" fmla="*/ 187870 h 860097"/>
                  <a:gd name="connsiteX168" fmla="*/ 1878417 w 2428304"/>
                  <a:gd name="connsiteY168" fmla="*/ 193531 h 860097"/>
                  <a:gd name="connsiteX169" fmla="*/ 1892569 w 2428304"/>
                  <a:gd name="connsiteY169" fmla="*/ 211221 h 860097"/>
                  <a:gd name="connsiteX170" fmla="*/ 1981616 w 2428304"/>
                  <a:gd name="connsiteY170" fmla="*/ 207682 h 860097"/>
                  <a:gd name="connsiteX171" fmla="*/ 1997634 w 2428304"/>
                  <a:gd name="connsiteY171" fmla="*/ 222188 h 860097"/>
                  <a:gd name="connsiteX172" fmla="*/ 1991303 w 2428304"/>
                  <a:gd name="connsiteY172" fmla="*/ 239525 h 860097"/>
                  <a:gd name="connsiteX173" fmla="*/ 2017375 w 2428304"/>
                  <a:gd name="connsiteY173" fmla="*/ 251908 h 860097"/>
                  <a:gd name="connsiteX174" fmla="*/ 2030787 w 2428304"/>
                  <a:gd name="connsiteY174" fmla="*/ 242355 h 860097"/>
                  <a:gd name="connsiteX175" fmla="*/ 2094493 w 2428304"/>
                  <a:gd name="connsiteY175" fmla="*/ 249431 h 860097"/>
                  <a:gd name="connsiteX176" fmla="*/ 2106788 w 2428304"/>
                  <a:gd name="connsiteY176" fmla="*/ 239525 h 860097"/>
                  <a:gd name="connsiteX177" fmla="*/ 2114985 w 2428304"/>
                  <a:gd name="connsiteY177" fmla="*/ 255092 h 860097"/>
                  <a:gd name="connsiteX178" fmla="*/ 2141066 w 2428304"/>
                  <a:gd name="connsiteY178" fmla="*/ 267829 h 860097"/>
                  <a:gd name="connsiteX179" fmla="*/ 2153360 w 2428304"/>
                  <a:gd name="connsiteY179" fmla="*/ 258984 h 860097"/>
                  <a:gd name="connsiteX180" fmla="*/ 2139950 w 2428304"/>
                  <a:gd name="connsiteY180" fmla="*/ 245185 h 860097"/>
                  <a:gd name="connsiteX181" fmla="*/ 2147771 w 2428304"/>
                  <a:gd name="connsiteY181" fmla="*/ 233510 h 860097"/>
                  <a:gd name="connsiteX182" fmla="*/ 2258417 w 2428304"/>
                  <a:gd name="connsiteY182" fmla="*/ 251554 h 860097"/>
                  <a:gd name="connsiteX183" fmla="*/ 2331436 w 2428304"/>
                  <a:gd name="connsiteY183" fmla="*/ 296487 h 860097"/>
                  <a:gd name="connsiteX184" fmla="*/ 2347829 w 2428304"/>
                  <a:gd name="connsiteY184" fmla="*/ 296487 h 860097"/>
                  <a:gd name="connsiteX185" fmla="*/ 2366463 w 2428304"/>
                  <a:gd name="connsiteY185" fmla="*/ 333283 h 860097"/>
                  <a:gd name="connsiteX186" fmla="*/ 2357517 w 2428304"/>
                  <a:gd name="connsiteY186" fmla="*/ 313470 h 860097"/>
                  <a:gd name="connsiteX187" fmla="*/ 2369812 w 2428304"/>
                  <a:gd name="connsiteY187" fmla="*/ 311701 h 860097"/>
                  <a:gd name="connsiteX188" fmla="*/ 2378008 w 2428304"/>
                  <a:gd name="connsiteY188" fmla="*/ 319485 h 860097"/>
                  <a:gd name="connsiteX189" fmla="*/ 2398875 w 2428304"/>
                  <a:gd name="connsiteY189" fmla="*/ 317008 h 860097"/>
                  <a:gd name="connsiteX190" fmla="*/ 2428304 w 2428304"/>
                  <a:gd name="connsiteY190" fmla="*/ 337528 h 860097"/>
                  <a:gd name="connsiteX191" fmla="*/ 2385830 w 2428304"/>
                  <a:gd name="connsiteY191" fmla="*/ 360880 h 860097"/>
                  <a:gd name="connsiteX192" fmla="*/ 2394777 w 2428304"/>
                  <a:gd name="connsiteY192" fmla="*/ 367602 h 860097"/>
                  <a:gd name="connsiteX193" fmla="*/ 2379500 w 2428304"/>
                  <a:gd name="connsiteY193" fmla="*/ 371847 h 860097"/>
                  <a:gd name="connsiteX194" fmla="*/ 2391794 w 2428304"/>
                  <a:gd name="connsiteY194" fmla="*/ 380692 h 860097"/>
                  <a:gd name="connsiteX195" fmla="*/ 2366463 w 2428304"/>
                  <a:gd name="connsiteY195" fmla="*/ 381046 h 860097"/>
                  <a:gd name="connsiteX196" fmla="*/ 2357142 w 2428304"/>
                  <a:gd name="connsiteY196" fmla="*/ 367602 h 860097"/>
                  <a:gd name="connsiteX197" fmla="*/ 2348204 w 2428304"/>
                  <a:gd name="connsiteY197" fmla="*/ 372909 h 860097"/>
                  <a:gd name="connsiteX198" fmla="*/ 2331436 w 2428304"/>
                  <a:gd name="connsiteY198" fmla="*/ 351327 h 860097"/>
                  <a:gd name="connsiteX199" fmla="*/ 2302007 w 2428304"/>
                  <a:gd name="connsiteY199" fmla="*/ 352034 h 860097"/>
                  <a:gd name="connsiteX200" fmla="*/ 2294185 w 2428304"/>
                  <a:gd name="connsiteY200" fmla="*/ 338944 h 860097"/>
                  <a:gd name="connsiteX201" fmla="*/ 2301632 w 2428304"/>
                  <a:gd name="connsiteY201" fmla="*/ 333283 h 860097"/>
                  <a:gd name="connsiteX202" fmla="*/ 2291203 w 2428304"/>
                  <a:gd name="connsiteY202" fmla="*/ 333283 h 860097"/>
                  <a:gd name="connsiteX203" fmla="*/ 2281515 w 2428304"/>
                  <a:gd name="connsiteY203" fmla="*/ 337528 h 860097"/>
                  <a:gd name="connsiteX204" fmla="*/ 2291578 w 2428304"/>
                  <a:gd name="connsiteY204" fmla="*/ 352389 h 860097"/>
                  <a:gd name="connsiteX205" fmla="*/ 2285614 w 2428304"/>
                  <a:gd name="connsiteY205" fmla="*/ 361941 h 860097"/>
                  <a:gd name="connsiteX206" fmla="*/ 2261024 w 2428304"/>
                  <a:gd name="connsiteY206" fmla="*/ 376800 h 860097"/>
                  <a:gd name="connsiteX207" fmla="*/ 2244264 w 2428304"/>
                  <a:gd name="connsiteY207" fmla="*/ 373263 h 860097"/>
                  <a:gd name="connsiteX208" fmla="*/ 2272203 w 2428304"/>
                  <a:gd name="connsiteY208" fmla="*/ 415011 h 860097"/>
                  <a:gd name="connsiteX209" fmla="*/ 2266988 w 2428304"/>
                  <a:gd name="connsiteY209" fmla="*/ 431285 h 860097"/>
                  <a:gd name="connsiteX210" fmla="*/ 2238675 w 2428304"/>
                  <a:gd name="connsiteY210" fmla="*/ 419961 h 860097"/>
                  <a:gd name="connsiteX211" fmla="*/ 2239791 w 2428304"/>
                  <a:gd name="connsiteY211" fmla="*/ 426684 h 860097"/>
                  <a:gd name="connsiteX212" fmla="*/ 2188754 w 2428304"/>
                  <a:gd name="connsiteY212" fmla="*/ 447209 h 860097"/>
                  <a:gd name="connsiteX213" fmla="*/ 2142557 w 2428304"/>
                  <a:gd name="connsiteY213" fmla="*/ 489666 h 860097"/>
                  <a:gd name="connsiteX214" fmla="*/ 2112003 w 2428304"/>
                  <a:gd name="connsiteY214" fmla="*/ 473392 h 860097"/>
                  <a:gd name="connsiteX215" fmla="*/ 2083689 w 2428304"/>
                  <a:gd name="connsiteY215" fmla="*/ 490723 h 860097"/>
                  <a:gd name="connsiteX216" fmla="*/ 2083689 w 2428304"/>
                  <a:gd name="connsiteY216" fmla="*/ 475514 h 860097"/>
                  <a:gd name="connsiteX217" fmla="*/ 2067296 w 2428304"/>
                  <a:gd name="connsiteY217" fmla="*/ 491081 h 860097"/>
                  <a:gd name="connsiteX218" fmla="*/ 2046439 w 2428304"/>
                  <a:gd name="connsiteY218" fmla="*/ 490373 h 860097"/>
                  <a:gd name="connsiteX219" fmla="*/ 2025197 w 2428304"/>
                  <a:gd name="connsiteY219" fmla="*/ 531416 h 860097"/>
                  <a:gd name="connsiteX220" fmla="*/ 2042715 w 2428304"/>
                  <a:gd name="connsiteY220" fmla="*/ 539902 h 860097"/>
                  <a:gd name="connsiteX221" fmla="*/ 2036001 w 2428304"/>
                  <a:gd name="connsiteY221" fmla="*/ 553347 h 860097"/>
                  <a:gd name="connsiteX222" fmla="*/ 2043831 w 2428304"/>
                  <a:gd name="connsiteY222" fmla="*/ 574930 h 860097"/>
                  <a:gd name="connsiteX223" fmla="*/ 2028929 w 2428304"/>
                  <a:gd name="connsiteY223" fmla="*/ 571036 h 860097"/>
                  <a:gd name="connsiteX224" fmla="*/ 2020358 w 2428304"/>
                  <a:gd name="connsiteY224" fmla="*/ 590147 h 860097"/>
                  <a:gd name="connsiteX225" fmla="*/ 2025572 w 2428304"/>
                  <a:gd name="connsiteY225" fmla="*/ 606421 h 860097"/>
                  <a:gd name="connsiteX226" fmla="*/ 1994277 w 2428304"/>
                  <a:gd name="connsiteY226" fmla="*/ 620215 h 860097"/>
                  <a:gd name="connsiteX227" fmla="*/ 1997634 w 2428304"/>
                  <a:gd name="connsiteY227" fmla="*/ 639676 h 860097"/>
                  <a:gd name="connsiteX228" fmla="*/ 1976767 w 2428304"/>
                  <a:gd name="connsiteY228" fmla="*/ 644626 h 860097"/>
                  <a:gd name="connsiteX229" fmla="*/ 1971928 w 2428304"/>
                  <a:gd name="connsiteY229" fmla="*/ 665501 h 860097"/>
                  <a:gd name="connsiteX230" fmla="*/ 1952553 w 2428304"/>
                  <a:gd name="connsiteY230" fmla="*/ 687441 h 860097"/>
                  <a:gd name="connsiteX231" fmla="*/ 1935785 w 2428304"/>
                  <a:gd name="connsiteY231" fmla="*/ 606421 h 860097"/>
                  <a:gd name="connsiteX232" fmla="*/ 1937275 w 2428304"/>
                  <a:gd name="connsiteY232" fmla="*/ 562899 h 860097"/>
                  <a:gd name="connsiteX233" fmla="*/ 1952553 w 2428304"/>
                  <a:gd name="connsiteY233" fmla="*/ 537074 h 860097"/>
                  <a:gd name="connsiteX234" fmla="*/ 1974160 w 2428304"/>
                  <a:gd name="connsiteY234" fmla="*/ 531765 h 860097"/>
                  <a:gd name="connsiteX235" fmla="*/ 2024456 w 2428304"/>
                  <a:gd name="connsiteY235" fmla="*/ 477635 h 860097"/>
                  <a:gd name="connsiteX236" fmla="*/ 2048296 w 2428304"/>
                  <a:gd name="connsiteY236" fmla="*/ 466312 h 860097"/>
                  <a:gd name="connsiteX237" fmla="*/ 2056492 w 2428304"/>
                  <a:gd name="connsiteY237" fmla="*/ 435178 h 860097"/>
                  <a:gd name="connsiteX238" fmla="*/ 2067296 w 2428304"/>
                  <a:gd name="connsiteY238" fmla="*/ 427042 h 860097"/>
                  <a:gd name="connsiteX239" fmla="*/ 2047929 w 2428304"/>
                  <a:gd name="connsiteY239" fmla="*/ 426684 h 860097"/>
                  <a:gd name="connsiteX240" fmla="*/ 2042340 w 2428304"/>
                  <a:gd name="connsiteY240" fmla="*/ 452517 h 860097"/>
                  <a:gd name="connsiteX241" fmla="*/ 1999491 w 2428304"/>
                  <a:gd name="connsiteY241" fmla="*/ 474100 h 860097"/>
                  <a:gd name="connsiteX242" fmla="*/ 2003590 w 2428304"/>
                  <a:gd name="connsiteY242" fmla="*/ 440836 h 860097"/>
                  <a:gd name="connsiteX243" fmla="*/ 1957401 w 2428304"/>
                  <a:gd name="connsiteY243" fmla="*/ 448624 h 860097"/>
                  <a:gd name="connsiteX244" fmla="*/ 1914177 w 2428304"/>
                  <a:gd name="connsiteY244" fmla="*/ 490723 h 860097"/>
                  <a:gd name="connsiteX245" fmla="*/ 1922748 w 2428304"/>
                  <a:gd name="connsiteY245" fmla="*/ 508769 h 860097"/>
                  <a:gd name="connsiteX246" fmla="*/ 1876551 w 2428304"/>
                  <a:gd name="connsiteY246" fmla="*/ 514784 h 860097"/>
                  <a:gd name="connsiteX247" fmla="*/ 1870595 w 2428304"/>
                  <a:gd name="connsiteY247" fmla="*/ 509476 h 860097"/>
                  <a:gd name="connsiteX248" fmla="*/ 1886239 w 2428304"/>
                  <a:gd name="connsiteY248" fmla="*/ 506647 h 860097"/>
                  <a:gd name="connsiteX249" fmla="*/ 1847497 w 2428304"/>
                  <a:gd name="connsiteY249" fmla="*/ 495324 h 860097"/>
                  <a:gd name="connsiteX250" fmla="*/ 1836318 w 2428304"/>
                  <a:gd name="connsiteY250" fmla="*/ 506647 h 860097"/>
                  <a:gd name="connsiteX251" fmla="*/ 1748762 w 2428304"/>
                  <a:gd name="connsiteY251" fmla="*/ 506997 h 860097"/>
                  <a:gd name="connsiteX252" fmla="*/ 1645572 w 2428304"/>
                  <a:gd name="connsiteY252" fmla="*/ 604649 h 860097"/>
                  <a:gd name="connsiteX253" fmla="*/ 1666430 w 2428304"/>
                  <a:gd name="connsiteY253" fmla="*/ 608900 h 860097"/>
                  <a:gd name="connsiteX254" fmla="*/ 1666430 w 2428304"/>
                  <a:gd name="connsiteY254" fmla="*/ 626589 h 860097"/>
                  <a:gd name="connsiteX255" fmla="*/ 1679100 w 2428304"/>
                  <a:gd name="connsiteY255" fmla="*/ 615614 h 860097"/>
                  <a:gd name="connsiteX256" fmla="*/ 1675376 w 2428304"/>
                  <a:gd name="connsiteY256" fmla="*/ 630832 h 860097"/>
                  <a:gd name="connsiteX257" fmla="*/ 1690279 w 2428304"/>
                  <a:gd name="connsiteY257" fmla="*/ 622337 h 860097"/>
                  <a:gd name="connsiteX258" fmla="*/ 1689529 w 2428304"/>
                  <a:gd name="connsiteY258" fmla="*/ 631897 h 860097"/>
                  <a:gd name="connsiteX259" fmla="*/ 1693627 w 2428304"/>
                  <a:gd name="connsiteY259" fmla="*/ 615614 h 860097"/>
                  <a:gd name="connsiteX260" fmla="*/ 1709645 w 2428304"/>
                  <a:gd name="connsiteY260" fmla="*/ 615972 h 860097"/>
                  <a:gd name="connsiteX261" fmla="*/ 1731253 w 2428304"/>
                  <a:gd name="connsiteY261" fmla="*/ 637196 h 860097"/>
                  <a:gd name="connsiteX262" fmla="*/ 1710770 w 2428304"/>
                  <a:gd name="connsiteY262" fmla="*/ 638969 h 860097"/>
                  <a:gd name="connsiteX263" fmla="*/ 1729021 w 2428304"/>
                  <a:gd name="connsiteY263" fmla="*/ 645342 h 860097"/>
                  <a:gd name="connsiteX264" fmla="*/ 1733494 w 2428304"/>
                  <a:gd name="connsiteY264" fmla="*/ 660201 h 860097"/>
                  <a:gd name="connsiteX265" fmla="*/ 1718958 w 2428304"/>
                  <a:gd name="connsiteY265" fmla="*/ 690628 h 860097"/>
                  <a:gd name="connsiteX266" fmla="*/ 1715985 w 2428304"/>
                  <a:gd name="connsiteY266" fmla="*/ 736621 h 860097"/>
                  <a:gd name="connsiteX267" fmla="*/ 1643331 w 2428304"/>
                  <a:gd name="connsiteY267" fmla="*/ 834272 h 860097"/>
                  <a:gd name="connsiteX268" fmla="*/ 1617626 w 2428304"/>
                  <a:gd name="connsiteY268" fmla="*/ 847718 h 860097"/>
                  <a:gd name="connsiteX269" fmla="*/ 1597134 w 2428304"/>
                  <a:gd name="connsiteY269" fmla="*/ 834272 h 860097"/>
                  <a:gd name="connsiteX270" fmla="*/ 1579625 w 2428304"/>
                  <a:gd name="connsiteY270" fmla="*/ 853375 h 860097"/>
                  <a:gd name="connsiteX271" fmla="*/ 1578509 w 2428304"/>
                  <a:gd name="connsiteY271" fmla="*/ 849481 h 860097"/>
                  <a:gd name="connsiteX272" fmla="*/ 1587821 w 2428304"/>
                  <a:gd name="connsiteY272" fmla="*/ 834272 h 860097"/>
                  <a:gd name="connsiteX273" fmla="*/ 1582982 w 2428304"/>
                  <a:gd name="connsiteY273" fmla="*/ 809853 h 860097"/>
                  <a:gd name="connsiteX274" fmla="*/ 1614643 w 2428304"/>
                  <a:gd name="connsiteY274" fmla="*/ 799952 h 860097"/>
                  <a:gd name="connsiteX275" fmla="*/ 1640349 w 2428304"/>
                  <a:gd name="connsiteY275" fmla="*/ 734848 h 860097"/>
                  <a:gd name="connsiteX276" fmla="*/ 1585964 w 2428304"/>
                  <a:gd name="connsiteY276" fmla="*/ 750415 h 860097"/>
                  <a:gd name="connsiteX277" fmla="*/ 1578509 w 2428304"/>
                  <a:gd name="connsiteY277" fmla="*/ 726004 h 860097"/>
                  <a:gd name="connsiteX278" fmla="*/ 1534918 w 2428304"/>
                  <a:gd name="connsiteY278" fmla="*/ 711145 h 860097"/>
                  <a:gd name="connsiteX279" fmla="*/ 1508846 w 2428304"/>
                  <a:gd name="connsiteY279" fmla="*/ 644277 h 860097"/>
                  <a:gd name="connsiteX280" fmla="*/ 1479783 w 2428304"/>
                  <a:gd name="connsiteY280" fmla="*/ 631897 h 860097"/>
                  <a:gd name="connsiteX281" fmla="*/ 1428371 w 2428304"/>
                  <a:gd name="connsiteY281" fmla="*/ 649934 h 860097"/>
                  <a:gd name="connsiteX282" fmla="*/ 1437684 w 2428304"/>
                  <a:gd name="connsiteY282" fmla="*/ 664444 h 860097"/>
                  <a:gd name="connsiteX283" fmla="*/ 1416451 w 2428304"/>
                  <a:gd name="connsiteY283" fmla="*/ 704073 h 860097"/>
                  <a:gd name="connsiteX284" fmla="*/ 1396335 w 2428304"/>
                  <a:gd name="connsiteY284" fmla="*/ 714681 h 860097"/>
                  <a:gd name="connsiteX285" fmla="*/ 1375093 w 2428304"/>
                  <a:gd name="connsiteY285" fmla="*/ 705129 h 860097"/>
                  <a:gd name="connsiteX286" fmla="*/ 1349012 w 2428304"/>
                  <a:gd name="connsiteY286" fmla="*/ 700886 h 860097"/>
                  <a:gd name="connsiteX287" fmla="*/ 1281957 w 2428304"/>
                  <a:gd name="connsiteY287" fmla="*/ 719282 h 860097"/>
                  <a:gd name="connsiteX288" fmla="*/ 1221974 w 2428304"/>
                  <a:gd name="connsiteY288" fmla="*/ 692042 h 860097"/>
                  <a:gd name="connsiteX289" fmla="*/ 1184348 w 2428304"/>
                  <a:gd name="connsiteY289" fmla="*/ 695936 h 860097"/>
                  <a:gd name="connsiteX290" fmla="*/ 1170562 w 2428304"/>
                  <a:gd name="connsiteY290" fmla="*/ 673996 h 860097"/>
                  <a:gd name="connsiteX291" fmla="*/ 1133311 w 2428304"/>
                  <a:gd name="connsiteY291" fmla="*/ 660201 h 860097"/>
                  <a:gd name="connsiteX292" fmla="*/ 1113561 w 2428304"/>
                  <a:gd name="connsiteY292" fmla="*/ 675061 h 860097"/>
                  <a:gd name="connsiteX293" fmla="*/ 1112445 w 2428304"/>
                  <a:gd name="connsiteY293" fmla="*/ 704780 h 860097"/>
                  <a:gd name="connsiteX294" fmla="*/ 1026755 w 2428304"/>
                  <a:gd name="connsiteY294" fmla="*/ 691684 h 860097"/>
                  <a:gd name="connsiteX295" fmla="*/ 980933 w 2428304"/>
                  <a:gd name="connsiteY295" fmla="*/ 719282 h 860097"/>
                  <a:gd name="connsiteX296" fmla="*/ 956718 w 2428304"/>
                  <a:gd name="connsiteY296" fmla="*/ 729898 h 860097"/>
                  <a:gd name="connsiteX297" fmla="*/ 926913 w 2428304"/>
                  <a:gd name="connsiteY297" fmla="*/ 708316 h 860097"/>
                  <a:gd name="connsiteX298" fmla="*/ 907172 w 2428304"/>
                  <a:gd name="connsiteY298" fmla="*/ 720347 h 860097"/>
                  <a:gd name="connsiteX299" fmla="*/ 871403 w 2428304"/>
                  <a:gd name="connsiteY299" fmla="*/ 705129 h 860097"/>
                  <a:gd name="connsiteX300" fmla="*/ 857617 w 2428304"/>
                  <a:gd name="connsiteY300" fmla="*/ 704073 h 860097"/>
                  <a:gd name="connsiteX301" fmla="*/ 847563 w 2428304"/>
                  <a:gd name="connsiteY301" fmla="*/ 680361 h 860097"/>
                  <a:gd name="connsiteX302" fmla="*/ 827438 w 2428304"/>
                  <a:gd name="connsiteY302" fmla="*/ 680361 h 860097"/>
                  <a:gd name="connsiteX303" fmla="*/ 820366 w 2428304"/>
                  <a:gd name="connsiteY303" fmla="*/ 684612 h 860097"/>
                  <a:gd name="connsiteX304" fmla="*/ 804340 w 2428304"/>
                  <a:gd name="connsiteY304" fmla="*/ 666924 h 860097"/>
                  <a:gd name="connsiteX305" fmla="*/ 793536 w 2428304"/>
                  <a:gd name="connsiteY305" fmla="*/ 671516 h 860097"/>
                  <a:gd name="connsiteX306" fmla="*/ 784598 w 2428304"/>
                  <a:gd name="connsiteY306" fmla="*/ 677182 h 860097"/>
                  <a:gd name="connsiteX307" fmla="*/ 743615 w 2428304"/>
                  <a:gd name="connsiteY307" fmla="*/ 641090 h 860097"/>
                  <a:gd name="connsiteX308" fmla="*/ 732070 w 2428304"/>
                  <a:gd name="connsiteY308" fmla="*/ 637554 h 860097"/>
                  <a:gd name="connsiteX309" fmla="*/ 705248 w 2428304"/>
                  <a:gd name="connsiteY309" fmla="*/ 609957 h 860097"/>
                  <a:gd name="connsiteX310" fmla="*/ 679908 w 2428304"/>
                  <a:gd name="connsiteY310" fmla="*/ 626589 h 860097"/>
                  <a:gd name="connsiteX311" fmla="*/ 675443 w 2428304"/>
                  <a:gd name="connsiteY311" fmla="*/ 615265 h 860097"/>
                  <a:gd name="connsiteX312" fmla="*/ 638184 w 2428304"/>
                  <a:gd name="connsiteY312" fmla="*/ 613143 h 860097"/>
                  <a:gd name="connsiteX313" fmla="*/ 623657 w 2428304"/>
                  <a:gd name="connsiteY313" fmla="*/ 593683 h 860097"/>
                  <a:gd name="connsiteX314" fmla="*/ 604281 w 2428304"/>
                  <a:gd name="connsiteY314" fmla="*/ 595097 h 860097"/>
                  <a:gd name="connsiteX315" fmla="*/ 596460 w 2428304"/>
                  <a:gd name="connsiteY315" fmla="*/ 603234 h 860097"/>
                  <a:gd name="connsiteX316" fmla="*/ 572245 w 2428304"/>
                  <a:gd name="connsiteY316" fmla="*/ 607835 h 860097"/>
                  <a:gd name="connsiteX317" fmla="*/ 565164 w 2428304"/>
                  <a:gd name="connsiteY317" fmla="*/ 603234 h 860097"/>
                  <a:gd name="connsiteX318" fmla="*/ 556218 w 2428304"/>
                  <a:gd name="connsiteY318" fmla="*/ 618801 h 860097"/>
                  <a:gd name="connsiteX319" fmla="*/ 548030 w 2428304"/>
                  <a:gd name="connsiteY319" fmla="*/ 615265 h 860097"/>
                  <a:gd name="connsiteX320" fmla="*/ 518592 w 2428304"/>
                  <a:gd name="connsiteY320" fmla="*/ 619508 h 860097"/>
                  <a:gd name="connsiteX321" fmla="*/ 509279 w 2428304"/>
                  <a:gd name="connsiteY321" fmla="*/ 615265 h 860097"/>
                  <a:gd name="connsiteX322" fmla="*/ 505556 w 2428304"/>
                  <a:gd name="connsiteY322" fmla="*/ 619508 h 860097"/>
                  <a:gd name="connsiteX323" fmla="*/ 520833 w 2428304"/>
                  <a:gd name="connsiteY323" fmla="*/ 637554 h 860097"/>
                  <a:gd name="connsiteX324" fmla="*/ 510029 w 2428304"/>
                  <a:gd name="connsiteY324" fmla="*/ 648171 h 860097"/>
                  <a:gd name="connsiteX325" fmla="*/ 510395 w 2428304"/>
                  <a:gd name="connsiteY325" fmla="*/ 663030 h 860097"/>
                  <a:gd name="connsiteX326" fmla="*/ 527538 w 2428304"/>
                  <a:gd name="connsiteY326" fmla="*/ 663379 h 860097"/>
                  <a:gd name="connsiteX327" fmla="*/ 535735 w 2428304"/>
                  <a:gd name="connsiteY327" fmla="*/ 677182 h 860097"/>
                  <a:gd name="connsiteX328" fmla="*/ 530512 w 2428304"/>
                  <a:gd name="connsiteY328" fmla="*/ 687790 h 860097"/>
                  <a:gd name="connsiteX329" fmla="*/ 518592 w 2428304"/>
                  <a:gd name="connsiteY329" fmla="*/ 680361 h 860097"/>
                  <a:gd name="connsiteX330" fmla="*/ 509279 w 2428304"/>
                  <a:gd name="connsiteY330" fmla="*/ 687441 h 860097"/>
                  <a:gd name="connsiteX331" fmla="*/ 498850 w 2428304"/>
                  <a:gd name="connsiteY331" fmla="*/ 681783 h 860097"/>
                  <a:gd name="connsiteX332" fmla="*/ 493636 w 2428304"/>
                  <a:gd name="connsiteY332" fmla="*/ 671516 h 860097"/>
                  <a:gd name="connsiteX333" fmla="*/ 482457 w 2428304"/>
                  <a:gd name="connsiteY333" fmla="*/ 677182 h 860097"/>
                  <a:gd name="connsiteX334" fmla="*/ 474261 w 2428304"/>
                  <a:gd name="connsiteY334" fmla="*/ 672224 h 860097"/>
                  <a:gd name="connsiteX335" fmla="*/ 463832 w 2428304"/>
                  <a:gd name="connsiteY335" fmla="*/ 680361 h 860097"/>
                  <a:gd name="connsiteX336" fmla="*/ 451162 w 2428304"/>
                  <a:gd name="connsiteY336" fmla="*/ 682491 h 860097"/>
                  <a:gd name="connsiteX337" fmla="*/ 443340 w 2428304"/>
                  <a:gd name="connsiteY337" fmla="*/ 671516 h 860097"/>
                  <a:gd name="connsiteX338" fmla="*/ 397143 w 2428304"/>
                  <a:gd name="connsiteY338" fmla="*/ 668688 h 860097"/>
                  <a:gd name="connsiteX339" fmla="*/ 392670 w 2428304"/>
                  <a:gd name="connsiteY339" fmla="*/ 673996 h 860097"/>
                  <a:gd name="connsiteX340" fmla="*/ 388196 w 2428304"/>
                  <a:gd name="connsiteY340" fmla="*/ 673638 h 860097"/>
                  <a:gd name="connsiteX341" fmla="*/ 380008 w 2428304"/>
                  <a:gd name="connsiteY341" fmla="*/ 685319 h 860097"/>
                  <a:gd name="connsiteX342" fmla="*/ 381125 w 2428304"/>
                  <a:gd name="connsiteY342" fmla="*/ 696992 h 860097"/>
                  <a:gd name="connsiteX343" fmla="*/ 375535 w 2428304"/>
                  <a:gd name="connsiteY343" fmla="*/ 698057 h 860097"/>
                  <a:gd name="connsiteX344" fmla="*/ 372178 w 2428304"/>
                  <a:gd name="connsiteY344" fmla="*/ 687790 h 860097"/>
                  <a:gd name="connsiteX345" fmla="*/ 365106 w 2428304"/>
                  <a:gd name="connsiteY345" fmla="*/ 688855 h 860097"/>
                  <a:gd name="connsiteX346" fmla="*/ 363240 w 2428304"/>
                  <a:gd name="connsiteY346" fmla="*/ 722468 h 860097"/>
                  <a:gd name="connsiteX347" fmla="*/ 369946 w 2428304"/>
                  <a:gd name="connsiteY347" fmla="*/ 732377 h 860097"/>
                  <a:gd name="connsiteX348" fmla="*/ 369946 w 2428304"/>
                  <a:gd name="connsiteY348" fmla="*/ 741571 h 860097"/>
                  <a:gd name="connsiteX349" fmla="*/ 378142 w 2428304"/>
                  <a:gd name="connsiteY349" fmla="*/ 740156 h 860097"/>
                  <a:gd name="connsiteX350" fmla="*/ 388196 w 2428304"/>
                  <a:gd name="connsiteY350" fmla="*/ 735555 h 860097"/>
                  <a:gd name="connsiteX351" fmla="*/ 396393 w 2428304"/>
                  <a:gd name="connsiteY351" fmla="*/ 750415 h 860097"/>
                  <a:gd name="connsiteX352" fmla="*/ 401616 w 2428304"/>
                  <a:gd name="connsiteY352" fmla="*/ 759966 h 860097"/>
                  <a:gd name="connsiteX353" fmla="*/ 408688 w 2428304"/>
                  <a:gd name="connsiteY353" fmla="*/ 772704 h 860097"/>
                  <a:gd name="connsiteX354" fmla="*/ 419492 w 2428304"/>
                  <a:gd name="connsiteY354" fmla="*/ 775891 h 860097"/>
                  <a:gd name="connsiteX355" fmla="*/ 405714 w 2428304"/>
                  <a:gd name="connsiteY355" fmla="*/ 785800 h 860097"/>
                  <a:gd name="connsiteX356" fmla="*/ 396768 w 2428304"/>
                  <a:gd name="connsiteY356" fmla="*/ 776249 h 860097"/>
                  <a:gd name="connsiteX357" fmla="*/ 387455 w 2428304"/>
                  <a:gd name="connsiteY357" fmla="*/ 813747 h 860097"/>
                  <a:gd name="connsiteX358" fmla="*/ 398634 w 2428304"/>
                  <a:gd name="connsiteY358" fmla="*/ 823656 h 860097"/>
                  <a:gd name="connsiteX359" fmla="*/ 407947 w 2428304"/>
                  <a:gd name="connsiteY359" fmla="*/ 860098 h 860097"/>
                  <a:gd name="connsiteX360" fmla="*/ 399009 w 2428304"/>
                  <a:gd name="connsiteY360" fmla="*/ 853375 h 860097"/>
                  <a:gd name="connsiteX361" fmla="*/ 390062 w 2428304"/>
                  <a:gd name="connsiteY361" fmla="*/ 849481 h 860097"/>
                  <a:gd name="connsiteX362" fmla="*/ 378142 w 2428304"/>
                  <a:gd name="connsiteY362" fmla="*/ 847718 h 860097"/>
                  <a:gd name="connsiteX363" fmla="*/ 369946 w 2428304"/>
                  <a:gd name="connsiteY363" fmla="*/ 843466 h 860097"/>
                  <a:gd name="connsiteX364" fmla="*/ 362490 w 2428304"/>
                  <a:gd name="connsiteY364" fmla="*/ 842409 h 860097"/>
                  <a:gd name="connsiteX365" fmla="*/ 356910 w 2428304"/>
                  <a:gd name="connsiteY365" fmla="*/ 829671 h 860097"/>
                  <a:gd name="connsiteX366" fmla="*/ 342007 w 2428304"/>
                  <a:gd name="connsiteY366" fmla="*/ 837101 h 860097"/>
                  <a:gd name="connsiteX367" fmla="*/ 328963 w 2428304"/>
                  <a:gd name="connsiteY367" fmla="*/ 836743 h 860097"/>
                  <a:gd name="connsiteX368" fmla="*/ 318909 w 2428304"/>
                  <a:gd name="connsiteY368" fmla="*/ 825778 h 860097"/>
                  <a:gd name="connsiteX369" fmla="*/ 296552 w 2428304"/>
                  <a:gd name="connsiteY369" fmla="*/ 814812 h 860097"/>
                  <a:gd name="connsiteX370" fmla="*/ 274571 w 2428304"/>
                  <a:gd name="connsiteY370" fmla="*/ 816933 h 860097"/>
                  <a:gd name="connsiteX371" fmla="*/ 249983 w 2428304"/>
                  <a:gd name="connsiteY371" fmla="*/ 798887 h 860097"/>
                  <a:gd name="connsiteX372" fmla="*/ 268984 w 2428304"/>
                  <a:gd name="connsiteY372" fmla="*/ 782613 h 860097"/>
                  <a:gd name="connsiteX373" fmla="*/ 270846 w 2428304"/>
                  <a:gd name="connsiteY373" fmla="*/ 767754 h 860097"/>
                  <a:gd name="connsiteX374" fmla="*/ 270474 w 2428304"/>
                  <a:gd name="connsiteY374" fmla="*/ 753960 h 860097"/>
                  <a:gd name="connsiteX375" fmla="*/ 273081 w 2428304"/>
                  <a:gd name="connsiteY375" fmla="*/ 742278 h 860097"/>
                  <a:gd name="connsiteX376" fmla="*/ 285003 w 2428304"/>
                  <a:gd name="connsiteY376" fmla="*/ 738742 h 860097"/>
                  <a:gd name="connsiteX377" fmla="*/ 277552 w 2428304"/>
                  <a:gd name="connsiteY377" fmla="*/ 717160 h 860097"/>
                  <a:gd name="connsiteX378" fmla="*/ 263768 w 2428304"/>
                  <a:gd name="connsiteY378" fmla="*/ 711145 h 860097"/>
                  <a:gd name="connsiteX379" fmla="*/ 256316 w 2428304"/>
                  <a:gd name="connsiteY379" fmla="*/ 707609 h 860097"/>
                  <a:gd name="connsiteX380" fmla="*/ 245885 w 2428304"/>
                  <a:gd name="connsiteY380" fmla="*/ 710795 h 860097"/>
                  <a:gd name="connsiteX381" fmla="*/ 225394 w 2428304"/>
                  <a:gd name="connsiteY381" fmla="*/ 704780 h 860097"/>
                  <a:gd name="connsiteX382" fmla="*/ 209375 w 2428304"/>
                  <a:gd name="connsiteY382" fmla="*/ 683198 h 860097"/>
                  <a:gd name="connsiteX383" fmla="*/ 195218 w 2428304"/>
                  <a:gd name="connsiteY383" fmla="*/ 676825 h 860097"/>
                  <a:gd name="connsiteX384" fmla="*/ 188139 w 2428304"/>
                  <a:gd name="connsiteY384" fmla="*/ 657364 h 860097"/>
                  <a:gd name="connsiteX385" fmla="*/ 176963 w 2428304"/>
                  <a:gd name="connsiteY385" fmla="*/ 654893 h 860097"/>
                  <a:gd name="connsiteX386" fmla="*/ 165414 w 2428304"/>
                  <a:gd name="connsiteY386" fmla="*/ 661616 h 860097"/>
                  <a:gd name="connsiteX387" fmla="*/ 157590 w 2428304"/>
                  <a:gd name="connsiteY387" fmla="*/ 665501 h 860097"/>
                  <a:gd name="connsiteX388" fmla="*/ 153492 w 2428304"/>
                  <a:gd name="connsiteY388" fmla="*/ 656657 h 860097"/>
                  <a:gd name="connsiteX389" fmla="*/ 148649 w 2428304"/>
                  <a:gd name="connsiteY389" fmla="*/ 647813 h 860097"/>
                  <a:gd name="connsiteX390" fmla="*/ 164296 w 2428304"/>
                  <a:gd name="connsiteY390" fmla="*/ 645691 h 860097"/>
                  <a:gd name="connsiteX391" fmla="*/ 163551 w 2428304"/>
                  <a:gd name="connsiteY391" fmla="*/ 640383 h 860097"/>
                  <a:gd name="connsiteX392" fmla="*/ 159825 w 2428304"/>
                  <a:gd name="connsiteY392" fmla="*/ 635782 h 860097"/>
                  <a:gd name="connsiteX393" fmla="*/ 153492 w 2428304"/>
                  <a:gd name="connsiteY393" fmla="*/ 631539 h 860097"/>
                  <a:gd name="connsiteX394" fmla="*/ 145668 w 2428304"/>
                  <a:gd name="connsiteY394" fmla="*/ 607835 h 860097"/>
                  <a:gd name="connsiteX395" fmla="*/ 132257 w 2428304"/>
                  <a:gd name="connsiteY395" fmla="*/ 596512 h 860097"/>
                  <a:gd name="connsiteX396" fmla="*/ 119962 w 2428304"/>
                  <a:gd name="connsiteY396" fmla="*/ 595804 h 860097"/>
                  <a:gd name="connsiteX397" fmla="*/ 106923 w 2428304"/>
                  <a:gd name="connsiteY397" fmla="*/ 595804 h 860097"/>
                  <a:gd name="connsiteX398" fmla="*/ 98726 w 2428304"/>
                  <a:gd name="connsiteY398" fmla="*/ 588733 h 860097"/>
                  <a:gd name="connsiteX399" fmla="*/ 89785 w 2428304"/>
                  <a:gd name="connsiteY399" fmla="*/ 587318 h 860097"/>
                  <a:gd name="connsiteX400" fmla="*/ 82706 w 2428304"/>
                  <a:gd name="connsiteY400" fmla="*/ 587318 h 860097"/>
                  <a:gd name="connsiteX401" fmla="*/ 78236 w 2428304"/>
                  <a:gd name="connsiteY401" fmla="*/ 593683 h 860097"/>
                  <a:gd name="connsiteX402" fmla="*/ 69294 w 2428304"/>
                  <a:gd name="connsiteY402" fmla="*/ 602527 h 860097"/>
                  <a:gd name="connsiteX403" fmla="*/ 67432 w 2428304"/>
                  <a:gd name="connsiteY403" fmla="*/ 612078 h 860097"/>
                  <a:gd name="connsiteX404" fmla="*/ 64451 w 2428304"/>
                  <a:gd name="connsiteY404" fmla="*/ 615265 h 860097"/>
                  <a:gd name="connsiteX405" fmla="*/ 59236 w 2428304"/>
                  <a:gd name="connsiteY405" fmla="*/ 630832 h 860097"/>
                  <a:gd name="connsiteX406" fmla="*/ 55883 w 2428304"/>
                  <a:gd name="connsiteY406" fmla="*/ 625523 h 860097"/>
                  <a:gd name="connsiteX407" fmla="*/ 54020 w 2428304"/>
                  <a:gd name="connsiteY407" fmla="*/ 619866 h 860097"/>
                  <a:gd name="connsiteX408" fmla="*/ 0 w 2428304"/>
                  <a:gd name="connsiteY408" fmla="*/ 610664 h 86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Lst>
                <a:rect l="l" t="t" r="r" b="b"/>
                <a:pathLst>
                  <a:path w="2428304" h="860097">
                    <a:moveTo>
                      <a:pt x="0" y="610664"/>
                    </a:moveTo>
                    <a:lnTo>
                      <a:pt x="20490" y="591203"/>
                    </a:lnTo>
                    <a:lnTo>
                      <a:pt x="13412" y="599340"/>
                    </a:lnTo>
                    <a:lnTo>
                      <a:pt x="22726" y="601820"/>
                    </a:lnTo>
                    <a:lnTo>
                      <a:pt x="20490" y="561484"/>
                    </a:lnTo>
                    <a:lnTo>
                      <a:pt x="28686" y="542731"/>
                    </a:lnTo>
                    <a:lnTo>
                      <a:pt x="40236" y="539902"/>
                    </a:lnTo>
                    <a:lnTo>
                      <a:pt x="63707" y="557241"/>
                    </a:lnTo>
                    <a:lnTo>
                      <a:pt x="67804" y="524336"/>
                    </a:lnTo>
                    <a:lnTo>
                      <a:pt x="58863" y="524693"/>
                    </a:lnTo>
                    <a:lnTo>
                      <a:pt x="54765" y="505582"/>
                    </a:lnTo>
                    <a:lnTo>
                      <a:pt x="150884" y="487187"/>
                    </a:lnTo>
                    <a:lnTo>
                      <a:pt x="126296" y="480464"/>
                    </a:lnTo>
                    <a:lnTo>
                      <a:pt x="127786" y="470555"/>
                    </a:lnTo>
                    <a:lnTo>
                      <a:pt x="113628" y="474100"/>
                    </a:lnTo>
                    <a:lnTo>
                      <a:pt x="168394" y="423506"/>
                    </a:lnTo>
                    <a:lnTo>
                      <a:pt x="144923" y="370432"/>
                    </a:lnTo>
                    <a:lnTo>
                      <a:pt x="149394" y="345313"/>
                    </a:lnTo>
                    <a:lnTo>
                      <a:pt x="134491" y="317008"/>
                    </a:lnTo>
                    <a:lnTo>
                      <a:pt x="148276" y="300733"/>
                    </a:lnTo>
                    <a:lnTo>
                      <a:pt x="126296" y="278089"/>
                    </a:lnTo>
                    <a:lnTo>
                      <a:pt x="132257" y="260399"/>
                    </a:lnTo>
                    <a:lnTo>
                      <a:pt x="159825" y="239525"/>
                    </a:lnTo>
                    <a:lnTo>
                      <a:pt x="174727" y="237048"/>
                    </a:lnTo>
                    <a:lnTo>
                      <a:pt x="192237" y="241648"/>
                    </a:lnTo>
                    <a:lnTo>
                      <a:pt x="176963" y="246247"/>
                    </a:lnTo>
                    <a:lnTo>
                      <a:pt x="188139" y="254385"/>
                    </a:lnTo>
                    <a:lnTo>
                      <a:pt x="230983" y="257215"/>
                    </a:lnTo>
                    <a:lnTo>
                      <a:pt x="305123" y="299671"/>
                    </a:lnTo>
                    <a:lnTo>
                      <a:pt x="306980" y="320900"/>
                    </a:lnTo>
                    <a:lnTo>
                      <a:pt x="274945" y="338944"/>
                    </a:lnTo>
                    <a:lnTo>
                      <a:pt x="175473" y="313470"/>
                    </a:lnTo>
                    <a:lnTo>
                      <a:pt x="215336" y="343897"/>
                    </a:lnTo>
                    <a:lnTo>
                      <a:pt x="213846" y="379985"/>
                    </a:lnTo>
                    <a:lnTo>
                      <a:pt x="254082" y="396965"/>
                    </a:lnTo>
                    <a:lnTo>
                      <a:pt x="265258" y="394136"/>
                    </a:lnTo>
                    <a:lnTo>
                      <a:pt x="260042" y="379985"/>
                    </a:lnTo>
                    <a:lnTo>
                      <a:pt x="241042" y="373971"/>
                    </a:lnTo>
                    <a:lnTo>
                      <a:pt x="245513" y="361941"/>
                    </a:lnTo>
                    <a:lnTo>
                      <a:pt x="264513" y="375386"/>
                    </a:lnTo>
                    <a:lnTo>
                      <a:pt x="302882" y="379985"/>
                    </a:lnTo>
                    <a:lnTo>
                      <a:pt x="286121" y="351327"/>
                    </a:lnTo>
                    <a:lnTo>
                      <a:pt x="323007" y="327622"/>
                    </a:lnTo>
                    <a:lnTo>
                      <a:pt x="349079" y="343897"/>
                    </a:lnTo>
                    <a:lnTo>
                      <a:pt x="347963" y="280213"/>
                    </a:lnTo>
                    <a:lnTo>
                      <a:pt x="336418" y="270660"/>
                    </a:lnTo>
                    <a:lnTo>
                      <a:pt x="381125" y="284812"/>
                    </a:lnTo>
                    <a:lnTo>
                      <a:pt x="384473" y="292595"/>
                    </a:lnTo>
                    <a:lnTo>
                      <a:pt x="361008" y="303917"/>
                    </a:lnTo>
                    <a:lnTo>
                      <a:pt x="384473" y="324438"/>
                    </a:lnTo>
                    <a:lnTo>
                      <a:pt x="404590" y="300733"/>
                    </a:lnTo>
                    <a:lnTo>
                      <a:pt x="485439" y="262876"/>
                    </a:lnTo>
                    <a:lnTo>
                      <a:pt x="498101" y="261461"/>
                    </a:lnTo>
                    <a:lnTo>
                      <a:pt x="485439" y="267122"/>
                    </a:lnTo>
                    <a:lnTo>
                      <a:pt x="499225" y="285519"/>
                    </a:lnTo>
                    <a:lnTo>
                      <a:pt x="558834" y="261461"/>
                    </a:lnTo>
                    <a:lnTo>
                      <a:pt x="572245" y="279151"/>
                    </a:lnTo>
                    <a:lnTo>
                      <a:pt x="586772" y="264645"/>
                    </a:lnTo>
                    <a:lnTo>
                      <a:pt x="578575" y="245185"/>
                    </a:lnTo>
                    <a:lnTo>
                      <a:pt x="587888" y="238464"/>
                    </a:lnTo>
                    <a:lnTo>
                      <a:pt x="632969" y="248016"/>
                    </a:lnTo>
                    <a:lnTo>
                      <a:pt x="692203" y="284104"/>
                    </a:lnTo>
                    <a:lnTo>
                      <a:pt x="703382" y="266767"/>
                    </a:lnTo>
                    <a:lnTo>
                      <a:pt x="691087" y="249078"/>
                    </a:lnTo>
                    <a:lnTo>
                      <a:pt x="673203" y="243417"/>
                    </a:lnTo>
                    <a:lnTo>
                      <a:pt x="679542" y="215113"/>
                    </a:lnTo>
                    <a:lnTo>
                      <a:pt x="668729" y="211221"/>
                    </a:lnTo>
                    <a:lnTo>
                      <a:pt x="671712" y="198130"/>
                    </a:lnTo>
                    <a:lnTo>
                      <a:pt x="693319" y="184331"/>
                    </a:lnTo>
                    <a:lnTo>
                      <a:pt x="707480" y="150013"/>
                    </a:lnTo>
                    <a:lnTo>
                      <a:pt x="738026" y="150367"/>
                    </a:lnTo>
                    <a:lnTo>
                      <a:pt x="754052" y="155319"/>
                    </a:lnTo>
                    <a:lnTo>
                      <a:pt x="741383" y="192115"/>
                    </a:lnTo>
                    <a:lnTo>
                      <a:pt x="755535" y="209805"/>
                    </a:lnTo>
                    <a:lnTo>
                      <a:pt x="751437" y="260399"/>
                    </a:lnTo>
                    <a:lnTo>
                      <a:pt x="765972" y="277382"/>
                    </a:lnTo>
                    <a:lnTo>
                      <a:pt x="759633" y="295779"/>
                    </a:lnTo>
                    <a:lnTo>
                      <a:pt x="736534" y="310285"/>
                    </a:lnTo>
                    <a:lnTo>
                      <a:pt x="743615" y="317008"/>
                    </a:lnTo>
                    <a:lnTo>
                      <a:pt x="713069" y="323730"/>
                    </a:lnTo>
                    <a:lnTo>
                      <a:pt x="745856" y="335759"/>
                    </a:lnTo>
                    <a:lnTo>
                      <a:pt x="784223" y="295779"/>
                    </a:lnTo>
                    <a:lnTo>
                      <a:pt x="779009" y="270660"/>
                    </a:lnTo>
                    <a:lnTo>
                      <a:pt x="790929" y="266767"/>
                    </a:lnTo>
                    <a:lnTo>
                      <a:pt x="810679" y="261815"/>
                    </a:lnTo>
                    <a:lnTo>
                      <a:pt x="821108" y="276321"/>
                    </a:lnTo>
                    <a:lnTo>
                      <a:pt x="819991" y="295426"/>
                    </a:lnTo>
                    <a:lnTo>
                      <a:pt x="843090" y="301087"/>
                    </a:lnTo>
                    <a:lnTo>
                      <a:pt x="824090" y="295072"/>
                    </a:lnTo>
                    <a:lnTo>
                      <a:pt x="833028" y="283397"/>
                    </a:lnTo>
                    <a:lnTo>
                      <a:pt x="824831" y="266767"/>
                    </a:lnTo>
                    <a:lnTo>
                      <a:pt x="770071" y="255800"/>
                    </a:lnTo>
                    <a:lnTo>
                      <a:pt x="779009" y="216528"/>
                    </a:lnTo>
                    <a:lnTo>
                      <a:pt x="759633" y="192115"/>
                    </a:lnTo>
                    <a:lnTo>
                      <a:pt x="786830" y="169472"/>
                    </a:lnTo>
                    <a:lnTo>
                      <a:pt x="784598" y="153197"/>
                    </a:lnTo>
                    <a:lnTo>
                      <a:pt x="796143" y="162396"/>
                    </a:lnTo>
                    <a:lnTo>
                      <a:pt x="789812" y="194592"/>
                    </a:lnTo>
                    <a:lnTo>
                      <a:pt x="799125" y="198130"/>
                    </a:lnTo>
                    <a:lnTo>
                      <a:pt x="836751" y="207682"/>
                    </a:lnTo>
                    <a:lnTo>
                      <a:pt x="802107" y="181855"/>
                    </a:lnTo>
                    <a:lnTo>
                      <a:pt x="827438" y="182916"/>
                    </a:lnTo>
                    <a:lnTo>
                      <a:pt x="821849" y="172302"/>
                    </a:lnTo>
                    <a:lnTo>
                      <a:pt x="836751" y="166995"/>
                    </a:lnTo>
                    <a:lnTo>
                      <a:pt x="904931" y="188223"/>
                    </a:lnTo>
                    <a:lnTo>
                      <a:pt x="891895" y="200960"/>
                    </a:lnTo>
                    <a:lnTo>
                      <a:pt x="890029" y="222188"/>
                    </a:lnTo>
                    <a:lnTo>
                      <a:pt x="904190" y="233510"/>
                    </a:lnTo>
                    <a:lnTo>
                      <a:pt x="911262" y="188223"/>
                    </a:lnTo>
                    <a:lnTo>
                      <a:pt x="874385" y="164872"/>
                    </a:lnTo>
                    <a:lnTo>
                      <a:pt x="866189" y="132676"/>
                    </a:lnTo>
                    <a:lnTo>
                      <a:pt x="952994" y="121708"/>
                    </a:lnTo>
                    <a:lnTo>
                      <a:pt x="942191" y="91988"/>
                    </a:lnTo>
                    <a:lnTo>
                      <a:pt x="952994" y="98711"/>
                    </a:lnTo>
                    <a:lnTo>
                      <a:pt x="968263" y="87389"/>
                    </a:lnTo>
                    <a:lnTo>
                      <a:pt x="956718" y="83851"/>
                    </a:lnTo>
                    <a:lnTo>
                      <a:pt x="1049113" y="60501"/>
                    </a:lnTo>
                    <a:lnTo>
                      <a:pt x="1040916" y="53778"/>
                    </a:lnTo>
                    <a:lnTo>
                      <a:pt x="1083756" y="51301"/>
                    </a:lnTo>
                    <a:lnTo>
                      <a:pt x="1083382" y="59085"/>
                    </a:lnTo>
                    <a:lnTo>
                      <a:pt x="1093069" y="59085"/>
                    </a:lnTo>
                    <a:lnTo>
                      <a:pt x="1124365" y="48471"/>
                    </a:lnTo>
                    <a:lnTo>
                      <a:pt x="1138900" y="54132"/>
                    </a:lnTo>
                    <a:lnTo>
                      <a:pt x="1124739" y="41394"/>
                    </a:lnTo>
                    <a:lnTo>
                      <a:pt x="1159758" y="38918"/>
                    </a:lnTo>
                    <a:lnTo>
                      <a:pt x="1160874" y="22643"/>
                    </a:lnTo>
                    <a:lnTo>
                      <a:pt x="1200741" y="0"/>
                    </a:lnTo>
                    <a:lnTo>
                      <a:pt x="1229429" y="13444"/>
                    </a:lnTo>
                    <a:lnTo>
                      <a:pt x="1205214" y="25120"/>
                    </a:lnTo>
                    <a:lnTo>
                      <a:pt x="1247313" y="24413"/>
                    </a:lnTo>
                    <a:lnTo>
                      <a:pt x="1229796" y="41394"/>
                    </a:lnTo>
                    <a:lnTo>
                      <a:pt x="1300583" y="32549"/>
                    </a:lnTo>
                    <a:lnTo>
                      <a:pt x="1338584" y="59085"/>
                    </a:lnTo>
                    <a:lnTo>
                      <a:pt x="1332628" y="68637"/>
                    </a:lnTo>
                    <a:lnTo>
                      <a:pt x="1319958" y="62269"/>
                    </a:lnTo>
                    <a:lnTo>
                      <a:pt x="1337467" y="71114"/>
                    </a:lnTo>
                    <a:lnTo>
                      <a:pt x="1329271" y="86327"/>
                    </a:lnTo>
                    <a:lnTo>
                      <a:pt x="1200741" y="161334"/>
                    </a:lnTo>
                    <a:lnTo>
                      <a:pt x="1242465" y="151427"/>
                    </a:lnTo>
                    <a:lnTo>
                      <a:pt x="1233527" y="141875"/>
                    </a:lnTo>
                    <a:lnTo>
                      <a:pt x="1298350" y="128076"/>
                    </a:lnTo>
                    <a:lnTo>
                      <a:pt x="1280466" y="129846"/>
                    </a:lnTo>
                    <a:lnTo>
                      <a:pt x="1284564" y="117463"/>
                    </a:lnTo>
                    <a:lnTo>
                      <a:pt x="1319958" y="128076"/>
                    </a:lnTo>
                    <a:lnTo>
                      <a:pt x="1326289" y="117463"/>
                    </a:lnTo>
                    <a:lnTo>
                      <a:pt x="1333369" y="141875"/>
                    </a:lnTo>
                    <a:lnTo>
                      <a:pt x="1350878" y="143644"/>
                    </a:lnTo>
                    <a:lnTo>
                      <a:pt x="1334485" y="133030"/>
                    </a:lnTo>
                    <a:lnTo>
                      <a:pt x="1369138" y="128076"/>
                    </a:lnTo>
                    <a:lnTo>
                      <a:pt x="1410487" y="132676"/>
                    </a:lnTo>
                    <a:lnTo>
                      <a:pt x="1407505" y="141875"/>
                    </a:lnTo>
                    <a:lnTo>
                      <a:pt x="1442157" y="150013"/>
                    </a:lnTo>
                    <a:lnTo>
                      <a:pt x="1473078" y="147890"/>
                    </a:lnTo>
                    <a:lnTo>
                      <a:pt x="1474569" y="124892"/>
                    </a:lnTo>
                    <a:lnTo>
                      <a:pt x="1483881" y="122770"/>
                    </a:lnTo>
                    <a:lnTo>
                      <a:pt x="1562115" y="147890"/>
                    </a:lnTo>
                    <a:lnTo>
                      <a:pt x="1552428" y="188223"/>
                    </a:lnTo>
                    <a:lnTo>
                      <a:pt x="1588571" y="215113"/>
                    </a:lnTo>
                    <a:lnTo>
                      <a:pt x="1609063" y="178317"/>
                    </a:lnTo>
                    <a:lnTo>
                      <a:pt x="1622099" y="194592"/>
                    </a:lnTo>
                    <a:lnTo>
                      <a:pt x="1648180" y="188223"/>
                    </a:lnTo>
                    <a:lnTo>
                      <a:pt x="1683573" y="200960"/>
                    </a:lnTo>
                    <a:lnTo>
                      <a:pt x="1711137" y="193531"/>
                    </a:lnTo>
                    <a:lnTo>
                      <a:pt x="1709645" y="178317"/>
                    </a:lnTo>
                    <a:lnTo>
                      <a:pt x="1728646" y="152489"/>
                    </a:lnTo>
                    <a:lnTo>
                      <a:pt x="1846747" y="170533"/>
                    </a:lnTo>
                    <a:lnTo>
                      <a:pt x="1854568" y="182562"/>
                    </a:lnTo>
                    <a:lnTo>
                      <a:pt x="1839666" y="187870"/>
                    </a:lnTo>
                    <a:lnTo>
                      <a:pt x="1878417" y="193531"/>
                    </a:lnTo>
                    <a:lnTo>
                      <a:pt x="1892569" y="211221"/>
                    </a:lnTo>
                    <a:lnTo>
                      <a:pt x="1981616" y="207682"/>
                    </a:lnTo>
                    <a:lnTo>
                      <a:pt x="1997634" y="222188"/>
                    </a:lnTo>
                    <a:lnTo>
                      <a:pt x="1991303" y="239525"/>
                    </a:lnTo>
                    <a:lnTo>
                      <a:pt x="2017375" y="251908"/>
                    </a:lnTo>
                    <a:lnTo>
                      <a:pt x="2030787" y="242355"/>
                    </a:lnTo>
                    <a:lnTo>
                      <a:pt x="2094493" y="249431"/>
                    </a:lnTo>
                    <a:lnTo>
                      <a:pt x="2106788" y="239525"/>
                    </a:lnTo>
                    <a:lnTo>
                      <a:pt x="2114985" y="255092"/>
                    </a:lnTo>
                    <a:lnTo>
                      <a:pt x="2141066" y="267829"/>
                    </a:lnTo>
                    <a:lnTo>
                      <a:pt x="2153360" y="258984"/>
                    </a:lnTo>
                    <a:lnTo>
                      <a:pt x="2139950" y="245185"/>
                    </a:lnTo>
                    <a:lnTo>
                      <a:pt x="2147771" y="233510"/>
                    </a:lnTo>
                    <a:lnTo>
                      <a:pt x="2258417" y="251554"/>
                    </a:lnTo>
                    <a:lnTo>
                      <a:pt x="2331436" y="296487"/>
                    </a:lnTo>
                    <a:lnTo>
                      <a:pt x="2347829" y="296487"/>
                    </a:lnTo>
                    <a:lnTo>
                      <a:pt x="2366463" y="333283"/>
                    </a:lnTo>
                    <a:lnTo>
                      <a:pt x="2357517" y="313470"/>
                    </a:lnTo>
                    <a:lnTo>
                      <a:pt x="2369812" y="311701"/>
                    </a:lnTo>
                    <a:lnTo>
                      <a:pt x="2378008" y="319485"/>
                    </a:lnTo>
                    <a:lnTo>
                      <a:pt x="2398875" y="317008"/>
                    </a:lnTo>
                    <a:lnTo>
                      <a:pt x="2428304" y="337528"/>
                    </a:lnTo>
                    <a:lnTo>
                      <a:pt x="2385830" y="360880"/>
                    </a:lnTo>
                    <a:lnTo>
                      <a:pt x="2394777" y="367602"/>
                    </a:lnTo>
                    <a:lnTo>
                      <a:pt x="2379500" y="371847"/>
                    </a:lnTo>
                    <a:lnTo>
                      <a:pt x="2391794" y="380692"/>
                    </a:lnTo>
                    <a:lnTo>
                      <a:pt x="2366463" y="381046"/>
                    </a:lnTo>
                    <a:lnTo>
                      <a:pt x="2357142" y="367602"/>
                    </a:lnTo>
                    <a:lnTo>
                      <a:pt x="2348204" y="372909"/>
                    </a:lnTo>
                    <a:lnTo>
                      <a:pt x="2331436" y="351327"/>
                    </a:lnTo>
                    <a:lnTo>
                      <a:pt x="2302007" y="352034"/>
                    </a:lnTo>
                    <a:lnTo>
                      <a:pt x="2294185" y="338944"/>
                    </a:lnTo>
                    <a:lnTo>
                      <a:pt x="2301632" y="333283"/>
                    </a:lnTo>
                    <a:lnTo>
                      <a:pt x="2291203" y="333283"/>
                    </a:lnTo>
                    <a:lnTo>
                      <a:pt x="2281515" y="337528"/>
                    </a:lnTo>
                    <a:lnTo>
                      <a:pt x="2291578" y="352389"/>
                    </a:lnTo>
                    <a:lnTo>
                      <a:pt x="2285614" y="361941"/>
                    </a:lnTo>
                    <a:lnTo>
                      <a:pt x="2261024" y="376800"/>
                    </a:lnTo>
                    <a:lnTo>
                      <a:pt x="2244264" y="373263"/>
                    </a:lnTo>
                    <a:lnTo>
                      <a:pt x="2272203" y="415011"/>
                    </a:lnTo>
                    <a:lnTo>
                      <a:pt x="2266988" y="431285"/>
                    </a:lnTo>
                    <a:lnTo>
                      <a:pt x="2238675" y="419961"/>
                    </a:lnTo>
                    <a:lnTo>
                      <a:pt x="2239791" y="426684"/>
                    </a:lnTo>
                    <a:lnTo>
                      <a:pt x="2188754" y="447209"/>
                    </a:lnTo>
                    <a:lnTo>
                      <a:pt x="2142557" y="489666"/>
                    </a:lnTo>
                    <a:lnTo>
                      <a:pt x="2112003" y="473392"/>
                    </a:lnTo>
                    <a:lnTo>
                      <a:pt x="2083689" y="490723"/>
                    </a:lnTo>
                    <a:lnTo>
                      <a:pt x="2083689" y="475514"/>
                    </a:lnTo>
                    <a:lnTo>
                      <a:pt x="2067296" y="491081"/>
                    </a:lnTo>
                    <a:lnTo>
                      <a:pt x="2046439" y="490373"/>
                    </a:lnTo>
                    <a:lnTo>
                      <a:pt x="2025197" y="531416"/>
                    </a:lnTo>
                    <a:lnTo>
                      <a:pt x="2042715" y="539902"/>
                    </a:lnTo>
                    <a:lnTo>
                      <a:pt x="2036001" y="553347"/>
                    </a:lnTo>
                    <a:lnTo>
                      <a:pt x="2043831" y="574930"/>
                    </a:lnTo>
                    <a:lnTo>
                      <a:pt x="2028929" y="571036"/>
                    </a:lnTo>
                    <a:lnTo>
                      <a:pt x="2020358" y="590147"/>
                    </a:lnTo>
                    <a:lnTo>
                      <a:pt x="2025572" y="606421"/>
                    </a:lnTo>
                    <a:lnTo>
                      <a:pt x="1994277" y="620215"/>
                    </a:lnTo>
                    <a:lnTo>
                      <a:pt x="1997634" y="639676"/>
                    </a:lnTo>
                    <a:lnTo>
                      <a:pt x="1976767" y="644626"/>
                    </a:lnTo>
                    <a:lnTo>
                      <a:pt x="1971928" y="665501"/>
                    </a:lnTo>
                    <a:lnTo>
                      <a:pt x="1952553" y="687441"/>
                    </a:lnTo>
                    <a:lnTo>
                      <a:pt x="1935785" y="606421"/>
                    </a:lnTo>
                    <a:lnTo>
                      <a:pt x="1937275" y="562899"/>
                    </a:lnTo>
                    <a:lnTo>
                      <a:pt x="1952553" y="537074"/>
                    </a:lnTo>
                    <a:lnTo>
                      <a:pt x="1974160" y="531765"/>
                    </a:lnTo>
                    <a:lnTo>
                      <a:pt x="2024456" y="477635"/>
                    </a:lnTo>
                    <a:lnTo>
                      <a:pt x="2048296" y="466312"/>
                    </a:lnTo>
                    <a:lnTo>
                      <a:pt x="2056492" y="435178"/>
                    </a:lnTo>
                    <a:lnTo>
                      <a:pt x="2067296" y="427042"/>
                    </a:lnTo>
                    <a:lnTo>
                      <a:pt x="2047929" y="426684"/>
                    </a:lnTo>
                    <a:lnTo>
                      <a:pt x="2042340" y="452517"/>
                    </a:lnTo>
                    <a:lnTo>
                      <a:pt x="1999491" y="474100"/>
                    </a:lnTo>
                    <a:lnTo>
                      <a:pt x="2003590" y="440836"/>
                    </a:lnTo>
                    <a:lnTo>
                      <a:pt x="1957401" y="448624"/>
                    </a:lnTo>
                    <a:lnTo>
                      <a:pt x="1914177" y="490723"/>
                    </a:lnTo>
                    <a:lnTo>
                      <a:pt x="1922748" y="508769"/>
                    </a:lnTo>
                    <a:lnTo>
                      <a:pt x="1876551" y="514784"/>
                    </a:lnTo>
                    <a:lnTo>
                      <a:pt x="1870595" y="509476"/>
                    </a:lnTo>
                    <a:lnTo>
                      <a:pt x="1886239" y="506647"/>
                    </a:lnTo>
                    <a:lnTo>
                      <a:pt x="1847497" y="495324"/>
                    </a:lnTo>
                    <a:lnTo>
                      <a:pt x="1836318" y="506647"/>
                    </a:lnTo>
                    <a:lnTo>
                      <a:pt x="1748762" y="506997"/>
                    </a:lnTo>
                    <a:lnTo>
                      <a:pt x="1645572" y="604649"/>
                    </a:lnTo>
                    <a:lnTo>
                      <a:pt x="1666430" y="608900"/>
                    </a:lnTo>
                    <a:lnTo>
                      <a:pt x="1666430" y="626589"/>
                    </a:lnTo>
                    <a:lnTo>
                      <a:pt x="1679100" y="615614"/>
                    </a:lnTo>
                    <a:lnTo>
                      <a:pt x="1675376" y="630832"/>
                    </a:lnTo>
                    <a:lnTo>
                      <a:pt x="1690279" y="622337"/>
                    </a:lnTo>
                    <a:lnTo>
                      <a:pt x="1689529" y="631897"/>
                    </a:lnTo>
                    <a:lnTo>
                      <a:pt x="1693627" y="615614"/>
                    </a:lnTo>
                    <a:lnTo>
                      <a:pt x="1709645" y="615972"/>
                    </a:lnTo>
                    <a:lnTo>
                      <a:pt x="1731253" y="637196"/>
                    </a:lnTo>
                    <a:lnTo>
                      <a:pt x="1710770" y="638969"/>
                    </a:lnTo>
                    <a:lnTo>
                      <a:pt x="1729021" y="645342"/>
                    </a:lnTo>
                    <a:lnTo>
                      <a:pt x="1733494" y="660201"/>
                    </a:lnTo>
                    <a:lnTo>
                      <a:pt x="1718958" y="690628"/>
                    </a:lnTo>
                    <a:lnTo>
                      <a:pt x="1715985" y="736621"/>
                    </a:lnTo>
                    <a:lnTo>
                      <a:pt x="1643331" y="834272"/>
                    </a:lnTo>
                    <a:lnTo>
                      <a:pt x="1617626" y="847718"/>
                    </a:lnTo>
                    <a:lnTo>
                      <a:pt x="1597134" y="834272"/>
                    </a:lnTo>
                    <a:lnTo>
                      <a:pt x="1579625" y="853375"/>
                    </a:lnTo>
                    <a:lnTo>
                      <a:pt x="1578509" y="849481"/>
                    </a:lnTo>
                    <a:lnTo>
                      <a:pt x="1587821" y="834272"/>
                    </a:lnTo>
                    <a:lnTo>
                      <a:pt x="1582982" y="809853"/>
                    </a:lnTo>
                    <a:lnTo>
                      <a:pt x="1614643" y="799952"/>
                    </a:lnTo>
                    <a:lnTo>
                      <a:pt x="1640349" y="734848"/>
                    </a:lnTo>
                    <a:lnTo>
                      <a:pt x="1585964" y="750415"/>
                    </a:lnTo>
                    <a:lnTo>
                      <a:pt x="1578509" y="726004"/>
                    </a:lnTo>
                    <a:lnTo>
                      <a:pt x="1534918" y="711145"/>
                    </a:lnTo>
                    <a:lnTo>
                      <a:pt x="1508846" y="644277"/>
                    </a:lnTo>
                    <a:lnTo>
                      <a:pt x="1479783" y="631897"/>
                    </a:lnTo>
                    <a:lnTo>
                      <a:pt x="1428371" y="649934"/>
                    </a:lnTo>
                    <a:lnTo>
                      <a:pt x="1437684" y="664444"/>
                    </a:lnTo>
                    <a:lnTo>
                      <a:pt x="1416451" y="704073"/>
                    </a:lnTo>
                    <a:lnTo>
                      <a:pt x="1396335" y="714681"/>
                    </a:lnTo>
                    <a:lnTo>
                      <a:pt x="1375093" y="705129"/>
                    </a:lnTo>
                    <a:lnTo>
                      <a:pt x="1349012" y="700886"/>
                    </a:lnTo>
                    <a:lnTo>
                      <a:pt x="1281957" y="719282"/>
                    </a:lnTo>
                    <a:lnTo>
                      <a:pt x="1221974" y="692042"/>
                    </a:lnTo>
                    <a:lnTo>
                      <a:pt x="1184348" y="695936"/>
                    </a:lnTo>
                    <a:lnTo>
                      <a:pt x="1170562" y="673996"/>
                    </a:lnTo>
                    <a:lnTo>
                      <a:pt x="1133311" y="660201"/>
                    </a:lnTo>
                    <a:lnTo>
                      <a:pt x="1113561" y="675061"/>
                    </a:lnTo>
                    <a:lnTo>
                      <a:pt x="1112445" y="704780"/>
                    </a:lnTo>
                    <a:lnTo>
                      <a:pt x="1026755" y="691684"/>
                    </a:lnTo>
                    <a:lnTo>
                      <a:pt x="980933" y="719282"/>
                    </a:lnTo>
                    <a:lnTo>
                      <a:pt x="956718" y="729898"/>
                    </a:lnTo>
                    <a:lnTo>
                      <a:pt x="926913" y="708316"/>
                    </a:lnTo>
                    <a:lnTo>
                      <a:pt x="907172" y="720347"/>
                    </a:lnTo>
                    <a:lnTo>
                      <a:pt x="871403" y="705129"/>
                    </a:lnTo>
                    <a:lnTo>
                      <a:pt x="857617" y="704073"/>
                    </a:lnTo>
                    <a:lnTo>
                      <a:pt x="847563" y="680361"/>
                    </a:lnTo>
                    <a:lnTo>
                      <a:pt x="827438" y="680361"/>
                    </a:lnTo>
                    <a:lnTo>
                      <a:pt x="820366" y="684612"/>
                    </a:lnTo>
                    <a:lnTo>
                      <a:pt x="804340" y="666924"/>
                    </a:lnTo>
                    <a:lnTo>
                      <a:pt x="793536" y="671516"/>
                    </a:lnTo>
                    <a:lnTo>
                      <a:pt x="784598" y="677182"/>
                    </a:lnTo>
                    <a:lnTo>
                      <a:pt x="743615" y="641090"/>
                    </a:lnTo>
                    <a:lnTo>
                      <a:pt x="732070" y="637554"/>
                    </a:lnTo>
                    <a:lnTo>
                      <a:pt x="705248" y="609957"/>
                    </a:lnTo>
                    <a:lnTo>
                      <a:pt x="679908" y="626589"/>
                    </a:lnTo>
                    <a:lnTo>
                      <a:pt x="675443" y="615265"/>
                    </a:lnTo>
                    <a:lnTo>
                      <a:pt x="638184" y="613143"/>
                    </a:lnTo>
                    <a:lnTo>
                      <a:pt x="623657" y="593683"/>
                    </a:lnTo>
                    <a:lnTo>
                      <a:pt x="604281" y="595097"/>
                    </a:lnTo>
                    <a:lnTo>
                      <a:pt x="596460" y="603234"/>
                    </a:lnTo>
                    <a:lnTo>
                      <a:pt x="572245" y="607835"/>
                    </a:lnTo>
                    <a:lnTo>
                      <a:pt x="565164" y="603234"/>
                    </a:lnTo>
                    <a:lnTo>
                      <a:pt x="556218" y="618801"/>
                    </a:lnTo>
                    <a:lnTo>
                      <a:pt x="548030" y="615265"/>
                    </a:lnTo>
                    <a:lnTo>
                      <a:pt x="518592" y="619508"/>
                    </a:lnTo>
                    <a:lnTo>
                      <a:pt x="509279" y="615265"/>
                    </a:lnTo>
                    <a:lnTo>
                      <a:pt x="505556" y="619508"/>
                    </a:lnTo>
                    <a:lnTo>
                      <a:pt x="520833" y="637554"/>
                    </a:lnTo>
                    <a:lnTo>
                      <a:pt x="510029" y="648171"/>
                    </a:lnTo>
                    <a:lnTo>
                      <a:pt x="510395" y="663030"/>
                    </a:lnTo>
                    <a:lnTo>
                      <a:pt x="527538" y="663379"/>
                    </a:lnTo>
                    <a:lnTo>
                      <a:pt x="535735" y="677182"/>
                    </a:lnTo>
                    <a:lnTo>
                      <a:pt x="530512" y="687790"/>
                    </a:lnTo>
                    <a:lnTo>
                      <a:pt x="518592" y="680361"/>
                    </a:lnTo>
                    <a:lnTo>
                      <a:pt x="509279" y="687441"/>
                    </a:lnTo>
                    <a:lnTo>
                      <a:pt x="498850" y="681783"/>
                    </a:lnTo>
                    <a:lnTo>
                      <a:pt x="493636" y="671516"/>
                    </a:lnTo>
                    <a:lnTo>
                      <a:pt x="482457" y="677182"/>
                    </a:lnTo>
                    <a:lnTo>
                      <a:pt x="474261" y="672224"/>
                    </a:lnTo>
                    <a:lnTo>
                      <a:pt x="463832" y="680361"/>
                    </a:lnTo>
                    <a:lnTo>
                      <a:pt x="451162" y="682491"/>
                    </a:lnTo>
                    <a:lnTo>
                      <a:pt x="443340" y="671516"/>
                    </a:lnTo>
                    <a:lnTo>
                      <a:pt x="397143" y="668688"/>
                    </a:lnTo>
                    <a:lnTo>
                      <a:pt x="392670" y="673996"/>
                    </a:lnTo>
                    <a:lnTo>
                      <a:pt x="388196" y="673638"/>
                    </a:lnTo>
                    <a:lnTo>
                      <a:pt x="380008" y="685319"/>
                    </a:lnTo>
                    <a:lnTo>
                      <a:pt x="381125" y="696992"/>
                    </a:lnTo>
                    <a:lnTo>
                      <a:pt x="375535" y="698057"/>
                    </a:lnTo>
                    <a:lnTo>
                      <a:pt x="372178" y="687790"/>
                    </a:lnTo>
                    <a:lnTo>
                      <a:pt x="365106" y="688855"/>
                    </a:lnTo>
                    <a:lnTo>
                      <a:pt x="363240" y="722468"/>
                    </a:lnTo>
                    <a:lnTo>
                      <a:pt x="369946" y="732377"/>
                    </a:lnTo>
                    <a:lnTo>
                      <a:pt x="369946" y="741571"/>
                    </a:lnTo>
                    <a:lnTo>
                      <a:pt x="378142" y="740156"/>
                    </a:lnTo>
                    <a:lnTo>
                      <a:pt x="388196" y="735555"/>
                    </a:lnTo>
                    <a:lnTo>
                      <a:pt x="396393" y="750415"/>
                    </a:lnTo>
                    <a:lnTo>
                      <a:pt x="401616" y="759966"/>
                    </a:lnTo>
                    <a:lnTo>
                      <a:pt x="408688" y="772704"/>
                    </a:lnTo>
                    <a:lnTo>
                      <a:pt x="419492" y="775891"/>
                    </a:lnTo>
                    <a:lnTo>
                      <a:pt x="405714" y="785800"/>
                    </a:lnTo>
                    <a:lnTo>
                      <a:pt x="396768" y="776249"/>
                    </a:lnTo>
                    <a:lnTo>
                      <a:pt x="387455" y="813747"/>
                    </a:lnTo>
                    <a:lnTo>
                      <a:pt x="398634" y="823656"/>
                    </a:lnTo>
                    <a:lnTo>
                      <a:pt x="407947" y="860098"/>
                    </a:lnTo>
                    <a:lnTo>
                      <a:pt x="399009" y="853375"/>
                    </a:lnTo>
                    <a:lnTo>
                      <a:pt x="390062" y="849481"/>
                    </a:lnTo>
                    <a:lnTo>
                      <a:pt x="378142" y="847718"/>
                    </a:lnTo>
                    <a:lnTo>
                      <a:pt x="369946" y="843466"/>
                    </a:lnTo>
                    <a:lnTo>
                      <a:pt x="362490" y="842409"/>
                    </a:lnTo>
                    <a:lnTo>
                      <a:pt x="356910" y="829671"/>
                    </a:lnTo>
                    <a:lnTo>
                      <a:pt x="342007" y="837101"/>
                    </a:lnTo>
                    <a:lnTo>
                      <a:pt x="328963" y="836743"/>
                    </a:lnTo>
                    <a:lnTo>
                      <a:pt x="318909" y="825778"/>
                    </a:lnTo>
                    <a:lnTo>
                      <a:pt x="296552" y="814812"/>
                    </a:lnTo>
                    <a:lnTo>
                      <a:pt x="274571" y="816933"/>
                    </a:lnTo>
                    <a:lnTo>
                      <a:pt x="249983" y="798887"/>
                    </a:lnTo>
                    <a:lnTo>
                      <a:pt x="268984" y="782613"/>
                    </a:lnTo>
                    <a:lnTo>
                      <a:pt x="270846" y="767754"/>
                    </a:lnTo>
                    <a:lnTo>
                      <a:pt x="270474" y="753960"/>
                    </a:lnTo>
                    <a:lnTo>
                      <a:pt x="273081" y="742278"/>
                    </a:lnTo>
                    <a:lnTo>
                      <a:pt x="285003" y="738742"/>
                    </a:lnTo>
                    <a:lnTo>
                      <a:pt x="277552" y="717160"/>
                    </a:lnTo>
                    <a:lnTo>
                      <a:pt x="263768" y="711145"/>
                    </a:lnTo>
                    <a:lnTo>
                      <a:pt x="256316" y="707609"/>
                    </a:lnTo>
                    <a:lnTo>
                      <a:pt x="245885" y="710795"/>
                    </a:lnTo>
                    <a:lnTo>
                      <a:pt x="225394" y="704780"/>
                    </a:lnTo>
                    <a:lnTo>
                      <a:pt x="209375" y="683198"/>
                    </a:lnTo>
                    <a:lnTo>
                      <a:pt x="195218" y="676825"/>
                    </a:lnTo>
                    <a:lnTo>
                      <a:pt x="188139" y="657364"/>
                    </a:lnTo>
                    <a:lnTo>
                      <a:pt x="176963" y="654893"/>
                    </a:lnTo>
                    <a:lnTo>
                      <a:pt x="165414" y="661616"/>
                    </a:lnTo>
                    <a:lnTo>
                      <a:pt x="157590" y="665501"/>
                    </a:lnTo>
                    <a:lnTo>
                      <a:pt x="153492" y="656657"/>
                    </a:lnTo>
                    <a:lnTo>
                      <a:pt x="148649" y="647813"/>
                    </a:lnTo>
                    <a:lnTo>
                      <a:pt x="164296" y="645691"/>
                    </a:lnTo>
                    <a:lnTo>
                      <a:pt x="163551" y="640383"/>
                    </a:lnTo>
                    <a:lnTo>
                      <a:pt x="159825" y="635782"/>
                    </a:lnTo>
                    <a:lnTo>
                      <a:pt x="153492" y="631539"/>
                    </a:lnTo>
                    <a:lnTo>
                      <a:pt x="145668" y="607835"/>
                    </a:lnTo>
                    <a:lnTo>
                      <a:pt x="132257" y="596512"/>
                    </a:lnTo>
                    <a:lnTo>
                      <a:pt x="119962" y="595804"/>
                    </a:lnTo>
                    <a:lnTo>
                      <a:pt x="106923" y="595804"/>
                    </a:lnTo>
                    <a:lnTo>
                      <a:pt x="98726" y="588733"/>
                    </a:lnTo>
                    <a:lnTo>
                      <a:pt x="89785" y="587318"/>
                    </a:lnTo>
                    <a:lnTo>
                      <a:pt x="82706" y="587318"/>
                    </a:lnTo>
                    <a:lnTo>
                      <a:pt x="78236" y="593683"/>
                    </a:lnTo>
                    <a:lnTo>
                      <a:pt x="69294" y="602527"/>
                    </a:lnTo>
                    <a:lnTo>
                      <a:pt x="67432" y="612078"/>
                    </a:lnTo>
                    <a:lnTo>
                      <a:pt x="64451" y="615265"/>
                    </a:lnTo>
                    <a:lnTo>
                      <a:pt x="59236" y="630832"/>
                    </a:lnTo>
                    <a:lnTo>
                      <a:pt x="55883" y="625523"/>
                    </a:lnTo>
                    <a:lnTo>
                      <a:pt x="54020" y="619866"/>
                    </a:lnTo>
                    <a:lnTo>
                      <a:pt x="0" y="61066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56" name="任意多边形: 形状 155">
                <a:extLst>
                  <a:ext uri="{FF2B5EF4-FFF2-40B4-BE49-F238E27FC236}">
                    <a16:creationId xmlns:a16="http://schemas.microsoft.com/office/drawing/2014/main" id="{FB2D5B45-E759-4D78-9B10-4B939DC83CB7}"/>
                  </a:ext>
                </a:extLst>
              </p:cNvPr>
              <p:cNvSpPr/>
              <p:nvPr/>
            </p:nvSpPr>
            <p:spPr>
              <a:xfrm>
                <a:off x="7732072" y="1450569"/>
                <a:ext cx="68162" cy="34063"/>
              </a:xfrm>
              <a:custGeom>
                <a:avLst/>
                <a:gdLst>
                  <a:gd name="connsiteX0" fmla="*/ 0 w 68162"/>
                  <a:gd name="connsiteY0" fmla="*/ 24280 h 34063"/>
                  <a:gd name="connsiteX1" fmla="*/ 13990 w 68162"/>
                  <a:gd name="connsiteY1" fmla="*/ 16669 h 34063"/>
                  <a:gd name="connsiteX2" fmla="*/ 3945 w 68162"/>
                  <a:gd name="connsiteY2" fmla="*/ 9784 h 34063"/>
                  <a:gd name="connsiteX3" fmla="*/ 52375 w 68162"/>
                  <a:gd name="connsiteY3" fmla="*/ 0 h 34063"/>
                  <a:gd name="connsiteX4" fmla="*/ 60273 w 68162"/>
                  <a:gd name="connsiteY4" fmla="*/ 362 h 34063"/>
                  <a:gd name="connsiteX5" fmla="*/ 50943 w 68162"/>
                  <a:gd name="connsiteY5" fmla="*/ 9060 h 34063"/>
                  <a:gd name="connsiteX6" fmla="*/ 68163 w 68162"/>
                  <a:gd name="connsiteY6" fmla="*/ 8335 h 34063"/>
                  <a:gd name="connsiteX7" fmla="*/ 23678 w 68162"/>
                  <a:gd name="connsiteY7" fmla="*/ 28628 h 34063"/>
                  <a:gd name="connsiteX8" fmla="*/ 13990 w 68162"/>
                  <a:gd name="connsiteY8" fmla="*/ 34064 h 34063"/>
                  <a:gd name="connsiteX9" fmla="*/ 16146 w 68162"/>
                  <a:gd name="connsiteY9" fmla="*/ 25729 h 34063"/>
                  <a:gd name="connsiteX10" fmla="*/ 0 w 68162"/>
                  <a:gd name="connsiteY10" fmla="*/ 24280 h 3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162" h="34063">
                    <a:moveTo>
                      <a:pt x="0" y="24280"/>
                    </a:moveTo>
                    <a:lnTo>
                      <a:pt x="13990" y="16669"/>
                    </a:lnTo>
                    <a:lnTo>
                      <a:pt x="3945" y="9784"/>
                    </a:lnTo>
                    <a:lnTo>
                      <a:pt x="52375" y="0"/>
                    </a:lnTo>
                    <a:lnTo>
                      <a:pt x="60273" y="362"/>
                    </a:lnTo>
                    <a:lnTo>
                      <a:pt x="50943" y="9060"/>
                    </a:lnTo>
                    <a:lnTo>
                      <a:pt x="68163" y="8335"/>
                    </a:lnTo>
                    <a:lnTo>
                      <a:pt x="23678" y="28628"/>
                    </a:lnTo>
                    <a:lnTo>
                      <a:pt x="13990" y="34064"/>
                    </a:lnTo>
                    <a:lnTo>
                      <a:pt x="16146" y="25729"/>
                    </a:lnTo>
                    <a:lnTo>
                      <a:pt x="0" y="2428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57" name="任意多边形: 形状 156">
                <a:extLst>
                  <a:ext uri="{FF2B5EF4-FFF2-40B4-BE49-F238E27FC236}">
                    <a16:creationId xmlns:a16="http://schemas.microsoft.com/office/drawing/2014/main" id="{2E900572-E290-40AE-8CA2-16BED471028B}"/>
                  </a:ext>
                </a:extLst>
              </p:cNvPr>
              <p:cNvSpPr/>
              <p:nvPr/>
            </p:nvSpPr>
            <p:spPr>
              <a:xfrm>
                <a:off x="7749112" y="1808234"/>
                <a:ext cx="34081" cy="17031"/>
              </a:xfrm>
              <a:custGeom>
                <a:avLst/>
                <a:gdLst>
                  <a:gd name="connsiteX0" fmla="*/ 0 w 34081"/>
                  <a:gd name="connsiteY0" fmla="*/ 17031 h 17031"/>
                  <a:gd name="connsiteX1" fmla="*/ 9994 w 34081"/>
                  <a:gd name="connsiteY1" fmla="*/ 0 h 17031"/>
                  <a:gd name="connsiteX2" fmla="*/ 34081 w 34081"/>
                  <a:gd name="connsiteY2" fmla="*/ 9384 h 17031"/>
                  <a:gd name="connsiteX3" fmla="*/ 0 w 34081"/>
                  <a:gd name="connsiteY3" fmla="*/ 17031 h 17031"/>
                </a:gdLst>
                <a:ahLst/>
                <a:cxnLst>
                  <a:cxn ang="0">
                    <a:pos x="connsiteX0" y="connsiteY0"/>
                  </a:cxn>
                  <a:cxn ang="0">
                    <a:pos x="connsiteX1" y="connsiteY1"/>
                  </a:cxn>
                  <a:cxn ang="0">
                    <a:pos x="connsiteX2" y="connsiteY2"/>
                  </a:cxn>
                  <a:cxn ang="0">
                    <a:pos x="connsiteX3" y="connsiteY3"/>
                  </a:cxn>
                </a:cxnLst>
                <a:rect l="l" t="t" r="r" b="b"/>
                <a:pathLst>
                  <a:path w="34081" h="17031">
                    <a:moveTo>
                      <a:pt x="0" y="17031"/>
                    </a:moveTo>
                    <a:lnTo>
                      <a:pt x="9994" y="0"/>
                    </a:lnTo>
                    <a:lnTo>
                      <a:pt x="34081" y="9384"/>
                    </a:lnTo>
                    <a:lnTo>
                      <a:pt x="0" y="1703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58" name="任意多边形: 形状 157">
                <a:extLst>
                  <a:ext uri="{FF2B5EF4-FFF2-40B4-BE49-F238E27FC236}">
                    <a16:creationId xmlns:a16="http://schemas.microsoft.com/office/drawing/2014/main" id="{15618108-E41C-4D01-8965-562EA7E94A23}"/>
                  </a:ext>
                </a:extLst>
              </p:cNvPr>
              <p:cNvSpPr/>
              <p:nvPr/>
            </p:nvSpPr>
            <p:spPr>
              <a:xfrm>
                <a:off x="7800234" y="1706044"/>
                <a:ext cx="85203" cy="68126"/>
              </a:xfrm>
              <a:custGeom>
                <a:avLst/>
                <a:gdLst>
                  <a:gd name="connsiteX0" fmla="*/ 0 w 85203"/>
                  <a:gd name="connsiteY0" fmla="*/ 34398 h 68126"/>
                  <a:gd name="connsiteX1" fmla="*/ 5956 w 85203"/>
                  <a:gd name="connsiteY1" fmla="*/ 48757 h 68126"/>
                  <a:gd name="connsiteX2" fmla="*/ 15251 w 85203"/>
                  <a:gd name="connsiteY2" fmla="*/ 43748 h 68126"/>
                  <a:gd name="connsiteX3" fmla="*/ 26413 w 85203"/>
                  <a:gd name="connsiteY3" fmla="*/ 53099 h 68126"/>
                  <a:gd name="connsiteX4" fmla="*/ 33860 w 85203"/>
                  <a:gd name="connsiteY4" fmla="*/ 48757 h 68126"/>
                  <a:gd name="connsiteX5" fmla="*/ 30511 w 85203"/>
                  <a:gd name="connsiteY5" fmla="*/ 65455 h 68126"/>
                  <a:gd name="connsiteX6" fmla="*/ 85204 w 85203"/>
                  <a:gd name="connsiteY6" fmla="*/ 68126 h 68126"/>
                  <a:gd name="connsiteX7" fmla="*/ 65113 w 85203"/>
                  <a:gd name="connsiteY7" fmla="*/ 55770 h 68126"/>
                  <a:gd name="connsiteX8" fmla="*/ 54692 w 85203"/>
                  <a:gd name="connsiteY8" fmla="*/ 35066 h 68126"/>
                  <a:gd name="connsiteX9" fmla="*/ 55067 w 85203"/>
                  <a:gd name="connsiteY9" fmla="*/ 12690 h 68126"/>
                  <a:gd name="connsiteX10" fmla="*/ 69202 w 85203"/>
                  <a:gd name="connsiteY10" fmla="*/ 0 h 68126"/>
                  <a:gd name="connsiteX11" fmla="*/ 21207 w 85203"/>
                  <a:gd name="connsiteY11" fmla="*/ 4342 h 68126"/>
                  <a:gd name="connsiteX12" fmla="*/ 9304 w 85203"/>
                  <a:gd name="connsiteY12" fmla="*/ 34398 h 68126"/>
                  <a:gd name="connsiteX13" fmla="*/ 0 w 85203"/>
                  <a:gd name="connsiteY13" fmla="*/ 34398 h 6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203" h="68126">
                    <a:moveTo>
                      <a:pt x="0" y="34398"/>
                    </a:moveTo>
                    <a:lnTo>
                      <a:pt x="5956" y="48757"/>
                    </a:lnTo>
                    <a:lnTo>
                      <a:pt x="15251" y="43748"/>
                    </a:lnTo>
                    <a:lnTo>
                      <a:pt x="26413" y="53099"/>
                    </a:lnTo>
                    <a:lnTo>
                      <a:pt x="33860" y="48757"/>
                    </a:lnTo>
                    <a:lnTo>
                      <a:pt x="30511" y="65455"/>
                    </a:lnTo>
                    <a:lnTo>
                      <a:pt x="85204" y="68126"/>
                    </a:lnTo>
                    <a:lnTo>
                      <a:pt x="65113" y="55770"/>
                    </a:lnTo>
                    <a:lnTo>
                      <a:pt x="54692" y="35066"/>
                    </a:lnTo>
                    <a:lnTo>
                      <a:pt x="55067" y="12690"/>
                    </a:lnTo>
                    <a:lnTo>
                      <a:pt x="69202" y="0"/>
                    </a:lnTo>
                    <a:lnTo>
                      <a:pt x="21207" y="4342"/>
                    </a:lnTo>
                    <a:lnTo>
                      <a:pt x="9304" y="34398"/>
                    </a:lnTo>
                    <a:lnTo>
                      <a:pt x="0" y="34398"/>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59" name="任意多边形: 形状 158">
                <a:extLst>
                  <a:ext uri="{FF2B5EF4-FFF2-40B4-BE49-F238E27FC236}">
                    <a16:creationId xmlns:a16="http://schemas.microsoft.com/office/drawing/2014/main" id="{DF7E49B6-B136-4E37-B8F6-15E4AC1E6085}"/>
                  </a:ext>
                </a:extLst>
              </p:cNvPr>
              <p:cNvSpPr/>
              <p:nvPr/>
            </p:nvSpPr>
            <p:spPr>
              <a:xfrm>
                <a:off x="7825796" y="1586823"/>
                <a:ext cx="221529" cy="119221"/>
              </a:xfrm>
              <a:custGeom>
                <a:avLst/>
                <a:gdLst>
                  <a:gd name="connsiteX0" fmla="*/ 0 w 221529"/>
                  <a:gd name="connsiteY0" fmla="*/ 102603 h 119221"/>
                  <a:gd name="connsiteX1" fmla="*/ 21889 w 221529"/>
                  <a:gd name="connsiteY1" fmla="*/ 105854 h 119221"/>
                  <a:gd name="connsiteX2" fmla="*/ 6791 w 221529"/>
                  <a:gd name="connsiteY2" fmla="*/ 115970 h 119221"/>
                  <a:gd name="connsiteX3" fmla="*/ 44153 w 221529"/>
                  <a:gd name="connsiteY3" fmla="*/ 119221 h 119221"/>
                  <a:gd name="connsiteX4" fmla="*/ 45286 w 221529"/>
                  <a:gd name="connsiteY4" fmla="*/ 105854 h 119221"/>
                  <a:gd name="connsiteX5" fmla="*/ 56234 w 221529"/>
                  <a:gd name="connsiteY5" fmla="*/ 107661 h 119221"/>
                  <a:gd name="connsiteX6" fmla="*/ 44911 w 221529"/>
                  <a:gd name="connsiteY6" fmla="*/ 100797 h 119221"/>
                  <a:gd name="connsiteX7" fmla="*/ 59626 w 221529"/>
                  <a:gd name="connsiteY7" fmla="*/ 103326 h 119221"/>
                  <a:gd name="connsiteX8" fmla="*/ 56234 w 221529"/>
                  <a:gd name="connsiteY8" fmla="*/ 88152 h 119221"/>
                  <a:gd name="connsiteX9" fmla="*/ 63025 w 221529"/>
                  <a:gd name="connsiteY9" fmla="*/ 97545 h 119221"/>
                  <a:gd name="connsiteX10" fmla="*/ 73965 w 221529"/>
                  <a:gd name="connsiteY10" fmla="*/ 88513 h 119221"/>
                  <a:gd name="connsiteX11" fmla="*/ 66800 w 221529"/>
                  <a:gd name="connsiteY11" fmla="*/ 78397 h 119221"/>
                  <a:gd name="connsiteX12" fmla="*/ 90197 w 221529"/>
                  <a:gd name="connsiteY12" fmla="*/ 80204 h 119221"/>
                  <a:gd name="connsiteX13" fmla="*/ 83406 w 221529"/>
                  <a:gd name="connsiteY13" fmla="*/ 74062 h 119221"/>
                  <a:gd name="connsiteX14" fmla="*/ 93971 w 221529"/>
                  <a:gd name="connsiteY14" fmla="*/ 75507 h 119221"/>
                  <a:gd name="connsiteX15" fmla="*/ 100012 w 221529"/>
                  <a:gd name="connsiteY15" fmla="*/ 63224 h 119221"/>
                  <a:gd name="connsiteX16" fmla="*/ 210581 w 221529"/>
                  <a:gd name="connsiteY16" fmla="*/ 25651 h 119221"/>
                  <a:gd name="connsiteX17" fmla="*/ 221530 w 221529"/>
                  <a:gd name="connsiteY17" fmla="*/ 10838 h 119221"/>
                  <a:gd name="connsiteX18" fmla="*/ 200016 w 221529"/>
                  <a:gd name="connsiteY18" fmla="*/ 0 h 119221"/>
                  <a:gd name="connsiteX19" fmla="*/ 154355 w 221529"/>
                  <a:gd name="connsiteY19" fmla="*/ 24206 h 119221"/>
                  <a:gd name="connsiteX20" fmla="*/ 106428 w 221529"/>
                  <a:gd name="connsiteY20" fmla="*/ 24206 h 119221"/>
                  <a:gd name="connsiteX21" fmla="*/ 55476 w 221529"/>
                  <a:gd name="connsiteY21" fmla="*/ 55998 h 119221"/>
                  <a:gd name="connsiteX22" fmla="*/ 26797 w 221529"/>
                  <a:gd name="connsiteY22" fmla="*/ 59611 h 119221"/>
                  <a:gd name="connsiteX23" fmla="*/ 28680 w 221529"/>
                  <a:gd name="connsiteY23" fmla="*/ 74062 h 119221"/>
                  <a:gd name="connsiteX24" fmla="*/ 43778 w 221529"/>
                  <a:gd name="connsiteY24" fmla="*/ 75507 h 119221"/>
                  <a:gd name="connsiteX25" fmla="*/ 26413 w 221529"/>
                  <a:gd name="connsiteY25" fmla="*/ 75868 h 119221"/>
                  <a:gd name="connsiteX26" fmla="*/ 34346 w 221529"/>
                  <a:gd name="connsiteY26" fmla="*/ 81649 h 119221"/>
                  <a:gd name="connsiteX27" fmla="*/ 21889 w 221529"/>
                  <a:gd name="connsiteY27" fmla="*/ 88513 h 119221"/>
                  <a:gd name="connsiteX28" fmla="*/ 36603 w 221529"/>
                  <a:gd name="connsiteY28" fmla="*/ 95016 h 119221"/>
                  <a:gd name="connsiteX29" fmla="*/ 0 w 221529"/>
                  <a:gd name="connsiteY29" fmla="*/ 102603 h 119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21529" h="119221">
                    <a:moveTo>
                      <a:pt x="0" y="102603"/>
                    </a:moveTo>
                    <a:lnTo>
                      <a:pt x="21889" y="105854"/>
                    </a:lnTo>
                    <a:lnTo>
                      <a:pt x="6791" y="115970"/>
                    </a:lnTo>
                    <a:lnTo>
                      <a:pt x="44153" y="119221"/>
                    </a:lnTo>
                    <a:lnTo>
                      <a:pt x="45286" y="105854"/>
                    </a:lnTo>
                    <a:lnTo>
                      <a:pt x="56234" y="107661"/>
                    </a:lnTo>
                    <a:lnTo>
                      <a:pt x="44911" y="100797"/>
                    </a:lnTo>
                    <a:lnTo>
                      <a:pt x="59626" y="103326"/>
                    </a:lnTo>
                    <a:lnTo>
                      <a:pt x="56234" y="88152"/>
                    </a:lnTo>
                    <a:lnTo>
                      <a:pt x="63025" y="97545"/>
                    </a:lnTo>
                    <a:lnTo>
                      <a:pt x="73965" y="88513"/>
                    </a:lnTo>
                    <a:lnTo>
                      <a:pt x="66800" y="78397"/>
                    </a:lnTo>
                    <a:lnTo>
                      <a:pt x="90197" y="80204"/>
                    </a:lnTo>
                    <a:lnTo>
                      <a:pt x="83406" y="74062"/>
                    </a:lnTo>
                    <a:lnTo>
                      <a:pt x="93971" y="75507"/>
                    </a:lnTo>
                    <a:lnTo>
                      <a:pt x="100012" y="63224"/>
                    </a:lnTo>
                    <a:lnTo>
                      <a:pt x="210581" y="25651"/>
                    </a:lnTo>
                    <a:lnTo>
                      <a:pt x="221530" y="10838"/>
                    </a:lnTo>
                    <a:lnTo>
                      <a:pt x="200016" y="0"/>
                    </a:lnTo>
                    <a:lnTo>
                      <a:pt x="154355" y="24206"/>
                    </a:lnTo>
                    <a:lnTo>
                      <a:pt x="106428" y="24206"/>
                    </a:lnTo>
                    <a:lnTo>
                      <a:pt x="55476" y="55998"/>
                    </a:lnTo>
                    <a:lnTo>
                      <a:pt x="26797" y="59611"/>
                    </a:lnTo>
                    <a:lnTo>
                      <a:pt x="28680" y="74062"/>
                    </a:lnTo>
                    <a:lnTo>
                      <a:pt x="43778" y="75507"/>
                    </a:lnTo>
                    <a:lnTo>
                      <a:pt x="26413" y="75868"/>
                    </a:lnTo>
                    <a:lnTo>
                      <a:pt x="34346" y="81649"/>
                    </a:lnTo>
                    <a:lnTo>
                      <a:pt x="21889" y="88513"/>
                    </a:lnTo>
                    <a:lnTo>
                      <a:pt x="36603" y="95016"/>
                    </a:lnTo>
                    <a:lnTo>
                      <a:pt x="0" y="102603"/>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60" name="任意多边形: 形状 159">
                <a:extLst>
                  <a:ext uri="{FF2B5EF4-FFF2-40B4-BE49-F238E27FC236}">
                    <a16:creationId xmlns:a16="http://schemas.microsoft.com/office/drawing/2014/main" id="{6B8665D0-873C-48BA-BCD8-5C0D8894D7EA}"/>
                  </a:ext>
                </a:extLst>
              </p:cNvPr>
              <p:cNvSpPr/>
              <p:nvPr/>
            </p:nvSpPr>
            <p:spPr>
              <a:xfrm>
                <a:off x="7953601" y="1433539"/>
                <a:ext cx="42601" cy="25546"/>
              </a:xfrm>
              <a:custGeom>
                <a:avLst/>
                <a:gdLst>
                  <a:gd name="connsiteX0" fmla="*/ 0 w 42601"/>
                  <a:gd name="connsiteY0" fmla="*/ 18192 h 25546"/>
                  <a:gd name="connsiteX1" fmla="*/ 11852 w 42601"/>
                  <a:gd name="connsiteY1" fmla="*/ 25547 h 25546"/>
                  <a:gd name="connsiteX2" fmla="*/ 42602 w 42601"/>
                  <a:gd name="connsiteY2" fmla="*/ 16644 h 25546"/>
                  <a:gd name="connsiteX3" fmla="*/ 24453 w 42601"/>
                  <a:gd name="connsiteY3" fmla="*/ 0 h 25546"/>
                  <a:gd name="connsiteX4" fmla="*/ 0 w 42601"/>
                  <a:gd name="connsiteY4" fmla="*/ 18192 h 25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1" h="25546">
                    <a:moveTo>
                      <a:pt x="0" y="18192"/>
                    </a:moveTo>
                    <a:lnTo>
                      <a:pt x="11852" y="25547"/>
                    </a:lnTo>
                    <a:lnTo>
                      <a:pt x="42602" y="16644"/>
                    </a:lnTo>
                    <a:lnTo>
                      <a:pt x="24453" y="0"/>
                    </a:lnTo>
                    <a:lnTo>
                      <a:pt x="0" y="1819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61" name="任意多边形: 形状 160">
                <a:extLst>
                  <a:ext uri="{FF2B5EF4-FFF2-40B4-BE49-F238E27FC236}">
                    <a16:creationId xmlns:a16="http://schemas.microsoft.com/office/drawing/2014/main" id="{4430AE83-8B78-4FD0-A72D-87A89407EA52}"/>
                  </a:ext>
                </a:extLst>
              </p:cNvPr>
              <p:cNvSpPr/>
              <p:nvPr/>
            </p:nvSpPr>
            <p:spPr>
              <a:xfrm>
                <a:off x="8362579" y="1484633"/>
                <a:ext cx="34081" cy="8516"/>
              </a:xfrm>
              <a:custGeom>
                <a:avLst/>
                <a:gdLst>
                  <a:gd name="connsiteX0" fmla="*/ 0 w 34081"/>
                  <a:gd name="connsiteY0" fmla="*/ 0 h 8516"/>
                  <a:gd name="connsiteX1" fmla="*/ 15217 w 34081"/>
                  <a:gd name="connsiteY1" fmla="*/ 6894 h 8516"/>
                  <a:gd name="connsiteX2" fmla="*/ 10258 w 34081"/>
                  <a:gd name="connsiteY2" fmla="*/ 8516 h 8516"/>
                  <a:gd name="connsiteX3" fmla="*/ 23158 w 34081"/>
                  <a:gd name="connsiteY3" fmla="*/ 8313 h 8516"/>
                  <a:gd name="connsiteX4" fmla="*/ 34081 w 34081"/>
                  <a:gd name="connsiteY4" fmla="*/ 4055 h 8516"/>
                  <a:gd name="connsiteX5" fmla="*/ 0 w 34081"/>
                  <a:gd name="connsiteY5" fmla="*/ 0 h 8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81" h="8516">
                    <a:moveTo>
                      <a:pt x="0" y="0"/>
                    </a:moveTo>
                    <a:lnTo>
                      <a:pt x="15217" y="6894"/>
                    </a:lnTo>
                    <a:lnTo>
                      <a:pt x="10258" y="8516"/>
                    </a:lnTo>
                    <a:lnTo>
                      <a:pt x="23158" y="8313"/>
                    </a:lnTo>
                    <a:lnTo>
                      <a:pt x="34081" y="4055"/>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62" name="任意多边形: 形状 161">
                <a:extLst>
                  <a:ext uri="{FF2B5EF4-FFF2-40B4-BE49-F238E27FC236}">
                    <a16:creationId xmlns:a16="http://schemas.microsoft.com/office/drawing/2014/main" id="{71226B34-1B33-43C0-9E97-5EB47125F215}"/>
                  </a:ext>
                </a:extLst>
              </p:cNvPr>
              <p:cNvSpPr/>
              <p:nvPr/>
            </p:nvSpPr>
            <p:spPr>
              <a:xfrm>
                <a:off x="8371099" y="1442053"/>
                <a:ext cx="85203" cy="42579"/>
              </a:xfrm>
              <a:custGeom>
                <a:avLst/>
                <a:gdLst>
                  <a:gd name="connsiteX0" fmla="*/ 0 w 85203"/>
                  <a:gd name="connsiteY0" fmla="*/ 34617 h 42579"/>
                  <a:gd name="connsiteX1" fmla="*/ 22886 w 85203"/>
                  <a:gd name="connsiteY1" fmla="*/ 11424 h 42579"/>
                  <a:gd name="connsiteX2" fmla="*/ 54922 w 85203"/>
                  <a:gd name="connsiteY2" fmla="*/ 0 h 42579"/>
                  <a:gd name="connsiteX3" fmla="*/ 85204 w 85203"/>
                  <a:gd name="connsiteY3" fmla="*/ 20424 h 42579"/>
                  <a:gd name="connsiteX4" fmla="*/ 74638 w 85203"/>
                  <a:gd name="connsiteY4" fmla="*/ 24579 h 42579"/>
                  <a:gd name="connsiteX5" fmla="*/ 77459 w 85203"/>
                  <a:gd name="connsiteY5" fmla="*/ 33926 h 42579"/>
                  <a:gd name="connsiteX6" fmla="*/ 33451 w 85203"/>
                  <a:gd name="connsiteY6" fmla="*/ 42580 h 42579"/>
                  <a:gd name="connsiteX7" fmla="*/ 0 w 85203"/>
                  <a:gd name="connsiteY7" fmla="*/ 34617 h 4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203" h="42579">
                    <a:moveTo>
                      <a:pt x="0" y="34617"/>
                    </a:moveTo>
                    <a:lnTo>
                      <a:pt x="22886" y="11424"/>
                    </a:lnTo>
                    <a:lnTo>
                      <a:pt x="54922" y="0"/>
                    </a:lnTo>
                    <a:lnTo>
                      <a:pt x="85204" y="20424"/>
                    </a:lnTo>
                    <a:lnTo>
                      <a:pt x="74638" y="24579"/>
                    </a:lnTo>
                    <a:lnTo>
                      <a:pt x="77459" y="33926"/>
                    </a:lnTo>
                    <a:lnTo>
                      <a:pt x="33451" y="42580"/>
                    </a:lnTo>
                    <a:lnTo>
                      <a:pt x="0" y="34617"/>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63" name="任意多边形: 形状 162">
                <a:extLst>
                  <a:ext uri="{FF2B5EF4-FFF2-40B4-BE49-F238E27FC236}">
                    <a16:creationId xmlns:a16="http://schemas.microsoft.com/office/drawing/2014/main" id="{B140CE5D-6F4E-4172-9C6F-FCA09DD3E922}"/>
                  </a:ext>
                </a:extLst>
              </p:cNvPr>
              <p:cNvSpPr/>
              <p:nvPr/>
            </p:nvSpPr>
            <p:spPr>
              <a:xfrm>
                <a:off x="8388140" y="1476117"/>
                <a:ext cx="102244" cy="51095"/>
              </a:xfrm>
              <a:custGeom>
                <a:avLst/>
                <a:gdLst>
                  <a:gd name="connsiteX0" fmla="*/ 0 w 102244"/>
                  <a:gd name="connsiteY0" fmla="*/ 21949 h 51095"/>
                  <a:gd name="connsiteX1" fmla="*/ 18660 w 102244"/>
                  <a:gd name="connsiteY1" fmla="*/ 24468 h 51095"/>
                  <a:gd name="connsiteX2" fmla="*/ 31721 w 102244"/>
                  <a:gd name="connsiteY2" fmla="*/ 42460 h 51095"/>
                  <a:gd name="connsiteX3" fmla="*/ 42542 w 102244"/>
                  <a:gd name="connsiteY3" fmla="*/ 37062 h 51095"/>
                  <a:gd name="connsiteX4" fmla="*/ 83960 w 102244"/>
                  <a:gd name="connsiteY4" fmla="*/ 51096 h 51095"/>
                  <a:gd name="connsiteX5" fmla="*/ 98512 w 102244"/>
                  <a:gd name="connsiteY5" fmla="*/ 45339 h 51095"/>
                  <a:gd name="connsiteX6" fmla="*/ 87692 w 102244"/>
                  <a:gd name="connsiteY6" fmla="*/ 31665 h 51095"/>
                  <a:gd name="connsiteX7" fmla="*/ 96272 w 102244"/>
                  <a:gd name="connsiteY7" fmla="*/ 35263 h 51095"/>
                  <a:gd name="connsiteX8" fmla="*/ 102244 w 102244"/>
                  <a:gd name="connsiteY8" fmla="*/ 14033 h 51095"/>
                  <a:gd name="connsiteX9" fmla="*/ 80228 w 102244"/>
                  <a:gd name="connsiteY9" fmla="*/ 4318 h 51095"/>
                  <a:gd name="connsiteX10" fmla="*/ 58211 w 102244"/>
                  <a:gd name="connsiteY10" fmla="*/ 18711 h 51095"/>
                  <a:gd name="connsiteX11" fmla="*/ 75755 w 102244"/>
                  <a:gd name="connsiteY11" fmla="*/ 11155 h 51095"/>
                  <a:gd name="connsiteX12" fmla="*/ 64559 w 102244"/>
                  <a:gd name="connsiteY12" fmla="*/ 0 h 51095"/>
                  <a:gd name="connsiteX13" fmla="*/ 29481 w 102244"/>
                  <a:gd name="connsiteY13" fmla="*/ 3959 h 51095"/>
                  <a:gd name="connsiteX14" fmla="*/ 0 w 102244"/>
                  <a:gd name="connsiteY14" fmla="*/ 21949 h 51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244" h="51095">
                    <a:moveTo>
                      <a:pt x="0" y="21949"/>
                    </a:moveTo>
                    <a:lnTo>
                      <a:pt x="18660" y="24468"/>
                    </a:lnTo>
                    <a:lnTo>
                      <a:pt x="31721" y="42460"/>
                    </a:lnTo>
                    <a:lnTo>
                      <a:pt x="42542" y="37062"/>
                    </a:lnTo>
                    <a:lnTo>
                      <a:pt x="83960" y="51096"/>
                    </a:lnTo>
                    <a:lnTo>
                      <a:pt x="98512" y="45339"/>
                    </a:lnTo>
                    <a:lnTo>
                      <a:pt x="87692" y="31665"/>
                    </a:lnTo>
                    <a:lnTo>
                      <a:pt x="96272" y="35263"/>
                    </a:lnTo>
                    <a:lnTo>
                      <a:pt x="102244" y="14033"/>
                    </a:lnTo>
                    <a:lnTo>
                      <a:pt x="80228" y="4318"/>
                    </a:lnTo>
                    <a:lnTo>
                      <a:pt x="58211" y="18711"/>
                    </a:lnTo>
                    <a:lnTo>
                      <a:pt x="75755" y="11155"/>
                    </a:lnTo>
                    <a:lnTo>
                      <a:pt x="64559" y="0"/>
                    </a:lnTo>
                    <a:lnTo>
                      <a:pt x="29481" y="3959"/>
                    </a:lnTo>
                    <a:lnTo>
                      <a:pt x="0" y="21949"/>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64" name="任意多边形: 形状 163">
                <a:extLst>
                  <a:ext uri="{FF2B5EF4-FFF2-40B4-BE49-F238E27FC236}">
                    <a16:creationId xmlns:a16="http://schemas.microsoft.com/office/drawing/2014/main" id="{7B45CE15-B291-4EFA-B6EA-E56BE344AC6D}"/>
                  </a:ext>
                </a:extLst>
              </p:cNvPr>
              <p:cNvSpPr/>
              <p:nvPr/>
            </p:nvSpPr>
            <p:spPr>
              <a:xfrm>
                <a:off x="8481864" y="1501664"/>
                <a:ext cx="85203" cy="51094"/>
              </a:xfrm>
              <a:custGeom>
                <a:avLst/>
                <a:gdLst>
                  <a:gd name="connsiteX0" fmla="*/ 0 w 85203"/>
                  <a:gd name="connsiteY0" fmla="*/ 44048 h 51094"/>
                  <a:gd name="connsiteX1" fmla="*/ 6407 w 85203"/>
                  <a:gd name="connsiteY1" fmla="*/ 51095 h 51094"/>
                  <a:gd name="connsiteX2" fmla="*/ 78796 w 85203"/>
                  <a:gd name="connsiteY2" fmla="*/ 41228 h 51094"/>
                  <a:gd name="connsiteX3" fmla="*/ 85204 w 85203"/>
                  <a:gd name="connsiteY3" fmla="*/ 24315 h 51094"/>
                  <a:gd name="connsiteX4" fmla="*/ 64848 w 85203"/>
                  <a:gd name="connsiteY4" fmla="*/ 10572 h 51094"/>
                  <a:gd name="connsiteX5" fmla="*/ 47501 w 85203"/>
                  <a:gd name="connsiteY5" fmla="*/ 15857 h 51094"/>
                  <a:gd name="connsiteX6" fmla="*/ 50517 w 85203"/>
                  <a:gd name="connsiteY6" fmla="*/ 4229 h 51094"/>
                  <a:gd name="connsiteX7" fmla="*/ 41469 w 85203"/>
                  <a:gd name="connsiteY7" fmla="*/ 0 h 51094"/>
                  <a:gd name="connsiteX8" fmla="*/ 7540 w 85203"/>
                  <a:gd name="connsiteY8" fmla="*/ 38057 h 51094"/>
                  <a:gd name="connsiteX9" fmla="*/ 0 w 85203"/>
                  <a:gd name="connsiteY9" fmla="*/ 44048 h 51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03" h="51094">
                    <a:moveTo>
                      <a:pt x="0" y="44048"/>
                    </a:moveTo>
                    <a:lnTo>
                      <a:pt x="6407" y="51095"/>
                    </a:lnTo>
                    <a:lnTo>
                      <a:pt x="78796" y="41228"/>
                    </a:lnTo>
                    <a:lnTo>
                      <a:pt x="85204" y="24315"/>
                    </a:lnTo>
                    <a:lnTo>
                      <a:pt x="64848" y="10572"/>
                    </a:lnTo>
                    <a:lnTo>
                      <a:pt x="47501" y="15857"/>
                    </a:lnTo>
                    <a:lnTo>
                      <a:pt x="50517" y="4229"/>
                    </a:lnTo>
                    <a:lnTo>
                      <a:pt x="41469" y="0"/>
                    </a:lnTo>
                    <a:lnTo>
                      <a:pt x="7540" y="38057"/>
                    </a:lnTo>
                    <a:lnTo>
                      <a:pt x="0" y="44048"/>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65" name="任意多边形: 形状 164">
                <a:extLst>
                  <a:ext uri="{FF2B5EF4-FFF2-40B4-BE49-F238E27FC236}">
                    <a16:creationId xmlns:a16="http://schemas.microsoft.com/office/drawing/2014/main" id="{A5833FB4-EAF1-4427-9A0E-F284B2C34F71}"/>
                  </a:ext>
                </a:extLst>
              </p:cNvPr>
              <p:cNvSpPr/>
              <p:nvPr/>
            </p:nvSpPr>
            <p:spPr>
              <a:xfrm>
                <a:off x="9010126" y="1612370"/>
                <a:ext cx="93724" cy="51094"/>
              </a:xfrm>
              <a:custGeom>
                <a:avLst/>
                <a:gdLst>
                  <a:gd name="connsiteX0" fmla="*/ 0 w 93724"/>
                  <a:gd name="connsiteY0" fmla="*/ 27426 h 51094"/>
                  <a:gd name="connsiteX1" fmla="*/ 19256 w 93724"/>
                  <a:gd name="connsiteY1" fmla="*/ 1879 h 51094"/>
                  <a:gd name="connsiteX2" fmla="*/ 31969 w 93724"/>
                  <a:gd name="connsiteY2" fmla="*/ 0 h 51094"/>
                  <a:gd name="connsiteX3" fmla="*/ 53397 w 93724"/>
                  <a:gd name="connsiteY3" fmla="*/ 18785 h 51094"/>
                  <a:gd name="connsiteX4" fmla="*/ 57035 w 93724"/>
                  <a:gd name="connsiteY4" fmla="*/ 4884 h 51094"/>
                  <a:gd name="connsiteX5" fmla="*/ 79921 w 93724"/>
                  <a:gd name="connsiteY5" fmla="*/ 16530 h 51094"/>
                  <a:gd name="connsiteX6" fmla="*/ 78464 w 93724"/>
                  <a:gd name="connsiteY6" fmla="*/ 34939 h 51094"/>
                  <a:gd name="connsiteX7" fmla="*/ 93724 w 93724"/>
                  <a:gd name="connsiteY7" fmla="*/ 42078 h 51094"/>
                  <a:gd name="connsiteX8" fmla="*/ 44681 w 93724"/>
                  <a:gd name="connsiteY8" fmla="*/ 45084 h 51094"/>
                  <a:gd name="connsiteX9" fmla="*/ 41775 w 93724"/>
                  <a:gd name="connsiteY9" fmla="*/ 36818 h 51094"/>
                  <a:gd name="connsiteX10" fmla="*/ 33417 w 93724"/>
                  <a:gd name="connsiteY10" fmla="*/ 51095 h 51094"/>
                  <a:gd name="connsiteX11" fmla="*/ 0 w 93724"/>
                  <a:gd name="connsiteY11" fmla="*/ 27426 h 51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724" h="51094">
                    <a:moveTo>
                      <a:pt x="0" y="27426"/>
                    </a:moveTo>
                    <a:lnTo>
                      <a:pt x="19256" y="1879"/>
                    </a:lnTo>
                    <a:lnTo>
                      <a:pt x="31969" y="0"/>
                    </a:lnTo>
                    <a:lnTo>
                      <a:pt x="53397" y="18785"/>
                    </a:lnTo>
                    <a:lnTo>
                      <a:pt x="57035" y="4884"/>
                    </a:lnTo>
                    <a:lnTo>
                      <a:pt x="79921" y="16530"/>
                    </a:lnTo>
                    <a:lnTo>
                      <a:pt x="78464" y="34939"/>
                    </a:lnTo>
                    <a:lnTo>
                      <a:pt x="93724" y="42078"/>
                    </a:lnTo>
                    <a:lnTo>
                      <a:pt x="44681" y="45084"/>
                    </a:lnTo>
                    <a:lnTo>
                      <a:pt x="41775" y="36818"/>
                    </a:lnTo>
                    <a:lnTo>
                      <a:pt x="33417" y="51095"/>
                    </a:lnTo>
                    <a:lnTo>
                      <a:pt x="0" y="27426"/>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66" name="任意多边形: 形状 165">
                <a:extLst>
                  <a:ext uri="{FF2B5EF4-FFF2-40B4-BE49-F238E27FC236}">
                    <a16:creationId xmlns:a16="http://schemas.microsoft.com/office/drawing/2014/main" id="{E50E432D-96C1-4D05-B3F2-AD9256C968B4}"/>
                  </a:ext>
                </a:extLst>
              </p:cNvPr>
              <p:cNvSpPr/>
              <p:nvPr/>
            </p:nvSpPr>
            <p:spPr>
              <a:xfrm>
                <a:off x="9078289" y="1612370"/>
                <a:ext cx="59642" cy="34062"/>
              </a:xfrm>
              <a:custGeom>
                <a:avLst/>
                <a:gdLst>
                  <a:gd name="connsiteX0" fmla="*/ 0 w 59642"/>
                  <a:gd name="connsiteY0" fmla="*/ 0 h 34062"/>
                  <a:gd name="connsiteX1" fmla="*/ 18873 w 59642"/>
                  <a:gd name="connsiteY1" fmla="*/ 12218 h 34062"/>
                  <a:gd name="connsiteX2" fmla="*/ 14723 w 59642"/>
                  <a:gd name="connsiteY2" fmla="*/ 24066 h 34062"/>
                  <a:gd name="connsiteX3" fmla="*/ 24155 w 59642"/>
                  <a:gd name="connsiteY3" fmla="*/ 34063 h 34062"/>
                  <a:gd name="connsiteX4" fmla="*/ 41520 w 59642"/>
                  <a:gd name="connsiteY4" fmla="*/ 34063 h 34062"/>
                  <a:gd name="connsiteX5" fmla="*/ 59643 w 59642"/>
                  <a:gd name="connsiteY5" fmla="*/ 21104 h 34062"/>
                  <a:gd name="connsiteX6" fmla="*/ 0 w 59642"/>
                  <a:gd name="connsiteY6" fmla="*/ 0 h 34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642" h="34062">
                    <a:moveTo>
                      <a:pt x="0" y="0"/>
                    </a:moveTo>
                    <a:lnTo>
                      <a:pt x="18873" y="12218"/>
                    </a:lnTo>
                    <a:lnTo>
                      <a:pt x="14723" y="24066"/>
                    </a:lnTo>
                    <a:lnTo>
                      <a:pt x="24155" y="34063"/>
                    </a:lnTo>
                    <a:lnTo>
                      <a:pt x="41520" y="34063"/>
                    </a:lnTo>
                    <a:lnTo>
                      <a:pt x="59643" y="21104"/>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67" name="任意多边形: 形状 166">
                <a:extLst>
                  <a:ext uri="{FF2B5EF4-FFF2-40B4-BE49-F238E27FC236}">
                    <a16:creationId xmlns:a16="http://schemas.microsoft.com/office/drawing/2014/main" id="{6AF235BD-4C10-4C03-8622-762FED0FEDA6}"/>
                  </a:ext>
                </a:extLst>
              </p:cNvPr>
              <p:cNvSpPr/>
              <p:nvPr/>
            </p:nvSpPr>
            <p:spPr>
              <a:xfrm>
                <a:off x="9086810" y="2174410"/>
                <a:ext cx="42601" cy="170322"/>
              </a:xfrm>
              <a:custGeom>
                <a:avLst/>
                <a:gdLst>
                  <a:gd name="connsiteX0" fmla="*/ 0 w 42601"/>
                  <a:gd name="connsiteY0" fmla="*/ 43377 h 170322"/>
                  <a:gd name="connsiteX1" fmla="*/ 7038 w 42601"/>
                  <a:gd name="connsiteY1" fmla="*/ 64184 h 170322"/>
                  <a:gd name="connsiteX2" fmla="*/ 7038 w 42601"/>
                  <a:gd name="connsiteY2" fmla="*/ 170322 h 170322"/>
                  <a:gd name="connsiteX3" fmla="*/ 14451 w 42601"/>
                  <a:gd name="connsiteY3" fmla="*/ 157269 h 170322"/>
                  <a:gd name="connsiteX4" fmla="*/ 25927 w 42601"/>
                  <a:gd name="connsiteY4" fmla="*/ 165380 h 170322"/>
                  <a:gd name="connsiteX5" fmla="*/ 11852 w 42601"/>
                  <a:gd name="connsiteY5" fmla="*/ 136471 h 170322"/>
                  <a:gd name="connsiteX6" fmla="*/ 19631 w 42601"/>
                  <a:gd name="connsiteY6" fmla="*/ 107203 h 170322"/>
                  <a:gd name="connsiteX7" fmla="*/ 42602 w 42601"/>
                  <a:gd name="connsiteY7" fmla="*/ 116013 h 170322"/>
                  <a:gd name="connsiteX8" fmla="*/ 21113 w 42601"/>
                  <a:gd name="connsiteY8" fmla="*/ 59600 h 170322"/>
                  <a:gd name="connsiteX9" fmla="*/ 14451 w 42601"/>
                  <a:gd name="connsiteY9" fmla="*/ 0 h 170322"/>
                  <a:gd name="connsiteX10" fmla="*/ 0 w 42601"/>
                  <a:gd name="connsiteY10" fmla="*/ 43377 h 17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01" h="170322">
                    <a:moveTo>
                      <a:pt x="0" y="43377"/>
                    </a:moveTo>
                    <a:lnTo>
                      <a:pt x="7038" y="64184"/>
                    </a:lnTo>
                    <a:lnTo>
                      <a:pt x="7038" y="170322"/>
                    </a:lnTo>
                    <a:lnTo>
                      <a:pt x="14451" y="157269"/>
                    </a:lnTo>
                    <a:lnTo>
                      <a:pt x="25927" y="165380"/>
                    </a:lnTo>
                    <a:lnTo>
                      <a:pt x="11852" y="136471"/>
                    </a:lnTo>
                    <a:lnTo>
                      <a:pt x="19631" y="107203"/>
                    </a:lnTo>
                    <a:lnTo>
                      <a:pt x="42602" y="116013"/>
                    </a:lnTo>
                    <a:lnTo>
                      <a:pt x="21113" y="59600"/>
                    </a:lnTo>
                    <a:lnTo>
                      <a:pt x="14451" y="0"/>
                    </a:lnTo>
                    <a:lnTo>
                      <a:pt x="0" y="43377"/>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68" name="任意多边形: 形状 167">
                <a:extLst>
                  <a:ext uri="{FF2B5EF4-FFF2-40B4-BE49-F238E27FC236}">
                    <a16:creationId xmlns:a16="http://schemas.microsoft.com/office/drawing/2014/main" id="{ED48E918-B55B-4D3F-87EF-1190D64DBDE6}"/>
                  </a:ext>
                </a:extLst>
              </p:cNvPr>
              <p:cNvSpPr/>
              <p:nvPr/>
            </p:nvSpPr>
            <p:spPr>
              <a:xfrm>
                <a:off x="9146452" y="1629402"/>
                <a:ext cx="68162" cy="25547"/>
              </a:xfrm>
              <a:custGeom>
                <a:avLst/>
                <a:gdLst>
                  <a:gd name="connsiteX0" fmla="*/ 0 w 68162"/>
                  <a:gd name="connsiteY0" fmla="*/ 0 h 25547"/>
                  <a:gd name="connsiteX1" fmla="*/ 11801 w 68162"/>
                  <a:gd name="connsiteY1" fmla="*/ 17153 h 25547"/>
                  <a:gd name="connsiteX2" fmla="*/ 42653 w 68162"/>
                  <a:gd name="connsiteY2" fmla="*/ 25547 h 25547"/>
                  <a:gd name="connsiteX3" fmla="*/ 68163 w 68162"/>
                  <a:gd name="connsiteY3" fmla="*/ 20073 h 25547"/>
                  <a:gd name="connsiteX4" fmla="*/ 0 w 68162"/>
                  <a:gd name="connsiteY4" fmla="*/ 0 h 25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62" h="25547">
                    <a:moveTo>
                      <a:pt x="0" y="0"/>
                    </a:moveTo>
                    <a:lnTo>
                      <a:pt x="11801" y="17153"/>
                    </a:lnTo>
                    <a:lnTo>
                      <a:pt x="42653" y="25547"/>
                    </a:lnTo>
                    <a:lnTo>
                      <a:pt x="68163" y="20073"/>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69" name="任意多边形: 形状 168">
                <a:extLst>
                  <a:ext uri="{FF2B5EF4-FFF2-40B4-BE49-F238E27FC236}">
                    <a16:creationId xmlns:a16="http://schemas.microsoft.com/office/drawing/2014/main" id="{5F9B31FC-DA35-4F6F-9FAB-7CAB0FE9439F}"/>
                  </a:ext>
                </a:extLst>
              </p:cNvPr>
              <p:cNvSpPr/>
              <p:nvPr/>
            </p:nvSpPr>
            <p:spPr>
              <a:xfrm>
                <a:off x="6939678" y="2387309"/>
                <a:ext cx="178927" cy="136257"/>
              </a:xfrm>
              <a:custGeom>
                <a:avLst/>
                <a:gdLst>
                  <a:gd name="connsiteX0" fmla="*/ 0 w 178927"/>
                  <a:gd name="connsiteY0" fmla="*/ 11468 h 136257"/>
                  <a:gd name="connsiteX1" fmla="*/ 4960 w 178927"/>
                  <a:gd name="connsiteY1" fmla="*/ 33715 h 136257"/>
                  <a:gd name="connsiteX2" fmla="*/ 42730 w 178927"/>
                  <a:gd name="connsiteY2" fmla="*/ 36842 h 136257"/>
                  <a:gd name="connsiteX3" fmla="*/ 26706 w 178927"/>
                  <a:gd name="connsiteY3" fmla="*/ 72645 h 136257"/>
                  <a:gd name="connsiteX4" fmla="*/ 26706 w 178927"/>
                  <a:gd name="connsiteY4" fmla="*/ 116439 h 136257"/>
                  <a:gd name="connsiteX5" fmla="*/ 52648 w 178927"/>
                  <a:gd name="connsiteY5" fmla="*/ 136258 h 136257"/>
                  <a:gd name="connsiteX6" fmla="*/ 104916 w 178927"/>
                  <a:gd name="connsiteY6" fmla="*/ 123392 h 136257"/>
                  <a:gd name="connsiteX7" fmla="*/ 135055 w 178927"/>
                  <a:gd name="connsiteY7" fmla="*/ 90716 h 136257"/>
                  <a:gd name="connsiteX8" fmla="*/ 128951 w 178927"/>
                  <a:gd name="connsiteY8" fmla="*/ 77510 h 136257"/>
                  <a:gd name="connsiteX9" fmla="*/ 144592 w 178927"/>
                  <a:gd name="connsiteY9" fmla="*/ 52835 h 136257"/>
                  <a:gd name="connsiteX10" fmla="*/ 178547 w 178927"/>
                  <a:gd name="connsiteY10" fmla="*/ 34064 h 136257"/>
                  <a:gd name="connsiteX11" fmla="*/ 178928 w 178927"/>
                  <a:gd name="connsiteY11" fmla="*/ 23286 h 136257"/>
                  <a:gd name="connsiteX12" fmla="*/ 157182 w 178927"/>
                  <a:gd name="connsiteY12" fmla="*/ 20858 h 136257"/>
                  <a:gd name="connsiteX13" fmla="*/ 152604 w 178927"/>
                  <a:gd name="connsiteY13" fmla="*/ 19120 h 136257"/>
                  <a:gd name="connsiteX14" fmla="*/ 106442 w 178927"/>
                  <a:gd name="connsiteY14" fmla="*/ 4516 h 136257"/>
                  <a:gd name="connsiteX15" fmla="*/ 14879 w 178927"/>
                  <a:gd name="connsiteY15" fmla="*/ 0 h 136257"/>
                  <a:gd name="connsiteX16" fmla="*/ 0 w 178927"/>
                  <a:gd name="connsiteY16" fmla="*/ 11468 h 13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8927" h="136257">
                    <a:moveTo>
                      <a:pt x="0" y="11468"/>
                    </a:moveTo>
                    <a:lnTo>
                      <a:pt x="4960" y="33715"/>
                    </a:lnTo>
                    <a:lnTo>
                      <a:pt x="42730" y="36842"/>
                    </a:lnTo>
                    <a:lnTo>
                      <a:pt x="26706" y="72645"/>
                    </a:lnTo>
                    <a:lnTo>
                      <a:pt x="26706" y="116439"/>
                    </a:lnTo>
                    <a:lnTo>
                      <a:pt x="52648" y="136258"/>
                    </a:lnTo>
                    <a:lnTo>
                      <a:pt x="104916" y="123392"/>
                    </a:lnTo>
                    <a:lnTo>
                      <a:pt x="135055" y="90716"/>
                    </a:lnTo>
                    <a:lnTo>
                      <a:pt x="128951" y="77510"/>
                    </a:lnTo>
                    <a:lnTo>
                      <a:pt x="144592" y="52835"/>
                    </a:lnTo>
                    <a:lnTo>
                      <a:pt x="178547" y="34064"/>
                    </a:lnTo>
                    <a:lnTo>
                      <a:pt x="178928" y="23286"/>
                    </a:lnTo>
                    <a:lnTo>
                      <a:pt x="157182" y="20858"/>
                    </a:lnTo>
                    <a:lnTo>
                      <a:pt x="152604" y="19120"/>
                    </a:lnTo>
                    <a:lnTo>
                      <a:pt x="106442" y="4516"/>
                    </a:lnTo>
                    <a:lnTo>
                      <a:pt x="14879" y="0"/>
                    </a:lnTo>
                    <a:lnTo>
                      <a:pt x="0" y="11468"/>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70" name="任意多边形: 形状 169">
                <a:extLst>
                  <a:ext uri="{FF2B5EF4-FFF2-40B4-BE49-F238E27FC236}">
                    <a16:creationId xmlns:a16="http://schemas.microsoft.com/office/drawing/2014/main" id="{DFCD55CD-7D30-48C9-B952-9589FF7EA52F}"/>
                  </a:ext>
                </a:extLst>
              </p:cNvPr>
              <p:cNvSpPr/>
              <p:nvPr/>
            </p:nvSpPr>
            <p:spPr>
              <a:xfrm>
                <a:off x="7220850" y="1484633"/>
                <a:ext cx="153366" cy="110705"/>
              </a:xfrm>
              <a:custGeom>
                <a:avLst/>
                <a:gdLst>
                  <a:gd name="connsiteX0" fmla="*/ 0 w 153366"/>
                  <a:gd name="connsiteY0" fmla="*/ 13590 h 110705"/>
                  <a:gd name="connsiteX1" fmla="*/ 759 w 153366"/>
                  <a:gd name="connsiteY1" fmla="*/ 26848 h 110705"/>
                  <a:gd name="connsiteX2" fmla="*/ 16324 w 153366"/>
                  <a:gd name="connsiteY2" fmla="*/ 26848 h 110705"/>
                  <a:gd name="connsiteX3" fmla="*/ 11389 w 153366"/>
                  <a:gd name="connsiteY3" fmla="*/ 33145 h 110705"/>
                  <a:gd name="connsiteX4" fmla="*/ 24296 w 153366"/>
                  <a:gd name="connsiteY4" fmla="*/ 38118 h 110705"/>
                  <a:gd name="connsiteX5" fmla="*/ 7213 w 153366"/>
                  <a:gd name="connsiteY5" fmla="*/ 37123 h 110705"/>
                  <a:gd name="connsiteX6" fmla="*/ 35684 w 153366"/>
                  <a:gd name="connsiteY6" fmla="*/ 48724 h 110705"/>
                  <a:gd name="connsiteX7" fmla="*/ 25055 w 153366"/>
                  <a:gd name="connsiteY7" fmla="*/ 53032 h 110705"/>
                  <a:gd name="connsiteX8" fmla="*/ 32647 w 153366"/>
                  <a:gd name="connsiteY8" fmla="*/ 61982 h 110705"/>
                  <a:gd name="connsiteX9" fmla="*/ 57322 w 153366"/>
                  <a:gd name="connsiteY9" fmla="*/ 56347 h 110705"/>
                  <a:gd name="connsiteX10" fmla="*/ 56943 w 153366"/>
                  <a:gd name="connsiteY10" fmla="*/ 44746 h 110705"/>
                  <a:gd name="connsiteX11" fmla="*/ 66813 w 153366"/>
                  <a:gd name="connsiteY11" fmla="*/ 40769 h 110705"/>
                  <a:gd name="connsiteX12" fmla="*/ 69091 w 153366"/>
                  <a:gd name="connsiteY12" fmla="*/ 53695 h 110705"/>
                  <a:gd name="connsiteX13" fmla="*/ 85035 w 153366"/>
                  <a:gd name="connsiteY13" fmla="*/ 44746 h 110705"/>
                  <a:gd name="connsiteX14" fmla="*/ 81618 w 153366"/>
                  <a:gd name="connsiteY14" fmla="*/ 53695 h 110705"/>
                  <a:gd name="connsiteX15" fmla="*/ 94905 w 153366"/>
                  <a:gd name="connsiteY15" fmla="*/ 54358 h 110705"/>
                  <a:gd name="connsiteX16" fmla="*/ 42897 w 153366"/>
                  <a:gd name="connsiteY16" fmla="*/ 67285 h 110705"/>
                  <a:gd name="connsiteX17" fmla="*/ 44796 w 153366"/>
                  <a:gd name="connsiteY17" fmla="*/ 76234 h 110705"/>
                  <a:gd name="connsiteX18" fmla="*/ 89211 w 153366"/>
                  <a:gd name="connsiteY18" fmla="*/ 69937 h 110705"/>
                  <a:gd name="connsiteX19" fmla="*/ 59601 w 153366"/>
                  <a:gd name="connsiteY19" fmla="*/ 78554 h 110705"/>
                  <a:gd name="connsiteX20" fmla="*/ 76304 w 153366"/>
                  <a:gd name="connsiteY20" fmla="*/ 83527 h 110705"/>
                  <a:gd name="connsiteX21" fmla="*/ 45555 w 153366"/>
                  <a:gd name="connsiteY21" fmla="*/ 87836 h 110705"/>
                  <a:gd name="connsiteX22" fmla="*/ 90350 w 153366"/>
                  <a:gd name="connsiteY22" fmla="*/ 110706 h 110705"/>
                  <a:gd name="connsiteX23" fmla="*/ 119201 w 153366"/>
                  <a:gd name="connsiteY23" fmla="*/ 53695 h 110705"/>
                  <a:gd name="connsiteX24" fmla="*/ 153367 w 153366"/>
                  <a:gd name="connsiteY24" fmla="*/ 40438 h 110705"/>
                  <a:gd name="connsiteX25" fmla="*/ 116164 w 153366"/>
                  <a:gd name="connsiteY25" fmla="*/ 30494 h 110705"/>
                  <a:gd name="connsiteX26" fmla="*/ 110470 w 153366"/>
                  <a:gd name="connsiteY26" fmla="*/ 15579 h 110705"/>
                  <a:gd name="connsiteX27" fmla="*/ 99081 w 153366"/>
                  <a:gd name="connsiteY27" fmla="*/ 24196 h 110705"/>
                  <a:gd name="connsiteX28" fmla="*/ 104775 w 153366"/>
                  <a:gd name="connsiteY28" fmla="*/ 11269 h 110705"/>
                  <a:gd name="connsiteX29" fmla="*/ 78961 w 153366"/>
                  <a:gd name="connsiteY29" fmla="*/ 0 h 110705"/>
                  <a:gd name="connsiteX30" fmla="*/ 70230 w 153366"/>
                  <a:gd name="connsiteY30" fmla="*/ 11269 h 110705"/>
                  <a:gd name="connsiteX31" fmla="*/ 81998 w 153366"/>
                  <a:gd name="connsiteY31" fmla="*/ 38118 h 110705"/>
                  <a:gd name="connsiteX32" fmla="*/ 54286 w 153366"/>
                  <a:gd name="connsiteY32" fmla="*/ 9943 h 110705"/>
                  <a:gd name="connsiteX33" fmla="*/ 44796 w 153366"/>
                  <a:gd name="connsiteY33" fmla="*/ 15579 h 110705"/>
                  <a:gd name="connsiteX34" fmla="*/ 50869 w 153366"/>
                  <a:gd name="connsiteY34" fmla="*/ 29499 h 110705"/>
                  <a:gd name="connsiteX35" fmla="*/ 23537 w 153366"/>
                  <a:gd name="connsiteY35" fmla="*/ 16904 h 110705"/>
                  <a:gd name="connsiteX36" fmla="*/ 42897 w 153366"/>
                  <a:gd name="connsiteY36" fmla="*/ 8949 h 110705"/>
                  <a:gd name="connsiteX37" fmla="*/ 0 w 153366"/>
                  <a:gd name="connsiteY37" fmla="*/ 13590 h 11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3366" h="110705">
                    <a:moveTo>
                      <a:pt x="0" y="13590"/>
                    </a:moveTo>
                    <a:lnTo>
                      <a:pt x="759" y="26848"/>
                    </a:lnTo>
                    <a:lnTo>
                      <a:pt x="16324" y="26848"/>
                    </a:lnTo>
                    <a:lnTo>
                      <a:pt x="11389" y="33145"/>
                    </a:lnTo>
                    <a:lnTo>
                      <a:pt x="24296" y="38118"/>
                    </a:lnTo>
                    <a:lnTo>
                      <a:pt x="7213" y="37123"/>
                    </a:lnTo>
                    <a:lnTo>
                      <a:pt x="35684" y="48724"/>
                    </a:lnTo>
                    <a:lnTo>
                      <a:pt x="25055" y="53032"/>
                    </a:lnTo>
                    <a:lnTo>
                      <a:pt x="32647" y="61982"/>
                    </a:lnTo>
                    <a:lnTo>
                      <a:pt x="57322" y="56347"/>
                    </a:lnTo>
                    <a:lnTo>
                      <a:pt x="56943" y="44746"/>
                    </a:lnTo>
                    <a:lnTo>
                      <a:pt x="66813" y="40769"/>
                    </a:lnTo>
                    <a:lnTo>
                      <a:pt x="69091" y="53695"/>
                    </a:lnTo>
                    <a:lnTo>
                      <a:pt x="85035" y="44746"/>
                    </a:lnTo>
                    <a:lnTo>
                      <a:pt x="81618" y="53695"/>
                    </a:lnTo>
                    <a:lnTo>
                      <a:pt x="94905" y="54358"/>
                    </a:lnTo>
                    <a:lnTo>
                      <a:pt x="42897" y="67285"/>
                    </a:lnTo>
                    <a:lnTo>
                      <a:pt x="44796" y="76234"/>
                    </a:lnTo>
                    <a:lnTo>
                      <a:pt x="89211" y="69937"/>
                    </a:lnTo>
                    <a:lnTo>
                      <a:pt x="59601" y="78554"/>
                    </a:lnTo>
                    <a:lnTo>
                      <a:pt x="76304" y="83527"/>
                    </a:lnTo>
                    <a:lnTo>
                      <a:pt x="45555" y="87836"/>
                    </a:lnTo>
                    <a:lnTo>
                      <a:pt x="90350" y="110706"/>
                    </a:lnTo>
                    <a:lnTo>
                      <a:pt x="119201" y="53695"/>
                    </a:lnTo>
                    <a:lnTo>
                      <a:pt x="153367" y="40438"/>
                    </a:lnTo>
                    <a:lnTo>
                      <a:pt x="116164" y="30494"/>
                    </a:lnTo>
                    <a:lnTo>
                      <a:pt x="110470" y="15579"/>
                    </a:lnTo>
                    <a:lnTo>
                      <a:pt x="99081" y="24196"/>
                    </a:lnTo>
                    <a:lnTo>
                      <a:pt x="104775" y="11269"/>
                    </a:lnTo>
                    <a:lnTo>
                      <a:pt x="78961" y="0"/>
                    </a:lnTo>
                    <a:lnTo>
                      <a:pt x="70230" y="11269"/>
                    </a:lnTo>
                    <a:lnTo>
                      <a:pt x="81998" y="38118"/>
                    </a:lnTo>
                    <a:lnTo>
                      <a:pt x="54286" y="9943"/>
                    </a:lnTo>
                    <a:lnTo>
                      <a:pt x="44796" y="15579"/>
                    </a:lnTo>
                    <a:lnTo>
                      <a:pt x="50869" y="29499"/>
                    </a:lnTo>
                    <a:lnTo>
                      <a:pt x="23537" y="16904"/>
                    </a:lnTo>
                    <a:lnTo>
                      <a:pt x="42897" y="8949"/>
                    </a:lnTo>
                    <a:lnTo>
                      <a:pt x="0" y="1359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71" name="任意多边形: 形状 170">
                <a:extLst>
                  <a:ext uri="{FF2B5EF4-FFF2-40B4-BE49-F238E27FC236}">
                    <a16:creationId xmlns:a16="http://schemas.microsoft.com/office/drawing/2014/main" id="{F01B27EA-0E86-4C1A-B666-DEE30F937AF3}"/>
                  </a:ext>
                </a:extLst>
              </p:cNvPr>
              <p:cNvSpPr/>
              <p:nvPr/>
            </p:nvSpPr>
            <p:spPr>
              <a:xfrm>
                <a:off x="7314574" y="1467601"/>
                <a:ext cx="136325" cy="51095"/>
              </a:xfrm>
              <a:custGeom>
                <a:avLst/>
                <a:gdLst>
                  <a:gd name="connsiteX0" fmla="*/ 0 w 136325"/>
                  <a:gd name="connsiteY0" fmla="*/ 13771 h 51095"/>
                  <a:gd name="connsiteX1" fmla="*/ 19795 w 136325"/>
                  <a:gd name="connsiteY1" fmla="*/ 17757 h 51095"/>
                  <a:gd name="connsiteX2" fmla="*/ 7097 w 136325"/>
                  <a:gd name="connsiteY2" fmla="*/ 23918 h 51095"/>
                  <a:gd name="connsiteX3" fmla="*/ 12326 w 136325"/>
                  <a:gd name="connsiteY3" fmla="*/ 27541 h 51095"/>
                  <a:gd name="connsiteX4" fmla="*/ 62747 w 136325"/>
                  <a:gd name="connsiteY4" fmla="*/ 26816 h 51095"/>
                  <a:gd name="connsiteX5" fmla="*/ 31000 w 136325"/>
                  <a:gd name="connsiteY5" fmla="*/ 34789 h 51095"/>
                  <a:gd name="connsiteX6" fmla="*/ 81795 w 136325"/>
                  <a:gd name="connsiteY6" fmla="*/ 51096 h 51095"/>
                  <a:gd name="connsiteX7" fmla="*/ 115410 w 136325"/>
                  <a:gd name="connsiteY7" fmla="*/ 41674 h 51095"/>
                  <a:gd name="connsiteX8" fmla="*/ 136326 w 136325"/>
                  <a:gd name="connsiteY8" fmla="*/ 23918 h 51095"/>
                  <a:gd name="connsiteX9" fmla="*/ 131097 w 136325"/>
                  <a:gd name="connsiteY9" fmla="*/ 15583 h 51095"/>
                  <a:gd name="connsiteX10" fmla="*/ 98976 w 136325"/>
                  <a:gd name="connsiteY10" fmla="*/ 16307 h 51095"/>
                  <a:gd name="connsiteX11" fmla="*/ 103459 w 136325"/>
                  <a:gd name="connsiteY11" fmla="*/ 6885 h 51095"/>
                  <a:gd name="connsiteX12" fmla="*/ 78060 w 136325"/>
                  <a:gd name="connsiteY12" fmla="*/ 16307 h 51095"/>
                  <a:gd name="connsiteX13" fmla="*/ 73952 w 136325"/>
                  <a:gd name="connsiteY13" fmla="*/ 0 h 51095"/>
                  <a:gd name="connsiteX14" fmla="*/ 67976 w 136325"/>
                  <a:gd name="connsiteY14" fmla="*/ 20656 h 51095"/>
                  <a:gd name="connsiteX15" fmla="*/ 31000 w 136325"/>
                  <a:gd name="connsiteY15" fmla="*/ 0 h 51095"/>
                  <a:gd name="connsiteX16" fmla="*/ 31747 w 136325"/>
                  <a:gd name="connsiteY16" fmla="*/ 12683 h 51095"/>
                  <a:gd name="connsiteX17" fmla="*/ 21290 w 136325"/>
                  <a:gd name="connsiteY17" fmla="*/ 6885 h 51095"/>
                  <a:gd name="connsiteX18" fmla="*/ 25772 w 136325"/>
                  <a:gd name="connsiteY18" fmla="*/ 18482 h 51095"/>
                  <a:gd name="connsiteX19" fmla="*/ 0 w 136325"/>
                  <a:gd name="connsiteY19" fmla="*/ 13771 h 51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6325" h="51095">
                    <a:moveTo>
                      <a:pt x="0" y="13771"/>
                    </a:moveTo>
                    <a:lnTo>
                      <a:pt x="19795" y="17757"/>
                    </a:lnTo>
                    <a:lnTo>
                      <a:pt x="7097" y="23918"/>
                    </a:lnTo>
                    <a:lnTo>
                      <a:pt x="12326" y="27541"/>
                    </a:lnTo>
                    <a:lnTo>
                      <a:pt x="62747" y="26816"/>
                    </a:lnTo>
                    <a:lnTo>
                      <a:pt x="31000" y="34789"/>
                    </a:lnTo>
                    <a:lnTo>
                      <a:pt x="81795" y="51096"/>
                    </a:lnTo>
                    <a:lnTo>
                      <a:pt x="115410" y="41674"/>
                    </a:lnTo>
                    <a:lnTo>
                      <a:pt x="136326" y="23918"/>
                    </a:lnTo>
                    <a:lnTo>
                      <a:pt x="131097" y="15583"/>
                    </a:lnTo>
                    <a:lnTo>
                      <a:pt x="98976" y="16307"/>
                    </a:lnTo>
                    <a:lnTo>
                      <a:pt x="103459" y="6885"/>
                    </a:lnTo>
                    <a:lnTo>
                      <a:pt x="78060" y="16307"/>
                    </a:lnTo>
                    <a:lnTo>
                      <a:pt x="73952" y="0"/>
                    </a:lnTo>
                    <a:lnTo>
                      <a:pt x="67976" y="20656"/>
                    </a:lnTo>
                    <a:lnTo>
                      <a:pt x="31000" y="0"/>
                    </a:lnTo>
                    <a:lnTo>
                      <a:pt x="31747" y="12683"/>
                    </a:lnTo>
                    <a:lnTo>
                      <a:pt x="21290" y="6885"/>
                    </a:lnTo>
                    <a:lnTo>
                      <a:pt x="25772" y="18482"/>
                    </a:lnTo>
                    <a:lnTo>
                      <a:pt x="0" y="1377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72" name="任意多边形: 形状 171">
                <a:extLst>
                  <a:ext uri="{FF2B5EF4-FFF2-40B4-BE49-F238E27FC236}">
                    <a16:creationId xmlns:a16="http://schemas.microsoft.com/office/drawing/2014/main" id="{C4011044-A18D-4270-B77F-5C8C8B7EC91A}"/>
                  </a:ext>
                </a:extLst>
              </p:cNvPr>
              <p:cNvSpPr/>
              <p:nvPr/>
            </p:nvSpPr>
            <p:spPr>
              <a:xfrm>
                <a:off x="7365696" y="1544243"/>
                <a:ext cx="59642" cy="34063"/>
              </a:xfrm>
              <a:custGeom>
                <a:avLst/>
                <a:gdLst>
                  <a:gd name="connsiteX0" fmla="*/ 0 w 59642"/>
                  <a:gd name="connsiteY0" fmla="*/ 27029 h 34063"/>
                  <a:gd name="connsiteX1" fmla="*/ 5318 w 59642"/>
                  <a:gd name="connsiteY1" fmla="*/ 9627 h 34063"/>
                  <a:gd name="connsiteX2" fmla="*/ 29631 w 59642"/>
                  <a:gd name="connsiteY2" fmla="*/ 0 h 34063"/>
                  <a:gd name="connsiteX3" fmla="*/ 33431 w 59642"/>
                  <a:gd name="connsiteY3" fmla="*/ 9627 h 34063"/>
                  <a:gd name="connsiteX4" fmla="*/ 59643 w 59642"/>
                  <a:gd name="connsiteY4" fmla="*/ 17773 h 34063"/>
                  <a:gd name="connsiteX5" fmla="*/ 23553 w 59642"/>
                  <a:gd name="connsiteY5" fmla="*/ 34064 h 34063"/>
                  <a:gd name="connsiteX6" fmla="*/ 29631 w 59642"/>
                  <a:gd name="connsiteY6" fmla="*/ 25178 h 34063"/>
                  <a:gd name="connsiteX7" fmla="*/ 0 w 59642"/>
                  <a:gd name="connsiteY7" fmla="*/ 27029 h 3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42" h="34063">
                    <a:moveTo>
                      <a:pt x="0" y="27029"/>
                    </a:moveTo>
                    <a:lnTo>
                      <a:pt x="5318" y="9627"/>
                    </a:lnTo>
                    <a:lnTo>
                      <a:pt x="29631" y="0"/>
                    </a:lnTo>
                    <a:lnTo>
                      <a:pt x="33431" y="9627"/>
                    </a:lnTo>
                    <a:lnTo>
                      <a:pt x="59643" y="17773"/>
                    </a:lnTo>
                    <a:lnTo>
                      <a:pt x="23553" y="34064"/>
                    </a:lnTo>
                    <a:lnTo>
                      <a:pt x="29631" y="25178"/>
                    </a:lnTo>
                    <a:lnTo>
                      <a:pt x="0" y="27029"/>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73" name="任意多边形: 形状 172">
                <a:extLst>
                  <a:ext uri="{FF2B5EF4-FFF2-40B4-BE49-F238E27FC236}">
                    <a16:creationId xmlns:a16="http://schemas.microsoft.com/office/drawing/2014/main" id="{B97F3606-17FB-4CB4-BE92-FC68F4627EE2}"/>
                  </a:ext>
                </a:extLst>
              </p:cNvPr>
              <p:cNvSpPr/>
              <p:nvPr/>
            </p:nvSpPr>
            <p:spPr>
              <a:xfrm>
                <a:off x="7229370" y="1825265"/>
                <a:ext cx="178927" cy="323600"/>
              </a:xfrm>
              <a:custGeom>
                <a:avLst/>
                <a:gdLst>
                  <a:gd name="connsiteX0" fmla="*/ 0 w 178927"/>
                  <a:gd name="connsiteY0" fmla="*/ 243654 h 323600"/>
                  <a:gd name="connsiteX1" fmla="*/ 6910 w 178927"/>
                  <a:gd name="connsiteY1" fmla="*/ 280343 h 323600"/>
                  <a:gd name="connsiteX2" fmla="*/ 22912 w 178927"/>
                  <a:gd name="connsiteY2" fmla="*/ 298338 h 323600"/>
                  <a:gd name="connsiteX3" fmla="*/ 21457 w 178927"/>
                  <a:gd name="connsiteY3" fmla="*/ 323601 h 323600"/>
                  <a:gd name="connsiteX4" fmla="*/ 65098 w 178927"/>
                  <a:gd name="connsiteY4" fmla="*/ 306296 h 323600"/>
                  <a:gd name="connsiteX5" fmla="*/ 76008 w 178927"/>
                  <a:gd name="connsiteY5" fmla="*/ 255762 h 323600"/>
                  <a:gd name="connsiteX6" fmla="*/ 68007 w 178927"/>
                  <a:gd name="connsiteY6" fmla="*/ 253342 h 323600"/>
                  <a:gd name="connsiteX7" fmla="*/ 100010 w 178927"/>
                  <a:gd name="connsiteY7" fmla="*/ 237426 h 323600"/>
                  <a:gd name="connsiteX8" fmla="*/ 69462 w 178927"/>
                  <a:gd name="connsiteY8" fmla="*/ 233617 h 323600"/>
                  <a:gd name="connsiteX9" fmla="*/ 92010 w 178927"/>
                  <a:gd name="connsiteY9" fmla="*/ 237426 h 323600"/>
                  <a:gd name="connsiteX10" fmla="*/ 105466 w 178927"/>
                  <a:gd name="connsiteY10" fmla="*/ 224271 h 323600"/>
                  <a:gd name="connsiteX11" fmla="*/ 86191 w 178927"/>
                  <a:gd name="connsiteY11" fmla="*/ 207315 h 323600"/>
                  <a:gd name="connsiteX12" fmla="*/ 68735 w 178927"/>
                  <a:gd name="connsiteY12" fmla="*/ 219082 h 323600"/>
                  <a:gd name="connsiteX13" fmla="*/ 82555 w 178927"/>
                  <a:gd name="connsiteY13" fmla="*/ 209045 h 323600"/>
                  <a:gd name="connsiteX14" fmla="*/ 82918 w 178927"/>
                  <a:gd name="connsiteY14" fmla="*/ 162668 h 323600"/>
                  <a:gd name="connsiteX15" fmla="*/ 143652 w 178927"/>
                  <a:gd name="connsiteY15" fmla="*/ 118019 h 323600"/>
                  <a:gd name="connsiteX16" fmla="*/ 139288 w 178927"/>
                  <a:gd name="connsiteY16" fmla="*/ 108675 h 323600"/>
                  <a:gd name="connsiteX17" fmla="*/ 149106 w 178927"/>
                  <a:gd name="connsiteY17" fmla="*/ 86178 h 323600"/>
                  <a:gd name="connsiteX18" fmla="*/ 178928 w 178927"/>
                  <a:gd name="connsiteY18" fmla="*/ 79602 h 323600"/>
                  <a:gd name="connsiteX19" fmla="*/ 170927 w 178927"/>
                  <a:gd name="connsiteY19" fmla="*/ 27342 h 323600"/>
                  <a:gd name="connsiteX20" fmla="*/ 130195 w 178927"/>
                  <a:gd name="connsiteY20" fmla="*/ 0 h 323600"/>
                  <a:gd name="connsiteX21" fmla="*/ 123285 w 178927"/>
                  <a:gd name="connsiteY21" fmla="*/ 0 h 323600"/>
                  <a:gd name="connsiteX22" fmla="*/ 122922 w 178927"/>
                  <a:gd name="connsiteY22" fmla="*/ 16612 h 323600"/>
                  <a:gd name="connsiteX23" fmla="*/ 98192 w 178927"/>
                  <a:gd name="connsiteY23" fmla="*/ 13498 h 323600"/>
                  <a:gd name="connsiteX24" fmla="*/ 92010 w 178927"/>
                  <a:gd name="connsiteY24" fmla="*/ 27342 h 323600"/>
                  <a:gd name="connsiteX25" fmla="*/ 75645 w 178927"/>
                  <a:gd name="connsiteY25" fmla="*/ 31149 h 323600"/>
                  <a:gd name="connsiteX26" fmla="*/ 71281 w 178927"/>
                  <a:gd name="connsiteY26" fmla="*/ 51915 h 323600"/>
                  <a:gd name="connsiteX27" fmla="*/ 46914 w 178927"/>
                  <a:gd name="connsiteY27" fmla="*/ 76833 h 323600"/>
                  <a:gd name="connsiteX28" fmla="*/ 35277 w 178927"/>
                  <a:gd name="connsiteY28" fmla="*/ 112136 h 323600"/>
                  <a:gd name="connsiteX29" fmla="*/ 39641 w 178927"/>
                  <a:gd name="connsiteY29" fmla="*/ 125980 h 323600"/>
                  <a:gd name="connsiteX30" fmla="*/ 15274 w 178927"/>
                  <a:gd name="connsiteY30" fmla="*/ 136366 h 323600"/>
                  <a:gd name="connsiteX31" fmla="*/ 12729 w 178927"/>
                  <a:gd name="connsiteY31" fmla="*/ 182044 h 323600"/>
                  <a:gd name="connsiteX32" fmla="*/ 20730 w 178927"/>
                  <a:gd name="connsiteY32" fmla="*/ 191390 h 323600"/>
                  <a:gd name="connsiteX33" fmla="*/ 12729 w 178927"/>
                  <a:gd name="connsiteY33" fmla="*/ 200047 h 323600"/>
                  <a:gd name="connsiteX34" fmla="*/ 16730 w 178927"/>
                  <a:gd name="connsiteY34" fmla="*/ 220121 h 323600"/>
                  <a:gd name="connsiteX35" fmla="*/ 0 w 178927"/>
                  <a:gd name="connsiteY35" fmla="*/ 243654 h 32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8927" h="323600">
                    <a:moveTo>
                      <a:pt x="0" y="243654"/>
                    </a:moveTo>
                    <a:lnTo>
                      <a:pt x="6910" y="280343"/>
                    </a:lnTo>
                    <a:lnTo>
                      <a:pt x="22912" y="298338"/>
                    </a:lnTo>
                    <a:lnTo>
                      <a:pt x="21457" y="323601"/>
                    </a:lnTo>
                    <a:lnTo>
                      <a:pt x="65098" y="306296"/>
                    </a:lnTo>
                    <a:lnTo>
                      <a:pt x="76008" y="255762"/>
                    </a:lnTo>
                    <a:lnTo>
                      <a:pt x="68007" y="253342"/>
                    </a:lnTo>
                    <a:lnTo>
                      <a:pt x="100010" y="237426"/>
                    </a:lnTo>
                    <a:lnTo>
                      <a:pt x="69462" y="233617"/>
                    </a:lnTo>
                    <a:lnTo>
                      <a:pt x="92010" y="237426"/>
                    </a:lnTo>
                    <a:lnTo>
                      <a:pt x="105466" y="224271"/>
                    </a:lnTo>
                    <a:lnTo>
                      <a:pt x="86191" y="207315"/>
                    </a:lnTo>
                    <a:lnTo>
                      <a:pt x="68735" y="219082"/>
                    </a:lnTo>
                    <a:lnTo>
                      <a:pt x="82555" y="209045"/>
                    </a:lnTo>
                    <a:lnTo>
                      <a:pt x="82918" y="162668"/>
                    </a:lnTo>
                    <a:lnTo>
                      <a:pt x="143652" y="118019"/>
                    </a:lnTo>
                    <a:lnTo>
                      <a:pt x="139288" y="108675"/>
                    </a:lnTo>
                    <a:lnTo>
                      <a:pt x="149106" y="86178"/>
                    </a:lnTo>
                    <a:lnTo>
                      <a:pt x="178928" y="79602"/>
                    </a:lnTo>
                    <a:lnTo>
                      <a:pt x="170927" y="27342"/>
                    </a:lnTo>
                    <a:lnTo>
                      <a:pt x="130195" y="0"/>
                    </a:lnTo>
                    <a:lnTo>
                      <a:pt x="123285" y="0"/>
                    </a:lnTo>
                    <a:lnTo>
                      <a:pt x="122922" y="16612"/>
                    </a:lnTo>
                    <a:lnTo>
                      <a:pt x="98192" y="13498"/>
                    </a:lnTo>
                    <a:lnTo>
                      <a:pt x="92010" y="27342"/>
                    </a:lnTo>
                    <a:lnTo>
                      <a:pt x="75645" y="31149"/>
                    </a:lnTo>
                    <a:lnTo>
                      <a:pt x="71281" y="51915"/>
                    </a:lnTo>
                    <a:lnTo>
                      <a:pt x="46914" y="76833"/>
                    </a:lnTo>
                    <a:lnTo>
                      <a:pt x="35277" y="112136"/>
                    </a:lnTo>
                    <a:lnTo>
                      <a:pt x="39641" y="125980"/>
                    </a:lnTo>
                    <a:lnTo>
                      <a:pt x="15274" y="136366"/>
                    </a:lnTo>
                    <a:lnTo>
                      <a:pt x="12729" y="182044"/>
                    </a:lnTo>
                    <a:lnTo>
                      <a:pt x="20730" y="191390"/>
                    </a:lnTo>
                    <a:lnTo>
                      <a:pt x="12729" y="200047"/>
                    </a:lnTo>
                    <a:lnTo>
                      <a:pt x="16730" y="220121"/>
                    </a:lnTo>
                    <a:lnTo>
                      <a:pt x="0" y="24365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74" name="任意多边形: 形状 173">
                <a:extLst>
                  <a:ext uri="{FF2B5EF4-FFF2-40B4-BE49-F238E27FC236}">
                    <a16:creationId xmlns:a16="http://schemas.microsoft.com/office/drawing/2014/main" id="{CCF695DA-F402-47A8-8B83-49033377E5A0}"/>
                  </a:ext>
                </a:extLst>
              </p:cNvPr>
              <p:cNvSpPr/>
              <p:nvPr/>
            </p:nvSpPr>
            <p:spPr>
              <a:xfrm>
                <a:off x="7152687" y="2310668"/>
                <a:ext cx="59642" cy="34064"/>
              </a:xfrm>
              <a:custGeom>
                <a:avLst/>
                <a:gdLst>
                  <a:gd name="connsiteX0" fmla="*/ 0 w 59642"/>
                  <a:gd name="connsiteY0" fmla="*/ 22937 h 34064"/>
                  <a:gd name="connsiteX1" fmla="*/ 13764 w 59642"/>
                  <a:gd name="connsiteY1" fmla="*/ 34064 h 34064"/>
                  <a:gd name="connsiteX2" fmla="*/ 32469 w 59642"/>
                  <a:gd name="connsiteY2" fmla="*/ 24326 h 34064"/>
                  <a:gd name="connsiteX3" fmla="*/ 40585 w 59642"/>
                  <a:gd name="connsiteY3" fmla="*/ 33366 h 34064"/>
                  <a:gd name="connsiteX4" fmla="*/ 59643 w 59642"/>
                  <a:gd name="connsiteY4" fmla="*/ 15294 h 34064"/>
                  <a:gd name="connsiteX5" fmla="*/ 47997 w 59642"/>
                  <a:gd name="connsiteY5" fmla="*/ 13207 h 34064"/>
                  <a:gd name="connsiteX6" fmla="*/ 47643 w 59642"/>
                  <a:gd name="connsiteY6" fmla="*/ 5564 h 34064"/>
                  <a:gd name="connsiteX7" fmla="*/ 45173 w 59642"/>
                  <a:gd name="connsiteY7" fmla="*/ 3127 h 34064"/>
                  <a:gd name="connsiteX8" fmla="*/ 19057 w 59642"/>
                  <a:gd name="connsiteY8" fmla="*/ 0 h 34064"/>
                  <a:gd name="connsiteX9" fmla="*/ 0 w 59642"/>
                  <a:gd name="connsiteY9" fmla="*/ 22937 h 3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642" h="34064">
                    <a:moveTo>
                      <a:pt x="0" y="22937"/>
                    </a:moveTo>
                    <a:lnTo>
                      <a:pt x="13764" y="34064"/>
                    </a:lnTo>
                    <a:lnTo>
                      <a:pt x="32469" y="24326"/>
                    </a:lnTo>
                    <a:lnTo>
                      <a:pt x="40585" y="33366"/>
                    </a:lnTo>
                    <a:lnTo>
                      <a:pt x="59643" y="15294"/>
                    </a:lnTo>
                    <a:lnTo>
                      <a:pt x="47997" y="13207"/>
                    </a:lnTo>
                    <a:lnTo>
                      <a:pt x="47643" y="5564"/>
                    </a:lnTo>
                    <a:lnTo>
                      <a:pt x="45173" y="3127"/>
                    </a:lnTo>
                    <a:lnTo>
                      <a:pt x="19057" y="0"/>
                    </a:lnTo>
                    <a:lnTo>
                      <a:pt x="0" y="22937"/>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75" name="任意多边形: 形状 174">
                <a:extLst>
                  <a:ext uri="{FF2B5EF4-FFF2-40B4-BE49-F238E27FC236}">
                    <a16:creationId xmlns:a16="http://schemas.microsoft.com/office/drawing/2014/main" id="{FA1A6AED-8754-40F3-80AC-E5A806AF363B}"/>
                  </a:ext>
                </a:extLst>
              </p:cNvPr>
              <p:cNvSpPr/>
              <p:nvPr/>
            </p:nvSpPr>
            <p:spPr>
              <a:xfrm>
                <a:off x="7570185" y="2506534"/>
                <a:ext cx="102244" cy="85152"/>
              </a:xfrm>
              <a:custGeom>
                <a:avLst/>
                <a:gdLst>
                  <a:gd name="connsiteX0" fmla="*/ 0 w 102244"/>
                  <a:gd name="connsiteY0" fmla="*/ 78524 h 85152"/>
                  <a:gd name="connsiteX1" fmla="*/ 1873 w 102244"/>
                  <a:gd name="connsiteY1" fmla="*/ 69450 h 85152"/>
                  <a:gd name="connsiteX2" fmla="*/ 16104 w 102244"/>
                  <a:gd name="connsiteY2" fmla="*/ 51301 h 85152"/>
                  <a:gd name="connsiteX3" fmla="*/ 8239 w 102244"/>
                  <a:gd name="connsiteY3" fmla="*/ 43974 h 85152"/>
                  <a:gd name="connsiteX4" fmla="*/ 7865 w 102244"/>
                  <a:gd name="connsiteY4" fmla="*/ 22332 h 85152"/>
                  <a:gd name="connsiteX5" fmla="*/ 16104 w 102244"/>
                  <a:gd name="connsiteY5" fmla="*/ 4183 h 85152"/>
                  <a:gd name="connsiteX6" fmla="*/ 102244 w 102244"/>
                  <a:gd name="connsiteY6" fmla="*/ 0 h 85152"/>
                  <a:gd name="connsiteX7" fmla="*/ 86516 w 102244"/>
                  <a:gd name="connsiteY7" fmla="*/ 12908 h 85152"/>
                  <a:gd name="connsiteX8" fmla="*/ 80523 w 102244"/>
                  <a:gd name="connsiteY8" fmla="*/ 47109 h 85152"/>
                  <a:gd name="connsiteX9" fmla="*/ 45691 w 102244"/>
                  <a:gd name="connsiteY9" fmla="*/ 66655 h 85152"/>
                  <a:gd name="connsiteX10" fmla="*/ 14232 w 102244"/>
                  <a:gd name="connsiteY10" fmla="*/ 85153 h 85152"/>
                  <a:gd name="connsiteX11" fmla="*/ 0 w 102244"/>
                  <a:gd name="connsiteY11" fmla="*/ 78524 h 85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44" h="85152">
                    <a:moveTo>
                      <a:pt x="0" y="78524"/>
                    </a:moveTo>
                    <a:lnTo>
                      <a:pt x="1873" y="69450"/>
                    </a:lnTo>
                    <a:lnTo>
                      <a:pt x="16104" y="51301"/>
                    </a:lnTo>
                    <a:lnTo>
                      <a:pt x="8239" y="43974"/>
                    </a:lnTo>
                    <a:lnTo>
                      <a:pt x="7865" y="22332"/>
                    </a:lnTo>
                    <a:lnTo>
                      <a:pt x="16104" y="4183"/>
                    </a:lnTo>
                    <a:lnTo>
                      <a:pt x="102244" y="0"/>
                    </a:lnTo>
                    <a:lnTo>
                      <a:pt x="86516" y="12908"/>
                    </a:lnTo>
                    <a:lnTo>
                      <a:pt x="80523" y="47109"/>
                    </a:lnTo>
                    <a:lnTo>
                      <a:pt x="45691" y="66655"/>
                    </a:lnTo>
                    <a:lnTo>
                      <a:pt x="14232" y="85153"/>
                    </a:lnTo>
                    <a:lnTo>
                      <a:pt x="0" y="7852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76" name="任意多边形: 形状 175">
                <a:extLst>
                  <a:ext uri="{FF2B5EF4-FFF2-40B4-BE49-F238E27FC236}">
                    <a16:creationId xmlns:a16="http://schemas.microsoft.com/office/drawing/2014/main" id="{A7C88556-0AB7-4E70-AD8C-4953AD9EBDCA}"/>
                  </a:ext>
                </a:extLst>
              </p:cNvPr>
              <p:cNvSpPr/>
              <p:nvPr/>
            </p:nvSpPr>
            <p:spPr>
              <a:xfrm>
                <a:off x="8456303" y="2779041"/>
                <a:ext cx="110764" cy="238442"/>
              </a:xfrm>
              <a:custGeom>
                <a:avLst/>
                <a:gdLst>
                  <a:gd name="connsiteX0" fmla="*/ 0 w 110764"/>
                  <a:gd name="connsiteY0" fmla="*/ 38333 h 238442"/>
                  <a:gd name="connsiteX1" fmla="*/ 8043 w 110764"/>
                  <a:gd name="connsiteY1" fmla="*/ 19690 h 238442"/>
                  <a:gd name="connsiteX2" fmla="*/ 38384 w 110764"/>
                  <a:gd name="connsiteY2" fmla="*/ 0 h 238442"/>
                  <a:gd name="connsiteX3" fmla="*/ 51548 w 110764"/>
                  <a:gd name="connsiteY3" fmla="*/ 18634 h 238442"/>
                  <a:gd name="connsiteX4" fmla="*/ 47527 w 110764"/>
                  <a:gd name="connsiteY4" fmla="*/ 50636 h 238442"/>
                  <a:gd name="connsiteX5" fmla="*/ 83346 w 110764"/>
                  <a:gd name="connsiteY5" fmla="*/ 36927 h 238442"/>
                  <a:gd name="connsiteX6" fmla="*/ 96877 w 110764"/>
                  <a:gd name="connsiteY6" fmla="*/ 50636 h 238442"/>
                  <a:gd name="connsiteX7" fmla="*/ 110765 w 110764"/>
                  <a:gd name="connsiteY7" fmla="*/ 82290 h 238442"/>
                  <a:gd name="connsiteX8" fmla="*/ 107110 w 110764"/>
                  <a:gd name="connsiteY8" fmla="*/ 101989 h 238442"/>
                  <a:gd name="connsiteX9" fmla="*/ 79325 w 110764"/>
                  <a:gd name="connsiteY9" fmla="*/ 100932 h 238442"/>
                  <a:gd name="connsiteX10" fmla="*/ 70191 w 110764"/>
                  <a:gd name="connsiteY10" fmla="*/ 109367 h 238442"/>
                  <a:gd name="connsiteX11" fmla="*/ 74579 w 110764"/>
                  <a:gd name="connsiteY11" fmla="*/ 142784 h 238442"/>
                  <a:gd name="connsiteX12" fmla="*/ 38751 w 110764"/>
                  <a:gd name="connsiteY12" fmla="*/ 113943 h 238442"/>
                  <a:gd name="connsiteX13" fmla="*/ 24130 w 110764"/>
                  <a:gd name="connsiteY13" fmla="*/ 165994 h 238442"/>
                  <a:gd name="connsiteX14" fmla="*/ 41307 w 110764"/>
                  <a:gd name="connsiteY14" fmla="*/ 212762 h 238442"/>
                  <a:gd name="connsiteX15" fmla="*/ 65436 w 110764"/>
                  <a:gd name="connsiteY15" fmla="*/ 229292 h 238442"/>
                  <a:gd name="connsiteX16" fmla="*/ 52639 w 110764"/>
                  <a:gd name="connsiteY16" fmla="*/ 238442 h 238442"/>
                  <a:gd name="connsiteX17" fmla="*/ 49350 w 110764"/>
                  <a:gd name="connsiteY17" fmla="*/ 224017 h 238442"/>
                  <a:gd name="connsiteX18" fmla="*/ 38751 w 110764"/>
                  <a:gd name="connsiteY18" fmla="*/ 224017 h 238442"/>
                  <a:gd name="connsiteX19" fmla="*/ 11332 w 110764"/>
                  <a:gd name="connsiteY19" fmla="*/ 197647 h 238442"/>
                  <a:gd name="connsiteX20" fmla="*/ 15720 w 110764"/>
                  <a:gd name="connsiteY20" fmla="*/ 167749 h 238442"/>
                  <a:gd name="connsiteX21" fmla="*/ 30341 w 110764"/>
                  <a:gd name="connsiteY21" fmla="*/ 139615 h 238442"/>
                  <a:gd name="connsiteX22" fmla="*/ 10599 w 110764"/>
                  <a:gd name="connsiteY22" fmla="*/ 93894 h 238442"/>
                  <a:gd name="connsiteX23" fmla="*/ 16453 w 110764"/>
                  <a:gd name="connsiteY23" fmla="*/ 72798 h 238442"/>
                  <a:gd name="connsiteX24" fmla="*/ 0 w 110764"/>
                  <a:gd name="connsiteY24" fmla="*/ 38333 h 23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0764" h="238442">
                    <a:moveTo>
                      <a:pt x="0" y="38333"/>
                    </a:moveTo>
                    <a:lnTo>
                      <a:pt x="8043" y="19690"/>
                    </a:lnTo>
                    <a:lnTo>
                      <a:pt x="38384" y="0"/>
                    </a:lnTo>
                    <a:lnTo>
                      <a:pt x="51548" y="18634"/>
                    </a:lnTo>
                    <a:lnTo>
                      <a:pt x="47527" y="50636"/>
                    </a:lnTo>
                    <a:lnTo>
                      <a:pt x="83346" y="36927"/>
                    </a:lnTo>
                    <a:lnTo>
                      <a:pt x="96877" y="50636"/>
                    </a:lnTo>
                    <a:lnTo>
                      <a:pt x="110765" y="82290"/>
                    </a:lnTo>
                    <a:lnTo>
                      <a:pt x="107110" y="101989"/>
                    </a:lnTo>
                    <a:lnTo>
                      <a:pt x="79325" y="100932"/>
                    </a:lnTo>
                    <a:lnTo>
                      <a:pt x="70191" y="109367"/>
                    </a:lnTo>
                    <a:lnTo>
                      <a:pt x="74579" y="142784"/>
                    </a:lnTo>
                    <a:lnTo>
                      <a:pt x="38751" y="113943"/>
                    </a:lnTo>
                    <a:lnTo>
                      <a:pt x="24130" y="165994"/>
                    </a:lnTo>
                    <a:lnTo>
                      <a:pt x="41307" y="212762"/>
                    </a:lnTo>
                    <a:lnTo>
                      <a:pt x="65436" y="229292"/>
                    </a:lnTo>
                    <a:lnTo>
                      <a:pt x="52639" y="238442"/>
                    </a:lnTo>
                    <a:lnTo>
                      <a:pt x="49350" y="224017"/>
                    </a:lnTo>
                    <a:lnTo>
                      <a:pt x="38751" y="224017"/>
                    </a:lnTo>
                    <a:lnTo>
                      <a:pt x="11332" y="197647"/>
                    </a:lnTo>
                    <a:lnTo>
                      <a:pt x="15720" y="167749"/>
                    </a:lnTo>
                    <a:lnTo>
                      <a:pt x="30341" y="139615"/>
                    </a:lnTo>
                    <a:lnTo>
                      <a:pt x="10599" y="93894"/>
                    </a:lnTo>
                    <a:lnTo>
                      <a:pt x="16453" y="72798"/>
                    </a:lnTo>
                    <a:lnTo>
                      <a:pt x="0" y="38333"/>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77" name="任意多边形: 形状 176">
                <a:extLst>
                  <a:ext uri="{FF2B5EF4-FFF2-40B4-BE49-F238E27FC236}">
                    <a16:creationId xmlns:a16="http://schemas.microsoft.com/office/drawing/2014/main" id="{33488079-A7EB-4FAC-93B5-DD57C8A542BD}"/>
                  </a:ext>
                </a:extLst>
              </p:cNvPr>
              <p:cNvSpPr/>
              <p:nvPr/>
            </p:nvSpPr>
            <p:spPr>
              <a:xfrm>
                <a:off x="7791714" y="2693880"/>
                <a:ext cx="76683" cy="59608"/>
              </a:xfrm>
              <a:custGeom>
                <a:avLst/>
                <a:gdLst>
                  <a:gd name="connsiteX0" fmla="*/ 0 w 76683"/>
                  <a:gd name="connsiteY0" fmla="*/ 27742 h 59608"/>
                  <a:gd name="connsiteX1" fmla="*/ 4575 w 76683"/>
                  <a:gd name="connsiteY1" fmla="*/ 26243 h 59608"/>
                  <a:gd name="connsiteX2" fmla="*/ 10301 w 76683"/>
                  <a:gd name="connsiteY2" fmla="*/ 35990 h 59608"/>
                  <a:gd name="connsiteX3" fmla="*/ 42730 w 76683"/>
                  <a:gd name="connsiteY3" fmla="*/ 35240 h 59608"/>
                  <a:gd name="connsiteX4" fmla="*/ 72483 w 76683"/>
                  <a:gd name="connsiteY4" fmla="*/ 0 h 59608"/>
                  <a:gd name="connsiteX5" fmla="*/ 76683 w 76683"/>
                  <a:gd name="connsiteY5" fmla="*/ 21744 h 59608"/>
                  <a:gd name="connsiteX6" fmla="*/ 67907 w 76683"/>
                  <a:gd name="connsiteY6" fmla="*/ 22119 h 59608"/>
                  <a:gd name="connsiteX7" fmla="*/ 72483 w 76683"/>
                  <a:gd name="connsiteY7" fmla="*/ 35240 h 59608"/>
                  <a:gd name="connsiteX8" fmla="*/ 60657 w 76683"/>
                  <a:gd name="connsiteY8" fmla="*/ 59608 h 59608"/>
                  <a:gd name="connsiteX9" fmla="*/ 14118 w 76683"/>
                  <a:gd name="connsiteY9" fmla="*/ 54360 h 59608"/>
                  <a:gd name="connsiteX10" fmla="*/ 0 w 76683"/>
                  <a:gd name="connsiteY10" fmla="*/ 27742 h 5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683" h="59608">
                    <a:moveTo>
                      <a:pt x="0" y="27742"/>
                    </a:moveTo>
                    <a:lnTo>
                      <a:pt x="4575" y="26243"/>
                    </a:lnTo>
                    <a:lnTo>
                      <a:pt x="10301" y="35990"/>
                    </a:lnTo>
                    <a:lnTo>
                      <a:pt x="42730" y="35240"/>
                    </a:lnTo>
                    <a:lnTo>
                      <a:pt x="72483" y="0"/>
                    </a:lnTo>
                    <a:lnTo>
                      <a:pt x="76683" y="21744"/>
                    </a:lnTo>
                    <a:lnTo>
                      <a:pt x="67907" y="22119"/>
                    </a:lnTo>
                    <a:lnTo>
                      <a:pt x="72483" y="35240"/>
                    </a:lnTo>
                    <a:lnTo>
                      <a:pt x="60657" y="59608"/>
                    </a:lnTo>
                    <a:lnTo>
                      <a:pt x="14118" y="54360"/>
                    </a:lnTo>
                    <a:lnTo>
                      <a:pt x="0" y="2774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78" name="任意多边形: 形状 177">
                <a:extLst>
                  <a:ext uri="{FF2B5EF4-FFF2-40B4-BE49-F238E27FC236}">
                    <a16:creationId xmlns:a16="http://schemas.microsoft.com/office/drawing/2014/main" id="{AD6A66F6-9B2C-46A3-8BE9-92F9446534DC}"/>
                  </a:ext>
                </a:extLst>
              </p:cNvPr>
              <p:cNvSpPr/>
              <p:nvPr/>
            </p:nvSpPr>
            <p:spPr>
              <a:xfrm>
                <a:off x="7169727" y="2506534"/>
                <a:ext cx="59642" cy="119216"/>
              </a:xfrm>
              <a:custGeom>
                <a:avLst/>
                <a:gdLst>
                  <a:gd name="connsiteX0" fmla="*/ 0 w 59642"/>
                  <a:gd name="connsiteY0" fmla="*/ 55323 h 119216"/>
                  <a:gd name="connsiteX1" fmla="*/ 14010 w 59642"/>
                  <a:gd name="connsiteY1" fmla="*/ 44255 h 119216"/>
                  <a:gd name="connsiteX2" fmla="*/ 18814 w 59642"/>
                  <a:gd name="connsiteY2" fmla="*/ 1423 h 119216"/>
                  <a:gd name="connsiteX3" fmla="*/ 56841 w 59642"/>
                  <a:gd name="connsiteY3" fmla="*/ 0 h 119216"/>
                  <a:gd name="connsiteX4" fmla="*/ 47634 w 59642"/>
                  <a:gd name="connsiteY4" fmla="*/ 14272 h 119216"/>
                  <a:gd name="connsiteX5" fmla="*/ 58442 w 59642"/>
                  <a:gd name="connsiteY5" fmla="*/ 33195 h 119216"/>
                  <a:gd name="connsiteX6" fmla="*/ 36426 w 59642"/>
                  <a:gd name="connsiteY6" fmla="*/ 55323 h 119216"/>
                  <a:gd name="connsiteX7" fmla="*/ 59643 w 59642"/>
                  <a:gd name="connsiteY7" fmla="*/ 69603 h 119216"/>
                  <a:gd name="connsiteX8" fmla="*/ 30422 w 59642"/>
                  <a:gd name="connsiteY8" fmla="*/ 119217 h 119216"/>
                  <a:gd name="connsiteX9" fmla="*/ 26820 w 59642"/>
                  <a:gd name="connsiteY9" fmla="*/ 87453 h 119216"/>
                  <a:gd name="connsiteX10" fmla="*/ 0 w 59642"/>
                  <a:gd name="connsiteY10" fmla="*/ 55323 h 119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642" h="119216">
                    <a:moveTo>
                      <a:pt x="0" y="55323"/>
                    </a:moveTo>
                    <a:lnTo>
                      <a:pt x="14010" y="44255"/>
                    </a:lnTo>
                    <a:lnTo>
                      <a:pt x="18814" y="1423"/>
                    </a:lnTo>
                    <a:lnTo>
                      <a:pt x="56841" y="0"/>
                    </a:lnTo>
                    <a:lnTo>
                      <a:pt x="47634" y="14272"/>
                    </a:lnTo>
                    <a:lnTo>
                      <a:pt x="58442" y="33195"/>
                    </a:lnTo>
                    <a:lnTo>
                      <a:pt x="36426" y="55323"/>
                    </a:lnTo>
                    <a:lnTo>
                      <a:pt x="59643" y="69603"/>
                    </a:lnTo>
                    <a:lnTo>
                      <a:pt x="30422" y="119217"/>
                    </a:lnTo>
                    <a:lnTo>
                      <a:pt x="26820" y="87453"/>
                    </a:lnTo>
                    <a:lnTo>
                      <a:pt x="0" y="55323"/>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79" name="任意多边形: 形状 178">
                <a:extLst>
                  <a:ext uri="{FF2B5EF4-FFF2-40B4-BE49-F238E27FC236}">
                    <a16:creationId xmlns:a16="http://schemas.microsoft.com/office/drawing/2014/main" id="{11E554B6-72C2-4B00-9758-D6E52085672F}"/>
                  </a:ext>
                </a:extLst>
              </p:cNvPr>
              <p:cNvSpPr/>
              <p:nvPr/>
            </p:nvSpPr>
            <p:spPr>
              <a:xfrm>
                <a:off x="7442379" y="2421373"/>
                <a:ext cx="34081" cy="34064"/>
              </a:xfrm>
              <a:custGeom>
                <a:avLst/>
                <a:gdLst>
                  <a:gd name="connsiteX0" fmla="*/ 0 w 34081"/>
                  <a:gd name="connsiteY0" fmla="*/ 22340 h 34064"/>
                  <a:gd name="connsiteX1" fmla="*/ 4459 w 34081"/>
                  <a:gd name="connsiteY1" fmla="*/ 1465 h 34064"/>
                  <a:gd name="connsiteX2" fmla="*/ 23252 w 34081"/>
                  <a:gd name="connsiteY2" fmla="*/ 0 h 34064"/>
                  <a:gd name="connsiteX3" fmla="*/ 34081 w 34081"/>
                  <a:gd name="connsiteY3" fmla="*/ 16478 h 34064"/>
                  <a:gd name="connsiteX4" fmla="*/ 18792 w 34081"/>
                  <a:gd name="connsiteY4" fmla="*/ 17211 h 34064"/>
                  <a:gd name="connsiteX5" fmla="*/ 1911 w 34081"/>
                  <a:gd name="connsiteY5" fmla="*/ 34064 h 34064"/>
                  <a:gd name="connsiteX6" fmla="*/ 9237 w 34081"/>
                  <a:gd name="connsiteY6" fmla="*/ 23806 h 34064"/>
                  <a:gd name="connsiteX7" fmla="*/ 0 w 34081"/>
                  <a:gd name="connsiteY7" fmla="*/ 22340 h 3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81" h="34064">
                    <a:moveTo>
                      <a:pt x="0" y="22340"/>
                    </a:moveTo>
                    <a:lnTo>
                      <a:pt x="4459" y="1465"/>
                    </a:lnTo>
                    <a:lnTo>
                      <a:pt x="23252" y="0"/>
                    </a:lnTo>
                    <a:lnTo>
                      <a:pt x="34081" y="16478"/>
                    </a:lnTo>
                    <a:lnTo>
                      <a:pt x="18792" y="17211"/>
                    </a:lnTo>
                    <a:lnTo>
                      <a:pt x="1911" y="34064"/>
                    </a:lnTo>
                    <a:lnTo>
                      <a:pt x="9237" y="23806"/>
                    </a:lnTo>
                    <a:lnTo>
                      <a:pt x="0" y="2234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80" name="任意多边形: 形状 179">
                <a:extLst>
                  <a:ext uri="{FF2B5EF4-FFF2-40B4-BE49-F238E27FC236}">
                    <a16:creationId xmlns:a16="http://schemas.microsoft.com/office/drawing/2014/main" id="{C41828D5-0CD3-44BE-B49A-3EEAB58F09CE}"/>
                  </a:ext>
                </a:extLst>
              </p:cNvPr>
              <p:cNvSpPr/>
              <p:nvPr/>
            </p:nvSpPr>
            <p:spPr>
              <a:xfrm>
                <a:off x="7442379" y="2412853"/>
                <a:ext cx="264131" cy="110713"/>
              </a:xfrm>
              <a:custGeom>
                <a:avLst/>
                <a:gdLst>
                  <a:gd name="connsiteX0" fmla="*/ 0 w 264131"/>
                  <a:gd name="connsiteY0" fmla="*/ 37021 h 110713"/>
                  <a:gd name="connsiteX1" fmla="*/ 10144 w 264131"/>
                  <a:gd name="connsiteY1" fmla="*/ 65658 h 110713"/>
                  <a:gd name="connsiteX2" fmla="*/ 376 w 264131"/>
                  <a:gd name="connsiteY2" fmla="*/ 68453 h 110713"/>
                  <a:gd name="connsiteX3" fmla="*/ 10144 w 264131"/>
                  <a:gd name="connsiteY3" fmla="*/ 73343 h 110713"/>
                  <a:gd name="connsiteX4" fmla="*/ 14653 w 264131"/>
                  <a:gd name="connsiteY4" fmla="*/ 90802 h 110713"/>
                  <a:gd name="connsiteX5" fmla="*/ 29682 w 264131"/>
                  <a:gd name="connsiteY5" fmla="*/ 88705 h 110713"/>
                  <a:gd name="connsiteX6" fmla="*/ 14653 w 264131"/>
                  <a:gd name="connsiteY6" fmla="*/ 96391 h 110713"/>
                  <a:gd name="connsiteX7" fmla="*/ 31560 w 264131"/>
                  <a:gd name="connsiteY7" fmla="*/ 93247 h 110713"/>
                  <a:gd name="connsiteX8" fmla="*/ 51097 w 264131"/>
                  <a:gd name="connsiteY8" fmla="*/ 104775 h 110713"/>
                  <a:gd name="connsiteX9" fmla="*/ 67254 w 264131"/>
                  <a:gd name="connsiteY9" fmla="*/ 92548 h 110713"/>
                  <a:gd name="connsiteX10" fmla="*/ 92427 w 264131"/>
                  <a:gd name="connsiteY10" fmla="*/ 108617 h 110713"/>
                  <a:gd name="connsiteX11" fmla="*/ 138265 w 264131"/>
                  <a:gd name="connsiteY11" fmla="*/ 92548 h 110713"/>
                  <a:gd name="connsiteX12" fmla="*/ 137514 w 264131"/>
                  <a:gd name="connsiteY12" fmla="*/ 110714 h 110713"/>
                  <a:gd name="connsiteX13" fmla="*/ 145779 w 264131"/>
                  <a:gd name="connsiteY13" fmla="*/ 92548 h 110713"/>
                  <a:gd name="connsiteX14" fmla="*/ 232197 w 264131"/>
                  <a:gd name="connsiteY14" fmla="*/ 88356 h 110713"/>
                  <a:gd name="connsiteX15" fmla="*/ 264131 w 264131"/>
                  <a:gd name="connsiteY15" fmla="*/ 86959 h 110713"/>
                  <a:gd name="connsiteX16" fmla="*/ 253609 w 264131"/>
                  <a:gd name="connsiteY16" fmla="*/ 48549 h 110713"/>
                  <a:gd name="connsiteX17" fmla="*/ 261124 w 264131"/>
                  <a:gd name="connsiteY17" fmla="*/ 40165 h 110713"/>
                  <a:gd name="connsiteX18" fmla="*/ 234446 w 264131"/>
                  <a:gd name="connsiteY18" fmla="*/ 6987 h 110713"/>
                  <a:gd name="connsiteX19" fmla="*/ 216792 w 264131"/>
                  <a:gd name="connsiteY19" fmla="*/ 6987 h 110713"/>
                  <a:gd name="connsiteX20" fmla="*/ 168698 w 264131"/>
                  <a:gd name="connsiteY20" fmla="*/ 20960 h 110713"/>
                  <a:gd name="connsiteX21" fmla="*/ 126242 w 264131"/>
                  <a:gd name="connsiteY21" fmla="*/ 0 h 110713"/>
                  <a:gd name="connsiteX22" fmla="*/ 100317 w 264131"/>
                  <a:gd name="connsiteY22" fmla="*/ 349 h 110713"/>
                  <a:gd name="connsiteX23" fmla="*/ 67630 w 264131"/>
                  <a:gd name="connsiteY23" fmla="*/ 19563 h 110713"/>
                  <a:gd name="connsiteX24" fmla="*/ 40577 w 264131"/>
                  <a:gd name="connsiteY24" fmla="*/ 14323 h 110713"/>
                  <a:gd name="connsiteX25" fmla="*/ 49595 w 264131"/>
                  <a:gd name="connsiteY25" fmla="*/ 24453 h 110713"/>
                  <a:gd name="connsiteX26" fmla="*/ 0 w 264131"/>
                  <a:gd name="connsiteY26" fmla="*/ 37021 h 1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4131" h="110713">
                    <a:moveTo>
                      <a:pt x="0" y="37021"/>
                    </a:moveTo>
                    <a:lnTo>
                      <a:pt x="10144" y="65658"/>
                    </a:lnTo>
                    <a:lnTo>
                      <a:pt x="376" y="68453"/>
                    </a:lnTo>
                    <a:lnTo>
                      <a:pt x="10144" y="73343"/>
                    </a:lnTo>
                    <a:lnTo>
                      <a:pt x="14653" y="90802"/>
                    </a:lnTo>
                    <a:lnTo>
                      <a:pt x="29682" y="88705"/>
                    </a:lnTo>
                    <a:lnTo>
                      <a:pt x="14653" y="96391"/>
                    </a:lnTo>
                    <a:lnTo>
                      <a:pt x="31560" y="93247"/>
                    </a:lnTo>
                    <a:lnTo>
                      <a:pt x="51097" y="104775"/>
                    </a:lnTo>
                    <a:lnTo>
                      <a:pt x="67254" y="92548"/>
                    </a:lnTo>
                    <a:lnTo>
                      <a:pt x="92427" y="108617"/>
                    </a:lnTo>
                    <a:lnTo>
                      <a:pt x="138265" y="92548"/>
                    </a:lnTo>
                    <a:lnTo>
                      <a:pt x="137514" y="110714"/>
                    </a:lnTo>
                    <a:lnTo>
                      <a:pt x="145779" y="92548"/>
                    </a:lnTo>
                    <a:lnTo>
                      <a:pt x="232197" y="88356"/>
                    </a:lnTo>
                    <a:lnTo>
                      <a:pt x="264131" y="86959"/>
                    </a:lnTo>
                    <a:lnTo>
                      <a:pt x="253609" y="48549"/>
                    </a:lnTo>
                    <a:lnTo>
                      <a:pt x="261124" y="40165"/>
                    </a:lnTo>
                    <a:lnTo>
                      <a:pt x="234446" y="6987"/>
                    </a:lnTo>
                    <a:lnTo>
                      <a:pt x="216792" y="6987"/>
                    </a:lnTo>
                    <a:lnTo>
                      <a:pt x="168698" y="20960"/>
                    </a:lnTo>
                    <a:lnTo>
                      <a:pt x="126242" y="0"/>
                    </a:lnTo>
                    <a:lnTo>
                      <a:pt x="100317" y="349"/>
                    </a:lnTo>
                    <a:lnTo>
                      <a:pt x="67630" y="19563"/>
                    </a:lnTo>
                    <a:lnTo>
                      <a:pt x="40577" y="14323"/>
                    </a:lnTo>
                    <a:lnTo>
                      <a:pt x="49595" y="24453"/>
                    </a:lnTo>
                    <a:lnTo>
                      <a:pt x="0" y="3702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81" name="任意多边形: 形状 180">
                <a:extLst>
                  <a:ext uri="{FF2B5EF4-FFF2-40B4-BE49-F238E27FC236}">
                    <a16:creationId xmlns:a16="http://schemas.microsoft.com/office/drawing/2014/main" id="{AA217B5F-71AE-4C31-8B48-E0C147FF787B}"/>
                  </a:ext>
                </a:extLst>
              </p:cNvPr>
              <p:cNvSpPr/>
              <p:nvPr/>
            </p:nvSpPr>
            <p:spPr>
              <a:xfrm>
                <a:off x="6922637" y="2157378"/>
                <a:ext cx="59642" cy="68128"/>
              </a:xfrm>
              <a:custGeom>
                <a:avLst/>
                <a:gdLst>
                  <a:gd name="connsiteX0" fmla="*/ 0 w 59642"/>
                  <a:gd name="connsiteY0" fmla="*/ 57700 h 68128"/>
                  <a:gd name="connsiteX1" fmla="*/ 7063 w 59642"/>
                  <a:gd name="connsiteY1" fmla="*/ 62914 h 68128"/>
                  <a:gd name="connsiteX2" fmla="*/ 785 w 59642"/>
                  <a:gd name="connsiteY2" fmla="*/ 68129 h 68128"/>
                  <a:gd name="connsiteX3" fmla="*/ 55719 w 59642"/>
                  <a:gd name="connsiteY3" fmla="*/ 58024 h 68128"/>
                  <a:gd name="connsiteX4" fmla="*/ 59643 w 59642"/>
                  <a:gd name="connsiteY4" fmla="*/ 21846 h 68128"/>
                  <a:gd name="connsiteX5" fmla="*/ 52187 w 59642"/>
                  <a:gd name="connsiteY5" fmla="*/ 13368 h 68128"/>
                  <a:gd name="connsiteX6" fmla="*/ 36492 w 59642"/>
                  <a:gd name="connsiteY6" fmla="*/ 17603 h 68128"/>
                  <a:gd name="connsiteX7" fmla="*/ 30999 w 59642"/>
                  <a:gd name="connsiteY7" fmla="*/ 12065 h 68128"/>
                  <a:gd name="connsiteX8" fmla="*/ 37669 w 59642"/>
                  <a:gd name="connsiteY8" fmla="*/ 3919 h 68128"/>
                  <a:gd name="connsiteX9" fmla="*/ 30999 w 59642"/>
                  <a:gd name="connsiteY9" fmla="*/ 0 h 68128"/>
                  <a:gd name="connsiteX10" fmla="*/ 24720 w 59642"/>
                  <a:gd name="connsiteY10" fmla="*/ 16956 h 68128"/>
                  <a:gd name="connsiteX11" fmla="*/ 785 w 59642"/>
                  <a:gd name="connsiteY11" fmla="*/ 21846 h 68128"/>
                  <a:gd name="connsiteX12" fmla="*/ 8633 w 59642"/>
                  <a:gd name="connsiteY12" fmla="*/ 25757 h 68128"/>
                  <a:gd name="connsiteX13" fmla="*/ 3139 w 59642"/>
                  <a:gd name="connsiteY13" fmla="*/ 35538 h 68128"/>
                  <a:gd name="connsiteX14" fmla="*/ 19227 w 59642"/>
                  <a:gd name="connsiteY14" fmla="*/ 38146 h 68128"/>
                  <a:gd name="connsiteX15" fmla="*/ 5101 w 59642"/>
                  <a:gd name="connsiteY15" fmla="*/ 51506 h 68128"/>
                  <a:gd name="connsiteX16" fmla="*/ 20797 w 59642"/>
                  <a:gd name="connsiteY16" fmla="*/ 48251 h 68128"/>
                  <a:gd name="connsiteX17" fmla="*/ 0 w 59642"/>
                  <a:gd name="connsiteY17" fmla="*/ 57700 h 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9642" h="68128">
                    <a:moveTo>
                      <a:pt x="0" y="57700"/>
                    </a:moveTo>
                    <a:lnTo>
                      <a:pt x="7063" y="62914"/>
                    </a:lnTo>
                    <a:lnTo>
                      <a:pt x="785" y="68129"/>
                    </a:lnTo>
                    <a:lnTo>
                      <a:pt x="55719" y="58024"/>
                    </a:lnTo>
                    <a:lnTo>
                      <a:pt x="59643" y="21846"/>
                    </a:lnTo>
                    <a:lnTo>
                      <a:pt x="52187" y="13368"/>
                    </a:lnTo>
                    <a:lnTo>
                      <a:pt x="36492" y="17603"/>
                    </a:lnTo>
                    <a:lnTo>
                      <a:pt x="30999" y="12065"/>
                    </a:lnTo>
                    <a:lnTo>
                      <a:pt x="37669" y="3919"/>
                    </a:lnTo>
                    <a:lnTo>
                      <a:pt x="30999" y="0"/>
                    </a:lnTo>
                    <a:lnTo>
                      <a:pt x="24720" y="16956"/>
                    </a:lnTo>
                    <a:lnTo>
                      <a:pt x="785" y="21846"/>
                    </a:lnTo>
                    <a:lnTo>
                      <a:pt x="8633" y="25757"/>
                    </a:lnTo>
                    <a:lnTo>
                      <a:pt x="3139" y="35538"/>
                    </a:lnTo>
                    <a:lnTo>
                      <a:pt x="19227" y="38146"/>
                    </a:lnTo>
                    <a:lnTo>
                      <a:pt x="5101" y="51506"/>
                    </a:lnTo>
                    <a:lnTo>
                      <a:pt x="20797" y="48251"/>
                    </a:lnTo>
                    <a:lnTo>
                      <a:pt x="0" y="5770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82" name="任意多边形: 形状 181">
                <a:extLst>
                  <a:ext uri="{FF2B5EF4-FFF2-40B4-BE49-F238E27FC236}">
                    <a16:creationId xmlns:a16="http://schemas.microsoft.com/office/drawing/2014/main" id="{204B17F4-C114-4C7A-821E-0B927B7A78A6}"/>
                  </a:ext>
                </a:extLst>
              </p:cNvPr>
              <p:cNvSpPr/>
              <p:nvPr/>
            </p:nvSpPr>
            <p:spPr>
              <a:xfrm>
                <a:off x="6956718" y="2148866"/>
                <a:ext cx="34081" cy="34064"/>
              </a:xfrm>
              <a:custGeom>
                <a:avLst/>
                <a:gdLst>
                  <a:gd name="connsiteX0" fmla="*/ 0 w 34081"/>
                  <a:gd name="connsiteY0" fmla="*/ 21599 h 34064"/>
                  <a:gd name="connsiteX1" fmla="*/ 4919 w 34081"/>
                  <a:gd name="connsiteY1" fmla="*/ 28662 h 34064"/>
                  <a:gd name="connsiteX2" fmla="*/ 18973 w 34081"/>
                  <a:gd name="connsiteY2" fmla="*/ 23261 h 34064"/>
                  <a:gd name="connsiteX3" fmla="*/ 25649 w 34081"/>
                  <a:gd name="connsiteY3" fmla="*/ 34064 h 34064"/>
                  <a:gd name="connsiteX4" fmla="*/ 34081 w 34081"/>
                  <a:gd name="connsiteY4" fmla="*/ 21599 h 34064"/>
                  <a:gd name="connsiteX5" fmla="*/ 26000 w 34081"/>
                  <a:gd name="connsiteY5" fmla="*/ 6228 h 34064"/>
                  <a:gd name="connsiteX6" fmla="*/ 10189 w 34081"/>
                  <a:gd name="connsiteY6" fmla="*/ 0 h 34064"/>
                  <a:gd name="connsiteX7" fmla="*/ 5973 w 34081"/>
                  <a:gd name="connsiteY7" fmla="*/ 11213 h 34064"/>
                  <a:gd name="connsiteX8" fmla="*/ 0 w 34081"/>
                  <a:gd name="connsiteY8" fmla="*/ 21599 h 3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81" h="34064">
                    <a:moveTo>
                      <a:pt x="0" y="21599"/>
                    </a:moveTo>
                    <a:lnTo>
                      <a:pt x="4919" y="28662"/>
                    </a:lnTo>
                    <a:lnTo>
                      <a:pt x="18973" y="23261"/>
                    </a:lnTo>
                    <a:lnTo>
                      <a:pt x="25649" y="34064"/>
                    </a:lnTo>
                    <a:lnTo>
                      <a:pt x="34081" y="21599"/>
                    </a:lnTo>
                    <a:lnTo>
                      <a:pt x="26000" y="6228"/>
                    </a:lnTo>
                    <a:lnTo>
                      <a:pt x="10189" y="0"/>
                    </a:lnTo>
                    <a:lnTo>
                      <a:pt x="5973" y="11213"/>
                    </a:lnTo>
                    <a:lnTo>
                      <a:pt x="0" y="21599"/>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83" name="任意多边形: 形状 182">
                <a:extLst>
                  <a:ext uri="{FF2B5EF4-FFF2-40B4-BE49-F238E27FC236}">
                    <a16:creationId xmlns:a16="http://schemas.microsoft.com/office/drawing/2014/main" id="{95B02208-C4B7-4572-B5B9-A3E1DF236608}"/>
                  </a:ext>
                </a:extLst>
              </p:cNvPr>
              <p:cNvSpPr/>
              <p:nvPr/>
            </p:nvSpPr>
            <p:spPr>
              <a:xfrm>
                <a:off x="6973759" y="2089258"/>
                <a:ext cx="8520" cy="8511"/>
              </a:xfrm>
              <a:custGeom>
                <a:avLst/>
                <a:gdLst>
                  <a:gd name="connsiteX0" fmla="*/ 0 w 8520"/>
                  <a:gd name="connsiteY0" fmla="*/ 8512 h 8511"/>
                  <a:gd name="connsiteX1" fmla="*/ 0 w 8520"/>
                  <a:gd name="connsiteY1" fmla="*/ 1943 h 8511"/>
                  <a:gd name="connsiteX2" fmla="*/ 8520 w 8520"/>
                  <a:gd name="connsiteY2" fmla="*/ 0 h 8511"/>
                  <a:gd name="connsiteX3" fmla="*/ 0 w 8520"/>
                  <a:gd name="connsiteY3" fmla="*/ 8512 h 8511"/>
                </a:gdLst>
                <a:ahLst/>
                <a:cxnLst>
                  <a:cxn ang="0">
                    <a:pos x="connsiteX0" y="connsiteY0"/>
                  </a:cxn>
                  <a:cxn ang="0">
                    <a:pos x="connsiteX1" y="connsiteY1"/>
                  </a:cxn>
                  <a:cxn ang="0">
                    <a:pos x="connsiteX2" y="connsiteY2"/>
                  </a:cxn>
                  <a:cxn ang="0">
                    <a:pos x="connsiteX3" y="connsiteY3"/>
                  </a:cxn>
                </a:cxnLst>
                <a:rect l="l" t="t" r="r" b="b"/>
                <a:pathLst>
                  <a:path w="8520" h="8511">
                    <a:moveTo>
                      <a:pt x="0" y="8512"/>
                    </a:moveTo>
                    <a:lnTo>
                      <a:pt x="0" y="1943"/>
                    </a:lnTo>
                    <a:lnTo>
                      <a:pt x="8520" y="0"/>
                    </a:lnTo>
                    <a:lnTo>
                      <a:pt x="0" y="851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84" name="任意多边形: 形状 183">
                <a:extLst>
                  <a:ext uri="{FF2B5EF4-FFF2-40B4-BE49-F238E27FC236}">
                    <a16:creationId xmlns:a16="http://schemas.microsoft.com/office/drawing/2014/main" id="{2F763D54-0C89-41C5-B557-E72DB9EED0C0}"/>
                  </a:ext>
                </a:extLst>
              </p:cNvPr>
              <p:cNvSpPr/>
              <p:nvPr/>
            </p:nvSpPr>
            <p:spPr>
              <a:xfrm>
                <a:off x="6973759" y="2097770"/>
                <a:ext cx="8520" cy="8520"/>
              </a:xfrm>
              <a:custGeom>
                <a:avLst/>
                <a:gdLst>
                  <a:gd name="connsiteX0" fmla="*/ 0 w 8520"/>
                  <a:gd name="connsiteY0" fmla="*/ 6390 h 8520"/>
                  <a:gd name="connsiteX1" fmla="*/ 5422 w 8520"/>
                  <a:gd name="connsiteY1" fmla="*/ 0 h 8520"/>
                  <a:gd name="connsiteX2" fmla="*/ 8520 w 8520"/>
                  <a:gd name="connsiteY2" fmla="*/ 8520 h 8520"/>
                  <a:gd name="connsiteX3" fmla="*/ 0 w 8520"/>
                  <a:gd name="connsiteY3" fmla="*/ 6390 h 8520"/>
                </a:gdLst>
                <a:ahLst/>
                <a:cxnLst>
                  <a:cxn ang="0">
                    <a:pos x="connsiteX0" y="connsiteY0"/>
                  </a:cxn>
                  <a:cxn ang="0">
                    <a:pos x="connsiteX1" y="connsiteY1"/>
                  </a:cxn>
                  <a:cxn ang="0">
                    <a:pos x="connsiteX2" y="connsiteY2"/>
                  </a:cxn>
                  <a:cxn ang="0">
                    <a:pos x="connsiteX3" y="connsiteY3"/>
                  </a:cxn>
                </a:cxnLst>
                <a:rect l="l" t="t" r="r" b="b"/>
                <a:pathLst>
                  <a:path w="8520" h="8520">
                    <a:moveTo>
                      <a:pt x="0" y="6390"/>
                    </a:moveTo>
                    <a:lnTo>
                      <a:pt x="5422" y="0"/>
                    </a:lnTo>
                    <a:lnTo>
                      <a:pt x="8520" y="8520"/>
                    </a:lnTo>
                    <a:lnTo>
                      <a:pt x="0" y="639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85" name="任意多边形: 形状 184">
                <a:extLst>
                  <a:ext uri="{FF2B5EF4-FFF2-40B4-BE49-F238E27FC236}">
                    <a16:creationId xmlns:a16="http://schemas.microsoft.com/office/drawing/2014/main" id="{45C4E258-963C-4422-AD99-6008895515E7}"/>
                  </a:ext>
                </a:extLst>
              </p:cNvPr>
              <p:cNvSpPr/>
              <p:nvPr/>
            </p:nvSpPr>
            <p:spPr>
              <a:xfrm>
                <a:off x="6982279" y="2080737"/>
                <a:ext cx="110764" cy="178833"/>
              </a:xfrm>
              <a:custGeom>
                <a:avLst/>
                <a:gdLst>
                  <a:gd name="connsiteX0" fmla="*/ 0 w 110764"/>
                  <a:gd name="connsiteY0" fmla="*/ 41878 h 178833"/>
                  <a:gd name="connsiteX1" fmla="*/ 4103 w 110764"/>
                  <a:gd name="connsiteY1" fmla="*/ 17169 h 178833"/>
                  <a:gd name="connsiteX2" fmla="*/ 18274 w 110764"/>
                  <a:gd name="connsiteY2" fmla="*/ 0 h 178833"/>
                  <a:gd name="connsiteX3" fmla="*/ 42143 w 110764"/>
                  <a:gd name="connsiteY3" fmla="*/ 0 h 178833"/>
                  <a:gd name="connsiteX4" fmla="*/ 27225 w 110764"/>
                  <a:gd name="connsiteY4" fmla="*/ 21284 h 178833"/>
                  <a:gd name="connsiteX5" fmla="*/ 60044 w 110764"/>
                  <a:gd name="connsiteY5" fmla="*/ 25399 h 178833"/>
                  <a:gd name="connsiteX6" fmla="*/ 39532 w 110764"/>
                  <a:gd name="connsiteY6" fmla="*/ 55263 h 178833"/>
                  <a:gd name="connsiteX7" fmla="*/ 65265 w 110764"/>
                  <a:gd name="connsiteY7" fmla="*/ 64874 h 178833"/>
                  <a:gd name="connsiteX8" fmla="*/ 89134 w 110764"/>
                  <a:gd name="connsiteY8" fmla="*/ 101605 h 178833"/>
                  <a:gd name="connsiteX9" fmla="*/ 82048 w 110764"/>
                  <a:gd name="connsiteY9" fmla="*/ 104349 h 178833"/>
                  <a:gd name="connsiteX10" fmla="*/ 92490 w 110764"/>
                  <a:gd name="connsiteY10" fmla="*/ 113278 h 178833"/>
                  <a:gd name="connsiteX11" fmla="*/ 86150 w 110764"/>
                  <a:gd name="connsiteY11" fmla="*/ 123230 h 178833"/>
                  <a:gd name="connsiteX12" fmla="*/ 110765 w 110764"/>
                  <a:gd name="connsiteY12" fmla="*/ 124943 h 178833"/>
                  <a:gd name="connsiteX13" fmla="*/ 96220 w 110764"/>
                  <a:gd name="connsiteY13" fmla="*/ 148629 h 178833"/>
                  <a:gd name="connsiteX14" fmla="*/ 106290 w 110764"/>
                  <a:gd name="connsiteY14" fmla="*/ 156178 h 178833"/>
                  <a:gd name="connsiteX15" fmla="*/ 6713 w 110764"/>
                  <a:gd name="connsiteY15" fmla="*/ 178834 h 178833"/>
                  <a:gd name="connsiteX16" fmla="*/ 51840 w 110764"/>
                  <a:gd name="connsiteY16" fmla="*/ 145196 h 178833"/>
                  <a:gd name="connsiteX17" fmla="*/ 38040 w 110764"/>
                  <a:gd name="connsiteY17" fmla="*/ 150342 h 178833"/>
                  <a:gd name="connsiteX18" fmla="*/ 12680 w 110764"/>
                  <a:gd name="connsiteY18" fmla="*/ 140731 h 178833"/>
                  <a:gd name="connsiteX19" fmla="*/ 31700 w 110764"/>
                  <a:gd name="connsiteY19" fmla="*/ 128717 h 178833"/>
                  <a:gd name="connsiteX20" fmla="*/ 20512 w 110764"/>
                  <a:gd name="connsiteY20" fmla="*/ 123230 h 178833"/>
                  <a:gd name="connsiteX21" fmla="*/ 45872 w 110764"/>
                  <a:gd name="connsiteY21" fmla="*/ 109495 h 178833"/>
                  <a:gd name="connsiteX22" fmla="*/ 49601 w 110764"/>
                  <a:gd name="connsiteY22" fmla="*/ 93025 h 178833"/>
                  <a:gd name="connsiteX23" fmla="*/ 35429 w 110764"/>
                  <a:gd name="connsiteY23" fmla="*/ 87870 h 178833"/>
                  <a:gd name="connsiteX24" fmla="*/ 42143 w 110764"/>
                  <a:gd name="connsiteY24" fmla="*/ 78609 h 178833"/>
                  <a:gd name="connsiteX25" fmla="*/ 17156 w 110764"/>
                  <a:gd name="connsiteY25" fmla="*/ 83065 h 178833"/>
                  <a:gd name="connsiteX26" fmla="*/ 18274 w 110764"/>
                  <a:gd name="connsiteY26" fmla="*/ 58015 h 178833"/>
                  <a:gd name="connsiteX27" fmla="*/ 4103 w 110764"/>
                  <a:gd name="connsiteY27" fmla="*/ 69339 h 178833"/>
                  <a:gd name="connsiteX28" fmla="*/ 11561 w 110764"/>
                  <a:gd name="connsiteY28" fmla="*/ 43249 h 178833"/>
                  <a:gd name="connsiteX29" fmla="*/ 0 w 110764"/>
                  <a:gd name="connsiteY29" fmla="*/ 41878 h 178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0764" h="178833">
                    <a:moveTo>
                      <a:pt x="0" y="41878"/>
                    </a:moveTo>
                    <a:lnTo>
                      <a:pt x="4103" y="17169"/>
                    </a:lnTo>
                    <a:lnTo>
                      <a:pt x="18274" y="0"/>
                    </a:lnTo>
                    <a:lnTo>
                      <a:pt x="42143" y="0"/>
                    </a:lnTo>
                    <a:lnTo>
                      <a:pt x="27225" y="21284"/>
                    </a:lnTo>
                    <a:lnTo>
                      <a:pt x="60044" y="25399"/>
                    </a:lnTo>
                    <a:lnTo>
                      <a:pt x="39532" y="55263"/>
                    </a:lnTo>
                    <a:lnTo>
                      <a:pt x="65265" y="64874"/>
                    </a:lnTo>
                    <a:lnTo>
                      <a:pt x="89134" y="101605"/>
                    </a:lnTo>
                    <a:lnTo>
                      <a:pt x="82048" y="104349"/>
                    </a:lnTo>
                    <a:lnTo>
                      <a:pt x="92490" y="113278"/>
                    </a:lnTo>
                    <a:lnTo>
                      <a:pt x="86150" y="123230"/>
                    </a:lnTo>
                    <a:lnTo>
                      <a:pt x="110765" y="124943"/>
                    </a:lnTo>
                    <a:lnTo>
                      <a:pt x="96220" y="148629"/>
                    </a:lnTo>
                    <a:lnTo>
                      <a:pt x="106290" y="156178"/>
                    </a:lnTo>
                    <a:lnTo>
                      <a:pt x="6713" y="178834"/>
                    </a:lnTo>
                    <a:lnTo>
                      <a:pt x="51840" y="145196"/>
                    </a:lnTo>
                    <a:lnTo>
                      <a:pt x="38040" y="150342"/>
                    </a:lnTo>
                    <a:lnTo>
                      <a:pt x="12680" y="140731"/>
                    </a:lnTo>
                    <a:lnTo>
                      <a:pt x="31700" y="128717"/>
                    </a:lnTo>
                    <a:lnTo>
                      <a:pt x="20512" y="123230"/>
                    </a:lnTo>
                    <a:lnTo>
                      <a:pt x="45872" y="109495"/>
                    </a:lnTo>
                    <a:lnTo>
                      <a:pt x="49601" y="93025"/>
                    </a:lnTo>
                    <a:lnTo>
                      <a:pt x="35429" y="87870"/>
                    </a:lnTo>
                    <a:lnTo>
                      <a:pt x="42143" y="78609"/>
                    </a:lnTo>
                    <a:lnTo>
                      <a:pt x="17156" y="83065"/>
                    </a:lnTo>
                    <a:lnTo>
                      <a:pt x="18274" y="58015"/>
                    </a:lnTo>
                    <a:lnTo>
                      <a:pt x="4103" y="69339"/>
                    </a:lnTo>
                    <a:lnTo>
                      <a:pt x="11561" y="43249"/>
                    </a:lnTo>
                    <a:lnTo>
                      <a:pt x="0" y="41878"/>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86" name="任意多边形: 形状 185">
                <a:extLst>
                  <a:ext uri="{FF2B5EF4-FFF2-40B4-BE49-F238E27FC236}">
                    <a16:creationId xmlns:a16="http://schemas.microsoft.com/office/drawing/2014/main" id="{D19DC993-EC80-45A1-9BDF-4980ADFA4F3E}"/>
                  </a:ext>
                </a:extLst>
              </p:cNvPr>
              <p:cNvSpPr/>
              <p:nvPr/>
            </p:nvSpPr>
            <p:spPr>
              <a:xfrm>
                <a:off x="9742878" y="1961520"/>
                <a:ext cx="42601" cy="17032"/>
              </a:xfrm>
              <a:custGeom>
                <a:avLst/>
                <a:gdLst>
                  <a:gd name="connsiteX0" fmla="*/ 0 w 42601"/>
                  <a:gd name="connsiteY0" fmla="*/ 5675 h 17032"/>
                  <a:gd name="connsiteX1" fmla="*/ 26072 w 42601"/>
                  <a:gd name="connsiteY1" fmla="*/ 0 h 17032"/>
                  <a:gd name="connsiteX2" fmla="*/ 42602 w 42601"/>
                  <a:gd name="connsiteY2" fmla="*/ 8512 h 17032"/>
                  <a:gd name="connsiteX3" fmla="*/ 33792 w 42601"/>
                  <a:gd name="connsiteY3" fmla="*/ 17032 h 17032"/>
                  <a:gd name="connsiteX4" fmla="*/ 0 w 42601"/>
                  <a:gd name="connsiteY4" fmla="*/ 5675 h 17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1" h="17032">
                    <a:moveTo>
                      <a:pt x="0" y="5675"/>
                    </a:moveTo>
                    <a:lnTo>
                      <a:pt x="26072" y="0"/>
                    </a:lnTo>
                    <a:lnTo>
                      <a:pt x="42602" y="8512"/>
                    </a:lnTo>
                    <a:lnTo>
                      <a:pt x="33792" y="17032"/>
                    </a:lnTo>
                    <a:lnTo>
                      <a:pt x="0" y="5675"/>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87" name="任意多边形: 形状 186">
                <a:extLst>
                  <a:ext uri="{FF2B5EF4-FFF2-40B4-BE49-F238E27FC236}">
                    <a16:creationId xmlns:a16="http://schemas.microsoft.com/office/drawing/2014/main" id="{D84322BE-ABEE-46D5-927C-A0C4B0C021AC}"/>
                  </a:ext>
                </a:extLst>
              </p:cNvPr>
              <p:cNvSpPr/>
              <p:nvPr/>
            </p:nvSpPr>
            <p:spPr>
              <a:xfrm>
                <a:off x="8524465" y="2744977"/>
                <a:ext cx="93724" cy="229922"/>
              </a:xfrm>
              <a:custGeom>
                <a:avLst/>
                <a:gdLst>
                  <a:gd name="connsiteX0" fmla="*/ 0 w 93724"/>
                  <a:gd name="connsiteY0" fmla="*/ 11860 h 229922"/>
                  <a:gd name="connsiteX1" fmla="*/ 13641 w 93724"/>
                  <a:gd name="connsiteY1" fmla="*/ 35240 h 229922"/>
                  <a:gd name="connsiteX2" fmla="*/ 32173 w 93724"/>
                  <a:gd name="connsiteY2" fmla="*/ 44655 h 229922"/>
                  <a:gd name="connsiteX3" fmla="*/ 22732 w 93724"/>
                  <a:gd name="connsiteY3" fmla="*/ 63144 h 229922"/>
                  <a:gd name="connsiteX4" fmla="*/ 55255 w 93724"/>
                  <a:gd name="connsiteY4" fmla="*/ 93502 h 229922"/>
                  <a:gd name="connsiteX5" fmla="*/ 70293 w 93724"/>
                  <a:gd name="connsiteY5" fmla="*/ 135022 h 229922"/>
                  <a:gd name="connsiteX6" fmla="*/ 71341 w 93724"/>
                  <a:gd name="connsiteY6" fmla="*/ 170612 h 229922"/>
                  <a:gd name="connsiteX7" fmla="*/ 30426 w 93724"/>
                  <a:gd name="connsiteY7" fmla="*/ 201311 h 229922"/>
                  <a:gd name="connsiteX8" fmla="*/ 38469 w 93724"/>
                  <a:gd name="connsiteY8" fmla="*/ 229922 h 229922"/>
                  <a:gd name="connsiteX9" fmla="*/ 50006 w 93724"/>
                  <a:gd name="connsiteY9" fmla="*/ 210036 h 229922"/>
                  <a:gd name="connsiteX10" fmla="*/ 57700 w 93724"/>
                  <a:gd name="connsiteY10" fmla="*/ 214568 h 229922"/>
                  <a:gd name="connsiteX11" fmla="*/ 61202 w 93724"/>
                  <a:gd name="connsiteY11" fmla="*/ 202359 h 229922"/>
                  <a:gd name="connsiteX12" fmla="*/ 93724 w 93724"/>
                  <a:gd name="connsiteY12" fmla="*/ 181075 h 229922"/>
                  <a:gd name="connsiteX13" fmla="*/ 88825 w 93724"/>
                  <a:gd name="connsiteY13" fmla="*/ 123511 h 229922"/>
                  <a:gd name="connsiteX14" fmla="*/ 45115 w 93724"/>
                  <a:gd name="connsiteY14" fmla="*/ 70123 h 229922"/>
                  <a:gd name="connsiteX15" fmla="*/ 49657 w 93724"/>
                  <a:gd name="connsiteY15" fmla="*/ 52681 h 229922"/>
                  <a:gd name="connsiteX16" fmla="*/ 75891 w 93724"/>
                  <a:gd name="connsiteY16" fmla="*/ 26515 h 229922"/>
                  <a:gd name="connsiteX17" fmla="*/ 40216 w 93724"/>
                  <a:gd name="connsiteY17" fmla="*/ 0 h 229922"/>
                  <a:gd name="connsiteX18" fmla="*/ 0 w 93724"/>
                  <a:gd name="connsiteY18" fmla="*/ 11860 h 22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724" h="229922">
                    <a:moveTo>
                      <a:pt x="0" y="11860"/>
                    </a:moveTo>
                    <a:lnTo>
                      <a:pt x="13641" y="35240"/>
                    </a:lnTo>
                    <a:lnTo>
                      <a:pt x="32173" y="44655"/>
                    </a:lnTo>
                    <a:lnTo>
                      <a:pt x="22732" y="63144"/>
                    </a:lnTo>
                    <a:lnTo>
                      <a:pt x="55255" y="93502"/>
                    </a:lnTo>
                    <a:lnTo>
                      <a:pt x="70293" y="135022"/>
                    </a:lnTo>
                    <a:lnTo>
                      <a:pt x="71341" y="170612"/>
                    </a:lnTo>
                    <a:lnTo>
                      <a:pt x="30426" y="201311"/>
                    </a:lnTo>
                    <a:lnTo>
                      <a:pt x="38469" y="229922"/>
                    </a:lnTo>
                    <a:lnTo>
                      <a:pt x="50006" y="210036"/>
                    </a:lnTo>
                    <a:lnTo>
                      <a:pt x="57700" y="214568"/>
                    </a:lnTo>
                    <a:lnTo>
                      <a:pt x="61202" y="202359"/>
                    </a:lnTo>
                    <a:lnTo>
                      <a:pt x="93724" y="181075"/>
                    </a:lnTo>
                    <a:lnTo>
                      <a:pt x="88825" y="123511"/>
                    </a:lnTo>
                    <a:lnTo>
                      <a:pt x="45115" y="70123"/>
                    </a:lnTo>
                    <a:lnTo>
                      <a:pt x="49657" y="52681"/>
                    </a:lnTo>
                    <a:lnTo>
                      <a:pt x="75891" y="26515"/>
                    </a:lnTo>
                    <a:lnTo>
                      <a:pt x="40216" y="0"/>
                    </a:lnTo>
                    <a:lnTo>
                      <a:pt x="0" y="1186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88" name="任意多边形: 形状 187">
                <a:extLst>
                  <a:ext uri="{FF2B5EF4-FFF2-40B4-BE49-F238E27FC236}">
                    <a16:creationId xmlns:a16="http://schemas.microsoft.com/office/drawing/2014/main" id="{E63980D8-30AC-4D33-9E1F-BB7663DA1872}"/>
                  </a:ext>
                </a:extLst>
              </p:cNvPr>
              <p:cNvSpPr/>
              <p:nvPr/>
            </p:nvSpPr>
            <p:spPr>
              <a:xfrm>
                <a:off x="7680949" y="2813097"/>
                <a:ext cx="144846" cy="102193"/>
              </a:xfrm>
              <a:custGeom>
                <a:avLst/>
                <a:gdLst>
                  <a:gd name="connsiteX0" fmla="*/ 0 w 144846"/>
                  <a:gd name="connsiteY0" fmla="*/ 102193 h 102193"/>
                  <a:gd name="connsiteX1" fmla="*/ 37686 w 144846"/>
                  <a:gd name="connsiteY1" fmla="*/ 79563 h 102193"/>
                  <a:gd name="connsiteX2" fmla="*/ 31014 w 144846"/>
                  <a:gd name="connsiteY2" fmla="*/ 68597 h 102193"/>
                  <a:gd name="connsiteX3" fmla="*/ 42397 w 144846"/>
                  <a:gd name="connsiteY3" fmla="*/ 55519 h 102193"/>
                  <a:gd name="connsiteX4" fmla="*/ 81259 w 144846"/>
                  <a:gd name="connsiteY4" fmla="*/ 11673 h 102193"/>
                  <a:gd name="connsiteX5" fmla="*/ 129143 w 144846"/>
                  <a:gd name="connsiteY5" fmla="*/ 0 h 102193"/>
                  <a:gd name="connsiteX6" fmla="*/ 144846 w 144846"/>
                  <a:gd name="connsiteY6" fmla="*/ 39961 h 102193"/>
                  <a:gd name="connsiteX7" fmla="*/ 131895 w 144846"/>
                  <a:gd name="connsiteY7" fmla="*/ 55519 h 102193"/>
                  <a:gd name="connsiteX8" fmla="*/ 77331 w 144846"/>
                  <a:gd name="connsiteY8" fmla="*/ 82034 h 102193"/>
                  <a:gd name="connsiteX9" fmla="*/ 0 w 144846"/>
                  <a:gd name="connsiteY9" fmla="*/ 102193 h 10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846" h="102193">
                    <a:moveTo>
                      <a:pt x="0" y="102193"/>
                    </a:moveTo>
                    <a:lnTo>
                      <a:pt x="37686" y="79563"/>
                    </a:lnTo>
                    <a:lnTo>
                      <a:pt x="31014" y="68597"/>
                    </a:lnTo>
                    <a:lnTo>
                      <a:pt x="42397" y="55519"/>
                    </a:lnTo>
                    <a:lnTo>
                      <a:pt x="81259" y="11673"/>
                    </a:lnTo>
                    <a:lnTo>
                      <a:pt x="129143" y="0"/>
                    </a:lnTo>
                    <a:lnTo>
                      <a:pt x="144846" y="39961"/>
                    </a:lnTo>
                    <a:lnTo>
                      <a:pt x="131895" y="55519"/>
                    </a:lnTo>
                    <a:lnTo>
                      <a:pt x="77331" y="82034"/>
                    </a:lnTo>
                    <a:lnTo>
                      <a:pt x="0" y="102193"/>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89" name="任意多边形: 形状 188">
                <a:extLst>
                  <a:ext uri="{FF2B5EF4-FFF2-40B4-BE49-F238E27FC236}">
                    <a16:creationId xmlns:a16="http://schemas.microsoft.com/office/drawing/2014/main" id="{8BEEFE0E-C7CF-4019-BE14-C9D6600DE379}"/>
                  </a:ext>
                </a:extLst>
              </p:cNvPr>
              <p:cNvSpPr/>
              <p:nvPr/>
            </p:nvSpPr>
            <p:spPr>
              <a:xfrm>
                <a:off x="7672429" y="2838649"/>
                <a:ext cx="51122" cy="76640"/>
              </a:xfrm>
              <a:custGeom>
                <a:avLst/>
                <a:gdLst>
                  <a:gd name="connsiteX0" fmla="*/ 0 w 51122"/>
                  <a:gd name="connsiteY0" fmla="*/ 15251 h 76640"/>
                  <a:gd name="connsiteX1" fmla="*/ 10821 w 51122"/>
                  <a:gd name="connsiteY1" fmla="*/ 76641 h 76640"/>
                  <a:gd name="connsiteX2" fmla="*/ 46640 w 51122"/>
                  <a:gd name="connsiteY2" fmla="*/ 53397 h 76640"/>
                  <a:gd name="connsiteX3" fmla="*/ 40301 w 51122"/>
                  <a:gd name="connsiteY3" fmla="*/ 42133 h 76640"/>
                  <a:gd name="connsiteX4" fmla="*/ 51122 w 51122"/>
                  <a:gd name="connsiteY4" fmla="*/ 28697 h 76640"/>
                  <a:gd name="connsiteX5" fmla="*/ 51122 w 51122"/>
                  <a:gd name="connsiteY5" fmla="*/ 11622 h 76640"/>
                  <a:gd name="connsiteX6" fmla="*/ 24999 w 51122"/>
                  <a:gd name="connsiteY6" fmla="*/ 0 h 76640"/>
                  <a:gd name="connsiteX7" fmla="*/ 0 w 51122"/>
                  <a:gd name="connsiteY7" fmla="*/ 15251 h 7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2" h="76640">
                    <a:moveTo>
                      <a:pt x="0" y="15251"/>
                    </a:moveTo>
                    <a:lnTo>
                      <a:pt x="10821" y="76641"/>
                    </a:lnTo>
                    <a:lnTo>
                      <a:pt x="46640" y="53397"/>
                    </a:lnTo>
                    <a:lnTo>
                      <a:pt x="40301" y="42133"/>
                    </a:lnTo>
                    <a:lnTo>
                      <a:pt x="51122" y="28697"/>
                    </a:lnTo>
                    <a:lnTo>
                      <a:pt x="51122" y="11622"/>
                    </a:lnTo>
                    <a:lnTo>
                      <a:pt x="24999" y="0"/>
                    </a:lnTo>
                    <a:lnTo>
                      <a:pt x="0" y="1525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90" name="任意多边形: 形状 189">
                <a:extLst>
                  <a:ext uri="{FF2B5EF4-FFF2-40B4-BE49-F238E27FC236}">
                    <a16:creationId xmlns:a16="http://schemas.microsoft.com/office/drawing/2014/main" id="{7DC5F7A1-BBFE-471D-8ABC-6C5AFAC357C4}"/>
                  </a:ext>
                </a:extLst>
              </p:cNvPr>
              <p:cNvSpPr/>
              <p:nvPr/>
            </p:nvSpPr>
            <p:spPr>
              <a:xfrm>
                <a:off x="7263451" y="2327700"/>
                <a:ext cx="136325" cy="110705"/>
              </a:xfrm>
              <a:custGeom>
                <a:avLst/>
                <a:gdLst>
                  <a:gd name="connsiteX0" fmla="*/ 0 w 136325"/>
                  <a:gd name="connsiteY0" fmla="*/ 26047 h 110705"/>
                  <a:gd name="connsiteX1" fmla="*/ 0 w 136325"/>
                  <a:gd name="connsiteY1" fmla="*/ 7881 h 110705"/>
                  <a:gd name="connsiteX2" fmla="*/ 34847 w 136325"/>
                  <a:gd name="connsiteY2" fmla="*/ 0 h 110705"/>
                  <a:gd name="connsiteX3" fmla="*/ 62802 w 136325"/>
                  <a:gd name="connsiteY3" fmla="*/ 21931 h 110705"/>
                  <a:gd name="connsiteX4" fmla="*/ 93819 w 136325"/>
                  <a:gd name="connsiteY4" fmla="*/ 15763 h 110705"/>
                  <a:gd name="connsiteX5" fmla="*/ 132113 w 136325"/>
                  <a:gd name="connsiteY5" fmla="*/ 50040 h 110705"/>
                  <a:gd name="connsiteX6" fmla="*/ 127136 w 136325"/>
                  <a:gd name="connsiteY6" fmla="*/ 86712 h 110705"/>
                  <a:gd name="connsiteX7" fmla="*/ 136326 w 136325"/>
                  <a:gd name="connsiteY7" fmla="*/ 102474 h 110705"/>
                  <a:gd name="connsiteX8" fmla="*/ 107605 w 136325"/>
                  <a:gd name="connsiteY8" fmla="*/ 110705 h 110705"/>
                  <a:gd name="connsiteX9" fmla="*/ 93054 w 136325"/>
                  <a:gd name="connsiteY9" fmla="*/ 80543 h 110705"/>
                  <a:gd name="connsiteX10" fmla="*/ 80800 w 136325"/>
                  <a:gd name="connsiteY10" fmla="*/ 93221 h 110705"/>
                  <a:gd name="connsiteX11" fmla="*/ 34847 w 136325"/>
                  <a:gd name="connsiteY11" fmla="*/ 62718 h 110705"/>
                  <a:gd name="connsiteX12" fmla="*/ 12637 w 136325"/>
                  <a:gd name="connsiteY12" fmla="*/ 30503 h 110705"/>
                  <a:gd name="connsiteX13" fmla="*/ 766 w 136325"/>
                  <a:gd name="connsiteY13" fmla="*/ 37703 h 110705"/>
                  <a:gd name="connsiteX14" fmla="*/ 0 w 136325"/>
                  <a:gd name="connsiteY14" fmla="*/ 26047 h 11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6325" h="110705">
                    <a:moveTo>
                      <a:pt x="0" y="26047"/>
                    </a:moveTo>
                    <a:lnTo>
                      <a:pt x="0" y="7881"/>
                    </a:lnTo>
                    <a:lnTo>
                      <a:pt x="34847" y="0"/>
                    </a:lnTo>
                    <a:lnTo>
                      <a:pt x="62802" y="21931"/>
                    </a:lnTo>
                    <a:lnTo>
                      <a:pt x="93819" y="15763"/>
                    </a:lnTo>
                    <a:lnTo>
                      <a:pt x="132113" y="50040"/>
                    </a:lnTo>
                    <a:lnTo>
                      <a:pt x="127136" y="86712"/>
                    </a:lnTo>
                    <a:lnTo>
                      <a:pt x="136326" y="102474"/>
                    </a:lnTo>
                    <a:lnTo>
                      <a:pt x="107605" y="110705"/>
                    </a:lnTo>
                    <a:lnTo>
                      <a:pt x="93054" y="80543"/>
                    </a:lnTo>
                    <a:lnTo>
                      <a:pt x="80800" y="93221"/>
                    </a:lnTo>
                    <a:lnTo>
                      <a:pt x="34847" y="62718"/>
                    </a:lnTo>
                    <a:lnTo>
                      <a:pt x="12637" y="30503"/>
                    </a:lnTo>
                    <a:lnTo>
                      <a:pt x="766" y="37703"/>
                    </a:lnTo>
                    <a:lnTo>
                      <a:pt x="0" y="26047"/>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91" name="任意多边形: 形状 190">
                <a:extLst>
                  <a:ext uri="{FF2B5EF4-FFF2-40B4-BE49-F238E27FC236}">
                    <a16:creationId xmlns:a16="http://schemas.microsoft.com/office/drawing/2014/main" id="{EA7982DD-FCDE-44F3-9BA2-54F7CEE0C490}"/>
                  </a:ext>
                </a:extLst>
              </p:cNvPr>
              <p:cNvSpPr/>
              <p:nvPr/>
            </p:nvSpPr>
            <p:spPr>
              <a:xfrm>
                <a:off x="7229370" y="3196309"/>
                <a:ext cx="187448" cy="195866"/>
              </a:xfrm>
              <a:custGeom>
                <a:avLst/>
                <a:gdLst>
                  <a:gd name="connsiteX0" fmla="*/ 0 w 187448"/>
                  <a:gd name="connsiteY0" fmla="*/ 183401 h 195866"/>
                  <a:gd name="connsiteX1" fmla="*/ 24349 w 187448"/>
                  <a:gd name="connsiteY1" fmla="*/ 176636 h 195866"/>
                  <a:gd name="connsiteX2" fmla="*/ 145321 w 187448"/>
                  <a:gd name="connsiteY2" fmla="*/ 195866 h 195866"/>
                  <a:gd name="connsiteX3" fmla="*/ 172376 w 187448"/>
                  <a:gd name="connsiteY3" fmla="*/ 186605 h 195866"/>
                  <a:gd name="connsiteX4" fmla="*/ 154210 w 187448"/>
                  <a:gd name="connsiteY4" fmla="*/ 172367 h 195866"/>
                  <a:gd name="connsiteX5" fmla="*/ 154210 w 187448"/>
                  <a:gd name="connsiteY5" fmla="*/ 112895 h 195866"/>
                  <a:gd name="connsiteX6" fmla="*/ 187448 w 187448"/>
                  <a:gd name="connsiteY6" fmla="*/ 112895 h 195866"/>
                  <a:gd name="connsiteX7" fmla="*/ 185516 w 187448"/>
                  <a:gd name="connsiteY7" fmla="*/ 80841 h 195866"/>
                  <a:gd name="connsiteX8" fmla="*/ 154210 w 187448"/>
                  <a:gd name="connsiteY8" fmla="*/ 84045 h 195866"/>
                  <a:gd name="connsiteX9" fmla="*/ 151118 w 187448"/>
                  <a:gd name="connsiteY9" fmla="*/ 27427 h 195866"/>
                  <a:gd name="connsiteX10" fmla="*/ 137591 w 187448"/>
                  <a:gd name="connsiteY10" fmla="*/ 17092 h 195866"/>
                  <a:gd name="connsiteX11" fmla="*/ 117880 w 187448"/>
                  <a:gd name="connsiteY11" fmla="*/ 18523 h 195866"/>
                  <a:gd name="connsiteX12" fmla="*/ 113628 w 187448"/>
                  <a:gd name="connsiteY12" fmla="*/ 34192 h 195866"/>
                  <a:gd name="connsiteX13" fmla="*/ 92372 w 187448"/>
                  <a:gd name="connsiteY13" fmla="*/ 36322 h 195866"/>
                  <a:gd name="connsiteX14" fmla="*/ 69182 w 187448"/>
                  <a:gd name="connsiteY14" fmla="*/ 0 h 195866"/>
                  <a:gd name="connsiteX15" fmla="*/ 13141 w 187448"/>
                  <a:gd name="connsiteY15" fmla="*/ 8197 h 195866"/>
                  <a:gd name="connsiteX16" fmla="*/ 33239 w 187448"/>
                  <a:gd name="connsiteY16" fmla="*/ 82264 h 195866"/>
                  <a:gd name="connsiteX17" fmla="*/ 0 w 187448"/>
                  <a:gd name="connsiteY17" fmla="*/ 183401 h 19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448" h="195866">
                    <a:moveTo>
                      <a:pt x="0" y="183401"/>
                    </a:moveTo>
                    <a:lnTo>
                      <a:pt x="24349" y="176636"/>
                    </a:lnTo>
                    <a:lnTo>
                      <a:pt x="145321" y="195866"/>
                    </a:lnTo>
                    <a:lnTo>
                      <a:pt x="172376" y="186605"/>
                    </a:lnTo>
                    <a:lnTo>
                      <a:pt x="154210" y="172367"/>
                    </a:lnTo>
                    <a:lnTo>
                      <a:pt x="154210" y="112895"/>
                    </a:lnTo>
                    <a:lnTo>
                      <a:pt x="187448" y="112895"/>
                    </a:lnTo>
                    <a:lnTo>
                      <a:pt x="185516" y="80841"/>
                    </a:lnTo>
                    <a:lnTo>
                      <a:pt x="154210" y="84045"/>
                    </a:lnTo>
                    <a:lnTo>
                      <a:pt x="151118" y="27427"/>
                    </a:lnTo>
                    <a:lnTo>
                      <a:pt x="137591" y="17092"/>
                    </a:lnTo>
                    <a:lnTo>
                      <a:pt x="117880" y="18523"/>
                    </a:lnTo>
                    <a:lnTo>
                      <a:pt x="113628" y="34192"/>
                    </a:lnTo>
                    <a:lnTo>
                      <a:pt x="92372" y="36322"/>
                    </a:lnTo>
                    <a:lnTo>
                      <a:pt x="69182" y="0"/>
                    </a:lnTo>
                    <a:lnTo>
                      <a:pt x="13141" y="8197"/>
                    </a:lnTo>
                    <a:lnTo>
                      <a:pt x="33239" y="82264"/>
                    </a:lnTo>
                    <a:lnTo>
                      <a:pt x="0" y="18340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92" name="任意多边形: 形状 191">
                <a:extLst>
                  <a:ext uri="{FF2B5EF4-FFF2-40B4-BE49-F238E27FC236}">
                    <a16:creationId xmlns:a16="http://schemas.microsoft.com/office/drawing/2014/main" id="{ACD366CA-7ED6-4923-8742-912876E34ED0}"/>
                  </a:ext>
                </a:extLst>
              </p:cNvPr>
              <p:cNvSpPr/>
              <p:nvPr/>
            </p:nvSpPr>
            <p:spPr>
              <a:xfrm>
                <a:off x="7237890" y="3179277"/>
                <a:ext cx="17040" cy="17032"/>
              </a:xfrm>
              <a:custGeom>
                <a:avLst/>
                <a:gdLst>
                  <a:gd name="connsiteX0" fmla="*/ 0 w 17040"/>
                  <a:gd name="connsiteY0" fmla="*/ 5683 h 17032"/>
                  <a:gd name="connsiteX1" fmla="*/ 7668 w 17040"/>
                  <a:gd name="connsiteY1" fmla="*/ 17032 h 17032"/>
                  <a:gd name="connsiteX2" fmla="*/ 17041 w 17040"/>
                  <a:gd name="connsiteY2" fmla="*/ 0 h 17032"/>
                  <a:gd name="connsiteX3" fmla="*/ 0 w 17040"/>
                  <a:gd name="connsiteY3" fmla="*/ 5683 h 17032"/>
                </a:gdLst>
                <a:ahLst/>
                <a:cxnLst>
                  <a:cxn ang="0">
                    <a:pos x="connsiteX0" y="connsiteY0"/>
                  </a:cxn>
                  <a:cxn ang="0">
                    <a:pos x="connsiteX1" y="connsiteY1"/>
                  </a:cxn>
                  <a:cxn ang="0">
                    <a:pos x="connsiteX2" y="connsiteY2"/>
                  </a:cxn>
                  <a:cxn ang="0">
                    <a:pos x="connsiteX3" y="connsiteY3"/>
                  </a:cxn>
                </a:cxnLst>
                <a:rect l="l" t="t" r="r" b="b"/>
                <a:pathLst>
                  <a:path w="17040" h="17032">
                    <a:moveTo>
                      <a:pt x="0" y="5683"/>
                    </a:moveTo>
                    <a:lnTo>
                      <a:pt x="7668" y="17032"/>
                    </a:lnTo>
                    <a:lnTo>
                      <a:pt x="17041" y="0"/>
                    </a:lnTo>
                    <a:lnTo>
                      <a:pt x="0" y="5683"/>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93" name="任意多边形: 形状 192">
                <a:extLst>
                  <a:ext uri="{FF2B5EF4-FFF2-40B4-BE49-F238E27FC236}">
                    <a16:creationId xmlns:a16="http://schemas.microsoft.com/office/drawing/2014/main" id="{C73A2F88-FE96-4A06-9C3E-A7BE06492D01}"/>
                  </a:ext>
                </a:extLst>
              </p:cNvPr>
              <p:cNvSpPr/>
              <p:nvPr/>
            </p:nvSpPr>
            <p:spPr>
              <a:xfrm>
                <a:off x="7348655" y="3383663"/>
                <a:ext cx="136325" cy="144769"/>
              </a:xfrm>
              <a:custGeom>
                <a:avLst/>
                <a:gdLst>
                  <a:gd name="connsiteX0" fmla="*/ 0 w 136325"/>
                  <a:gd name="connsiteY0" fmla="*/ 110867 h 144769"/>
                  <a:gd name="connsiteX1" fmla="*/ 0 w 136325"/>
                  <a:gd name="connsiteY1" fmla="*/ 67439 h 144769"/>
                  <a:gd name="connsiteX2" fmla="*/ 15232 w 136325"/>
                  <a:gd name="connsiteY2" fmla="*/ 66382 h 144769"/>
                  <a:gd name="connsiteX3" fmla="*/ 15232 w 136325"/>
                  <a:gd name="connsiteY3" fmla="*/ 10591 h 144769"/>
                  <a:gd name="connsiteX4" fmla="*/ 43791 w 136325"/>
                  <a:gd name="connsiteY4" fmla="*/ 4235 h 144769"/>
                  <a:gd name="connsiteX5" fmla="*/ 52550 w 136325"/>
                  <a:gd name="connsiteY5" fmla="*/ 13769 h 144769"/>
                  <a:gd name="connsiteX6" fmla="*/ 76540 w 136325"/>
                  <a:gd name="connsiteY6" fmla="*/ 0 h 144769"/>
                  <a:gd name="connsiteX7" fmla="*/ 116525 w 136325"/>
                  <a:gd name="connsiteY7" fmla="*/ 59668 h 144769"/>
                  <a:gd name="connsiteX8" fmla="*/ 136326 w 136325"/>
                  <a:gd name="connsiteY8" fmla="*/ 69552 h 144769"/>
                  <a:gd name="connsiteX9" fmla="*/ 82252 w 136325"/>
                  <a:gd name="connsiteY9" fmla="*/ 124636 h 144769"/>
                  <a:gd name="connsiteX10" fmla="*/ 49884 w 136325"/>
                  <a:gd name="connsiteY10" fmla="*/ 124636 h 144769"/>
                  <a:gd name="connsiteX11" fmla="*/ 32749 w 136325"/>
                  <a:gd name="connsiteY11" fmla="*/ 144063 h 144769"/>
                  <a:gd name="connsiteX12" fmla="*/ 12185 w 136325"/>
                  <a:gd name="connsiteY12" fmla="*/ 144770 h 144769"/>
                  <a:gd name="connsiteX13" fmla="*/ 12947 w 136325"/>
                  <a:gd name="connsiteY13" fmla="*/ 127107 h 144769"/>
                  <a:gd name="connsiteX14" fmla="*/ 0 w 136325"/>
                  <a:gd name="connsiteY14" fmla="*/ 110867 h 14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6325" h="144769">
                    <a:moveTo>
                      <a:pt x="0" y="110867"/>
                    </a:moveTo>
                    <a:lnTo>
                      <a:pt x="0" y="67439"/>
                    </a:lnTo>
                    <a:lnTo>
                      <a:pt x="15232" y="66382"/>
                    </a:lnTo>
                    <a:lnTo>
                      <a:pt x="15232" y="10591"/>
                    </a:lnTo>
                    <a:lnTo>
                      <a:pt x="43791" y="4235"/>
                    </a:lnTo>
                    <a:lnTo>
                      <a:pt x="52550" y="13769"/>
                    </a:lnTo>
                    <a:lnTo>
                      <a:pt x="76540" y="0"/>
                    </a:lnTo>
                    <a:lnTo>
                      <a:pt x="116525" y="59668"/>
                    </a:lnTo>
                    <a:lnTo>
                      <a:pt x="136326" y="69552"/>
                    </a:lnTo>
                    <a:lnTo>
                      <a:pt x="82252" y="124636"/>
                    </a:lnTo>
                    <a:lnTo>
                      <a:pt x="49884" y="124636"/>
                    </a:lnTo>
                    <a:lnTo>
                      <a:pt x="32749" y="144063"/>
                    </a:lnTo>
                    <a:lnTo>
                      <a:pt x="12185" y="144770"/>
                    </a:lnTo>
                    <a:lnTo>
                      <a:pt x="12947" y="127107"/>
                    </a:lnTo>
                    <a:lnTo>
                      <a:pt x="0" y="110867"/>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94" name="任意多边形: 形状 193">
                <a:extLst>
                  <a:ext uri="{FF2B5EF4-FFF2-40B4-BE49-F238E27FC236}">
                    <a16:creationId xmlns:a16="http://schemas.microsoft.com/office/drawing/2014/main" id="{A3FD82AA-C640-4722-A271-AA4EAC665D9F}"/>
                  </a:ext>
                </a:extLst>
              </p:cNvPr>
              <p:cNvSpPr/>
              <p:nvPr/>
            </p:nvSpPr>
            <p:spPr>
              <a:xfrm>
                <a:off x="7484981" y="3145221"/>
                <a:ext cx="17040" cy="25544"/>
              </a:xfrm>
              <a:custGeom>
                <a:avLst/>
                <a:gdLst>
                  <a:gd name="connsiteX0" fmla="*/ 0 w 17040"/>
                  <a:gd name="connsiteY0" fmla="*/ 4354 h 25544"/>
                  <a:gd name="connsiteX1" fmla="*/ 1976 w 17040"/>
                  <a:gd name="connsiteY1" fmla="*/ 13062 h 25544"/>
                  <a:gd name="connsiteX2" fmla="*/ 6668 w 17040"/>
                  <a:gd name="connsiteY2" fmla="*/ 25544 h 25544"/>
                  <a:gd name="connsiteX3" fmla="*/ 17041 w 17040"/>
                  <a:gd name="connsiteY3" fmla="*/ 10156 h 25544"/>
                  <a:gd name="connsiteX4" fmla="*/ 16300 w 17040"/>
                  <a:gd name="connsiteY4" fmla="*/ 0 h 25544"/>
                  <a:gd name="connsiteX5" fmla="*/ 0 w 17040"/>
                  <a:gd name="connsiteY5" fmla="*/ 4354 h 25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40" h="25544">
                    <a:moveTo>
                      <a:pt x="0" y="4354"/>
                    </a:moveTo>
                    <a:lnTo>
                      <a:pt x="1976" y="13062"/>
                    </a:lnTo>
                    <a:lnTo>
                      <a:pt x="6668" y="25544"/>
                    </a:lnTo>
                    <a:lnTo>
                      <a:pt x="17041" y="10156"/>
                    </a:lnTo>
                    <a:lnTo>
                      <a:pt x="16300" y="0"/>
                    </a:lnTo>
                    <a:lnTo>
                      <a:pt x="0" y="435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95" name="任意多边形: 形状 194">
                <a:extLst>
                  <a:ext uri="{FF2B5EF4-FFF2-40B4-BE49-F238E27FC236}">
                    <a16:creationId xmlns:a16="http://schemas.microsoft.com/office/drawing/2014/main" id="{811F079F-0A58-480E-8E05-64A3EEA353F2}"/>
                  </a:ext>
                </a:extLst>
              </p:cNvPr>
              <p:cNvSpPr/>
              <p:nvPr/>
            </p:nvSpPr>
            <p:spPr>
              <a:xfrm>
                <a:off x="7186768" y="2906770"/>
                <a:ext cx="110764" cy="178833"/>
              </a:xfrm>
              <a:custGeom>
                <a:avLst/>
                <a:gdLst>
                  <a:gd name="connsiteX0" fmla="*/ 0 w 110764"/>
                  <a:gd name="connsiteY0" fmla="*/ 127482 h 178833"/>
                  <a:gd name="connsiteX1" fmla="*/ 14317 w 110764"/>
                  <a:gd name="connsiteY1" fmla="*/ 94448 h 178833"/>
                  <a:gd name="connsiteX2" fmla="*/ 41066 w 110764"/>
                  <a:gd name="connsiteY2" fmla="*/ 98760 h 178833"/>
                  <a:gd name="connsiteX3" fmla="*/ 72336 w 110764"/>
                  <a:gd name="connsiteY3" fmla="*/ 29089 h 178833"/>
                  <a:gd name="connsiteX4" fmla="*/ 87030 w 110764"/>
                  <a:gd name="connsiteY4" fmla="*/ 16521 h 178833"/>
                  <a:gd name="connsiteX5" fmla="*/ 80625 w 110764"/>
                  <a:gd name="connsiteY5" fmla="*/ 2880 h 178833"/>
                  <a:gd name="connsiteX6" fmla="*/ 88537 w 110764"/>
                  <a:gd name="connsiteY6" fmla="*/ 0 h 178833"/>
                  <a:gd name="connsiteX7" fmla="*/ 97955 w 110764"/>
                  <a:gd name="connsiteY7" fmla="*/ 44170 h 178833"/>
                  <a:gd name="connsiteX8" fmla="*/ 80625 w 110764"/>
                  <a:gd name="connsiteY8" fmla="*/ 50994 h 178833"/>
                  <a:gd name="connsiteX9" fmla="*/ 99839 w 110764"/>
                  <a:gd name="connsiteY9" fmla="*/ 85468 h 178833"/>
                  <a:gd name="connsiteX10" fmla="*/ 88537 w 110764"/>
                  <a:gd name="connsiteY10" fmla="*/ 126408 h 178833"/>
                  <a:gd name="connsiteX11" fmla="*/ 110765 w 110764"/>
                  <a:gd name="connsiteY11" fmla="*/ 156928 h 178833"/>
                  <a:gd name="connsiteX12" fmla="*/ 108128 w 110764"/>
                  <a:gd name="connsiteY12" fmla="*/ 178834 h 178833"/>
                  <a:gd name="connsiteX13" fmla="*/ 69699 w 110764"/>
                  <a:gd name="connsiteY13" fmla="*/ 169138 h 178833"/>
                  <a:gd name="connsiteX14" fmla="*/ 40312 w 110764"/>
                  <a:gd name="connsiteY14" fmla="*/ 168780 h 178833"/>
                  <a:gd name="connsiteX15" fmla="*/ 16954 w 110764"/>
                  <a:gd name="connsiteY15" fmla="*/ 169138 h 178833"/>
                  <a:gd name="connsiteX16" fmla="*/ 16577 w 110764"/>
                  <a:gd name="connsiteY16" fmla="*/ 139334 h 178833"/>
                  <a:gd name="connsiteX17" fmla="*/ 0 w 110764"/>
                  <a:gd name="connsiteY17" fmla="*/ 127482 h 178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764" h="178833">
                    <a:moveTo>
                      <a:pt x="0" y="127482"/>
                    </a:moveTo>
                    <a:lnTo>
                      <a:pt x="14317" y="94448"/>
                    </a:lnTo>
                    <a:lnTo>
                      <a:pt x="41066" y="98760"/>
                    </a:lnTo>
                    <a:lnTo>
                      <a:pt x="72336" y="29089"/>
                    </a:lnTo>
                    <a:lnTo>
                      <a:pt x="87030" y="16521"/>
                    </a:lnTo>
                    <a:lnTo>
                      <a:pt x="80625" y="2880"/>
                    </a:lnTo>
                    <a:lnTo>
                      <a:pt x="88537" y="0"/>
                    </a:lnTo>
                    <a:lnTo>
                      <a:pt x="97955" y="44170"/>
                    </a:lnTo>
                    <a:lnTo>
                      <a:pt x="80625" y="50994"/>
                    </a:lnTo>
                    <a:lnTo>
                      <a:pt x="99839" y="85468"/>
                    </a:lnTo>
                    <a:lnTo>
                      <a:pt x="88537" y="126408"/>
                    </a:lnTo>
                    <a:lnTo>
                      <a:pt x="110765" y="156928"/>
                    </a:lnTo>
                    <a:lnTo>
                      <a:pt x="108128" y="178834"/>
                    </a:lnTo>
                    <a:lnTo>
                      <a:pt x="69699" y="169138"/>
                    </a:lnTo>
                    <a:lnTo>
                      <a:pt x="40312" y="168780"/>
                    </a:lnTo>
                    <a:lnTo>
                      <a:pt x="16954" y="169138"/>
                    </a:lnTo>
                    <a:lnTo>
                      <a:pt x="16577" y="139334"/>
                    </a:lnTo>
                    <a:lnTo>
                      <a:pt x="0" y="12748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96" name="任意多边形: 形状 195">
                <a:extLst>
                  <a:ext uri="{FF2B5EF4-FFF2-40B4-BE49-F238E27FC236}">
                    <a16:creationId xmlns:a16="http://schemas.microsoft.com/office/drawing/2014/main" id="{82400D8D-2C3C-491E-9882-F0FDB213AD4A}"/>
                  </a:ext>
                </a:extLst>
              </p:cNvPr>
              <p:cNvSpPr/>
              <p:nvPr/>
            </p:nvSpPr>
            <p:spPr>
              <a:xfrm>
                <a:off x="7271972" y="2932322"/>
                <a:ext cx="187448" cy="127737"/>
              </a:xfrm>
              <a:custGeom>
                <a:avLst/>
                <a:gdLst>
                  <a:gd name="connsiteX0" fmla="*/ 0 w 187448"/>
                  <a:gd name="connsiteY0" fmla="*/ 97320 h 127737"/>
                  <a:gd name="connsiteX1" fmla="*/ 11315 w 187448"/>
                  <a:gd name="connsiteY1" fmla="*/ 56533 h 127737"/>
                  <a:gd name="connsiteX2" fmla="*/ 59214 w 187448"/>
                  <a:gd name="connsiteY2" fmla="*/ 46513 h 127737"/>
                  <a:gd name="connsiteX3" fmla="*/ 63740 w 187448"/>
                  <a:gd name="connsiteY3" fmla="*/ 33272 h 127737"/>
                  <a:gd name="connsiteX4" fmla="*/ 85238 w 187448"/>
                  <a:gd name="connsiteY4" fmla="*/ 28620 h 127737"/>
                  <a:gd name="connsiteX5" fmla="*/ 117296 w 187448"/>
                  <a:gd name="connsiteY5" fmla="*/ 0 h 127737"/>
                  <a:gd name="connsiteX6" fmla="*/ 128234 w 187448"/>
                  <a:gd name="connsiteY6" fmla="*/ 33988 h 127737"/>
                  <a:gd name="connsiteX7" fmla="*/ 152750 w 187448"/>
                  <a:gd name="connsiteY7" fmla="*/ 46513 h 127737"/>
                  <a:gd name="connsiteX8" fmla="*/ 187448 w 187448"/>
                  <a:gd name="connsiteY8" fmla="*/ 92310 h 127737"/>
                  <a:gd name="connsiteX9" fmla="*/ 100324 w 187448"/>
                  <a:gd name="connsiteY9" fmla="*/ 105550 h 127737"/>
                  <a:gd name="connsiteX10" fmla="*/ 70906 w 187448"/>
                  <a:gd name="connsiteY10" fmla="*/ 92310 h 127737"/>
                  <a:gd name="connsiteX11" fmla="*/ 59214 w 187448"/>
                  <a:gd name="connsiteY11" fmla="*/ 115212 h 127737"/>
                  <a:gd name="connsiteX12" fmla="*/ 34322 w 187448"/>
                  <a:gd name="connsiteY12" fmla="*/ 115212 h 127737"/>
                  <a:gd name="connsiteX13" fmla="*/ 22253 w 187448"/>
                  <a:gd name="connsiteY13" fmla="*/ 127737 h 127737"/>
                  <a:gd name="connsiteX14" fmla="*/ 0 w 187448"/>
                  <a:gd name="connsiteY14" fmla="*/ 97320 h 127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7448" h="127737">
                    <a:moveTo>
                      <a:pt x="0" y="97320"/>
                    </a:moveTo>
                    <a:lnTo>
                      <a:pt x="11315" y="56533"/>
                    </a:lnTo>
                    <a:lnTo>
                      <a:pt x="59214" y="46513"/>
                    </a:lnTo>
                    <a:lnTo>
                      <a:pt x="63740" y="33272"/>
                    </a:lnTo>
                    <a:lnTo>
                      <a:pt x="85238" y="28620"/>
                    </a:lnTo>
                    <a:lnTo>
                      <a:pt x="117296" y="0"/>
                    </a:lnTo>
                    <a:lnTo>
                      <a:pt x="128234" y="33988"/>
                    </a:lnTo>
                    <a:lnTo>
                      <a:pt x="152750" y="46513"/>
                    </a:lnTo>
                    <a:lnTo>
                      <a:pt x="187448" y="92310"/>
                    </a:lnTo>
                    <a:lnTo>
                      <a:pt x="100324" y="105550"/>
                    </a:lnTo>
                    <a:lnTo>
                      <a:pt x="70906" y="92310"/>
                    </a:lnTo>
                    <a:lnTo>
                      <a:pt x="59214" y="115212"/>
                    </a:lnTo>
                    <a:lnTo>
                      <a:pt x="34322" y="115212"/>
                    </a:lnTo>
                    <a:lnTo>
                      <a:pt x="22253" y="127737"/>
                    </a:lnTo>
                    <a:lnTo>
                      <a:pt x="0" y="9732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97" name="任意多边形: 形状 196">
                <a:extLst>
                  <a:ext uri="{FF2B5EF4-FFF2-40B4-BE49-F238E27FC236}">
                    <a16:creationId xmlns:a16="http://schemas.microsoft.com/office/drawing/2014/main" id="{8F0A9EDF-AC2B-4D70-97E7-2E50F503F289}"/>
                  </a:ext>
                </a:extLst>
              </p:cNvPr>
              <p:cNvSpPr/>
              <p:nvPr/>
            </p:nvSpPr>
            <p:spPr>
              <a:xfrm>
                <a:off x="7263451" y="2736456"/>
                <a:ext cx="144846" cy="255474"/>
              </a:xfrm>
              <a:custGeom>
                <a:avLst/>
                <a:gdLst>
                  <a:gd name="connsiteX0" fmla="*/ 0 w 144846"/>
                  <a:gd name="connsiteY0" fmla="*/ 146593 h 255474"/>
                  <a:gd name="connsiteX1" fmla="*/ 21249 w 144846"/>
                  <a:gd name="connsiteY1" fmla="*/ 158922 h 255474"/>
                  <a:gd name="connsiteX2" fmla="*/ 15936 w 144846"/>
                  <a:gd name="connsiteY2" fmla="*/ 171609 h 255474"/>
                  <a:gd name="connsiteX3" fmla="*/ 24790 w 144846"/>
                  <a:gd name="connsiteY3" fmla="*/ 214952 h 255474"/>
                  <a:gd name="connsiteX4" fmla="*/ 8499 w 144846"/>
                  <a:gd name="connsiteY4" fmla="*/ 221649 h 255474"/>
                  <a:gd name="connsiteX5" fmla="*/ 26561 w 144846"/>
                  <a:gd name="connsiteY5" fmla="*/ 255475 h 255474"/>
                  <a:gd name="connsiteX6" fmla="*/ 71538 w 144846"/>
                  <a:gd name="connsiteY6" fmla="*/ 245608 h 255474"/>
                  <a:gd name="connsiteX7" fmla="*/ 75788 w 144846"/>
                  <a:gd name="connsiteY7" fmla="*/ 232572 h 255474"/>
                  <a:gd name="connsiteX8" fmla="*/ 95974 w 144846"/>
                  <a:gd name="connsiteY8" fmla="*/ 227988 h 255474"/>
                  <a:gd name="connsiteX9" fmla="*/ 126077 w 144846"/>
                  <a:gd name="connsiteY9" fmla="*/ 199803 h 255474"/>
                  <a:gd name="connsiteX10" fmla="*/ 115452 w 144846"/>
                  <a:gd name="connsiteY10" fmla="*/ 168439 h 255474"/>
                  <a:gd name="connsiteX11" fmla="*/ 130327 w 144846"/>
                  <a:gd name="connsiteY11" fmla="*/ 127209 h 255474"/>
                  <a:gd name="connsiteX12" fmla="*/ 144493 w 144846"/>
                  <a:gd name="connsiteY12" fmla="*/ 124039 h 255474"/>
                  <a:gd name="connsiteX13" fmla="*/ 144846 w 144846"/>
                  <a:gd name="connsiteY13" fmla="*/ 64840 h 255474"/>
                  <a:gd name="connsiteX14" fmla="*/ 36477 w 144846"/>
                  <a:gd name="connsiteY14" fmla="*/ 0 h 255474"/>
                  <a:gd name="connsiteX15" fmla="*/ 22665 w 144846"/>
                  <a:gd name="connsiteY15" fmla="*/ 7404 h 255474"/>
                  <a:gd name="connsiteX16" fmla="*/ 22665 w 144846"/>
                  <a:gd name="connsiteY16" fmla="*/ 31713 h 255474"/>
                  <a:gd name="connsiteX17" fmla="*/ 36477 w 144846"/>
                  <a:gd name="connsiteY17" fmla="*/ 49333 h 255474"/>
                  <a:gd name="connsiteX18" fmla="*/ 26561 w 144846"/>
                  <a:gd name="connsiteY18" fmla="*/ 105013 h 255474"/>
                  <a:gd name="connsiteX19" fmla="*/ 0 w 144846"/>
                  <a:gd name="connsiteY19" fmla="*/ 146593 h 25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846" h="255474">
                    <a:moveTo>
                      <a:pt x="0" y="146593"/>
                    </a:moveTo>
                    <a:lnTo>
                      <a:pt x="21249" y="158922"/>
                    </a:lnTo>
                    <a:lnTo>
                      <a:pt x="15936" y="171609"/>
                    </a:lnTo>
                    <a:lnTo>
                      <a:pt x="24790" y="214952"/>
                    </a:lnTo>
                    <a:lnTo>
                      <a:pt x="8499" y="221649"/>
                    </a:lnTo>
                    <a:lnTo>
                      <a:pt x="26561" y="255475"/>
                    </a:lnTo>
                    <a:lnTo>
                      <a:pt x="71538" y="245608"/>
                    </a:lnTo>
                    <a:lnTo>
                      <a:pt x="75788" y="232572"/>
                    </a:lnTo>
                    <a:lnTo>
                      <a:pt x="95974" y="227988"/>
                    </a:lnTo>
                    <a:lnTo>
                      <a:pt x="126077" y="199803"/>
                    </a:lnTo>
                    <a:lnTo>
                      <a:pt x="115452" y="168439"/>
                    </a:lnTo>
                    <a:lnTo>
                      <a:pt x="130327" y="127209"/>
                    </a:lnTo>
                    <a:lnTo>
                      <a:pt x="144493" y="124039"/>
                    </a:lnTo>
                    <a:lnTo>
                      <a:pt x="144846" y="64840"/>
                    </a:lnTo>
                    <a:lnTo>
                      <a:pt x="36477" y="0"/>
                    </a:lnTo>
                    <a:lnTo>
                      <a:pt x="22665" y="7404"/>
                    </a:lnTo>
                    <a:lnTo>
                      <a:pt x="22665" y="31713"/>
                    </a:lnTo>
                    <a:lnTo>
                      <a:pt x="36477" y="49333"/>
                    </a:lnTo>
                    <a:lnTo>
                      <a:pt x="26561" y="105013"/>
                    </a:lnTo>
                    <a:lnTo>
                      <a:pt x="0" y="146593"/>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98" name="任意多边形: 形状 197">
                <a:extLst>
                  <a:ext uri="{FF2B5EF4-FFF2-40B4-BE49-F238E27FC236}">
                    <a16:creationId xmlns:a16="http://schemas.microsoft.com/office/drawing/2014/main" id="{4119C197-D6F1-4EE4-8273-3EC5EE156968}"/>
                  </a:ext>
                </a:extLst>
              </p:cNvPr>
              <p:cNvSpPr/>
              <p:nvPr/>
            </p:nvSpPr>
            <p:spPr>
              <a:xfrm>
                <a:off x="7229370" y="3051539"/>
                <a:ext cx="102243" cy="136257"/>
              </a:xfrm>
              <a:custGeom>
                <a:avLst/>
                <a:gdLst>
                  <a:gd name="connsiteX0" fmla="*/ 0 w 102243"/>
                  <a:gd name="connsiteY0" fmla="*/ 118561 h 136257"/>
                  <a:gd name="connsiteX1" fmla="*/ 10614 w 102243"/>
                  <a:gd name="connsiteY1" fmla="*/ 136258 h 136257"/>
                  <a:gd name="connsiteX2" fmla="*/ 24765 w 102243"/>
                  <a:gd name="connsiteY2" fmla="*/ 130592 h 136257"/>
                  <a:gd name="connsiteX3" fmla="*/ 45992 w 102243"/>
                  <a:gd name="connsiteY3" fmla="*/ 131657 h 136257"/>
                  <a:gd name="connsiteX4" fmla="*/ 64743 w 102243"/>
                  <a:gd name="connsiteY4" fmla="*/ 117854 h 136257"/>
                  <a:gd name="connsiteX5" fmla="*/ 70404 w 102243"/>
                  <a:gd name="connsiteY5" fmla="*/ 90955 h 136257"/>
                  <a:gd name="connsiteX6" fmla="*/ 88800 w 102243"/>
                  <a:gd name="connsiteY6" fmla="*/ 67950 h 136257"/>
                  <a:gd name="connsiteX7" fmla="*/ 102244 w 102243"/>
                  <a:gd name="connsiteY7" fmla="*/ 0 h 136257"/>
                  <a:gd name="connsiteX8" fmla="*/ 78894 w 102243"/>
                  <a:gd name="connsiteY8" fmla="*/ 0 h 136257"/>
                  <a:gd name="connsiteX9" fmla="*/ 67573 w 102243"/>
                  <a:gd name="connsiteY9" fmla="*/ 12389 h 136257"/>
                  <a:gd name="connsiteX10" fmla="*/ 65096 w 102243"/>
                  <a:gd name="connsiteY10" fmla="*/ 33979 h 136257"/>
                  <a:gd name="connsiteX11" fmla="*/ 29011 w 102243"/>
                  <a:gd name="connsiteY11" fmla="*/ 24419 h 136257"/>
                  <a:gd name="connsiteX12" fmla="*/ 27596 w 102243"/>
                  <a:gd name="connsiteY12" fmla="*/ 38930 h 136257"/>
                  <a:gd name="connsiteX13" fmla="*/ 42808 w 102243"/>
                  <a:gd name="connsiteY13" fmla="*/ 39287 h 136257"/>
                  <a:gd name="connsiteX14" fmla="*/ 37855 w 102243"/>
                  <a:gd name="connsiteY14" fmla="*/ 93434 h 136257"/>
                  <a:gd name="connsiteX15" fmla="*/ 20874 w 102243"/>
                  <a:gd name="connsiteY15" fmla="*/ 87061 h 136257"/>
                  <a:gd name="connsiteX16" fmla="*/ 0 w 102243"/>
                  <a:gd name="connsiteY16" fmla="*/ 118561 h 13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2243" h="136257">
                    <a:moveTo>
                      <a:pt x="0" y="118561"/>
                    </a:moveTo>
                    <a:lnTo>
                      <a:pt x="10614" y="136258"/>
                    </a:lnTo>
                    <a:lnTo>
                      <a:pt x="24765" y="130592"/>
                    </a:lnTo>
                    <a:lnTo>
                      <a:pt x="45992" y="131657"/>
                    </a:lnTo>
                    <a:lnTo>
                      <a:pt x="64743" y="117854"/>
                    </a:lnTo>
                    <a:lnTo>
                      <a:pt x="70404" y="90955"/>
                    </a:lnTo>
                    <a:lnTo>
                      <a:pt x="88800" y="67950"/>
                    </a:lnTo>
                    <a:lnTo>
                      <a:pt x="102244" y="0"/>
                    </a:lnTo>
                    <a:lnTo>
                      <a:pt x="78894" y="0"/>
                    </a:lnTo>
                    <a:lnTo>
                      <a:pt x="67573" y="12389"/>
                    </a:lnTo>
                    <a:lnTo>
                      <a:pt x="65096" y="33979"/>
                    </a:lnTo>
                    <a:lnTo>
                      <a:pt x="29011" y="24419"/>
                    </a:lnTo>
                    <a:lnTo>
                      <a:pt x="27596" y="38930"/>
                    </a:lnTo>
                    <a:lnTo>
                      <a:pt x="42808" y="39287"/>
                    </a:lnTo>
                    <a:lnTo>
                      <a:pt x="37855" y="93434"/>
                    </a:lnTo>
                    <a:lnTo>
                      <a:pt x="20874" y="87061"/>
                    </a:lnTo>
                    <a:lnTo>
                      <a:pt x="0" y="11856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199" name="任意多边形: 形状 198">
                <a:extLst>
                  <a:ext uri="{FF2B5EF4-FFF2-40B4-BE49-F238E27FC236}">
                    <a16:creationId xmlns:a16="http://schemas.microsoft.com/office/drawing/2014/main" id="{A2BF3BEB-F0F0-4CE3-AB39-9AB8BF312EC5}"/>
                  </a:ext>
                </a:extLst>
              </p:cNvPr>
              <p:cNvSpPr/>
              <p:nvPr/>
            </p:nvSpPr>
            <p:spPr>
              <a:xfrm>
                <a:off x="7246411" y="3025995"/>
                <a:ext cx="264131" cy="289539"/>
              </a:xfrm>
              <a:custGeom>
                <a:avLst/>
                <a:gdLst>
                  <a:gd name="connsiteX0" fmla="*/ 0 w 264131"/>
                  <a:gd name="connsiteY0" fmla="*/ 171720 h 289539"/>
                  <a:gd name="connsiteX1" fmla="*/ 366 w 264131"/>
                  <a:gd name="connsiteY1" fmla="*/ 179933 h 289539"/>
                  <a:gd name="connsiteX2" fmla="*/ 53412 w 264131"/>
                  <a:gd name="connsiteY2" fmla="*/ 171720 h 289539"/>
                  <a:gd name="connsiteX3" fmla="*/ 75362 w 264131"/>
                  <a:gd name="connsiteY3" fmla="*/ 208136 h 289539"/>
                  <a:gd name="connsiteX4" fmla="*/ 95483 w 264131"/>
                  <a:gd name="connsiteY4" fmla="*/ 205997 h 289539"/>
                  <a:gd name="connsiteX5" fmla="*/ 99507 w 264131"/>
                  <a:gd name="connsiteY5" fmla="*/ 190285 h 289539"/>
                  <a:gd name="connsiteX6" fmla="*/ 118164 w 264131"/>
                  <a:gd name="connsiteY6" fmla="*/ 188862 h 289539"/>
                  <a:gd name="connsiteX7" fmla="*/ 130968 w 264131"/>
                  <a:gd name="connsiteY7" fmla="*/ 199215 h 289539"/>
                  <a:gd name="connsiteX8" fmla="*/ 133895 w 264131"/>
                  <a:gd name="connsiteY8" fmla="*/ 255977 h 289539"/>
                  <a:gd name="connsiteX9" fmla="*/ 163527 w 264131"/>
                  <a:gd name="connsiteY9" fmla="*/ 252765 h 289539"/>
                  <a:gd name="connsiteX10" fmla="*/ 243645 w 264131"/>
                  <a:gd name="connsiteY10" fmla="*/ 289539 h 289539"/>
                  <a:gd name="connsiteX11" fmla="*/ 242913 w 264131"/>
                  <a:gd name="connsiteY11" fmla="*/ 272405 h 289539"/>
                  <a:gd name="connsiteX12" fmla="*/ 226816 w 264131"/>
                  <a:gd name="connsiteY12" fmla="*/ 264907 h 289539"/>
                  <a:gd name="connsiteX13" fmla="*/ 229011 w 264131"/>
                  <a:gd name="connsiteY13" fmla="*/ 224205 h 289539"/>
                  <a:gd name="connsiteX14" fmla="*/ 254255 w 264131"/>
                  <a:gd name="connsiteY14" fmla="*/ 209209 h 289539"/>
                  <a:gd name="connsiteX15" fmla="*/ 239621 w 264131"/>
                  <a:gd name="connsiteY15" fmla="*/ 181722 h 289539"/>
                  <a:gd name="connsiteX16" fmla="*/ 235962 w 264131"/>
                  <a:gd name="connsiteY16" fmla="*/ 133523 h 289539"/>
                  <a:gd name="connsiteX17" fmla="*/ 233035 w 264131"/>
                  <a:gd name="connsiteY17" fmla="*/ 122813 h 289539"/>
                  <a:gd name="connsiteX18" fmla="*/ 243645 w 264131"/>
                  <a:gd name="connsiteY18" fmla="*/ 101392 h 289539"/>
                  <a:gd name="connsiteX19" fmla="*/ 254255 w 264131"/>
                  <a:gd name="connsiteY19" fmla="*/ 62122 h 289539"/>
                  <a:gd name="connsiteX20" fmla="*/ 264131 w 264131"/>
                  <a:gd name="connsiteY20" fmla="*/ 47126 h 289539"/>
                  <a:gd name="connsiteX21" fmla="*/ 259376 w 264131"/>
                  <a:gd name="connsiteY21" fmla="*/ 23917 h 289539"/>
                  <a:gd name="connsiteX22" fmla="*/ 212549 w 264131"/>
                  <a:gd name="connsiteY22" fmla="*/ 0 h 289539"/>
                  <a:gd name="connsiteX23" fmla="*/ 128042 w 264131"/>
                  <a:gd name="connsiteY23" fmla="*/ 13207 h 289539"/>
                  <a:gd name="connsiteX24" fmla="*/ 99507 w 264131"/>
                  <a:gd name="connsiteY24" fmla="*/ 0 h 289539"/>
                  <a:gd name="connsiteX25" fmla="*/ 88165 w 264131"/>
                  <a:gd name="connsiteY25" fmla="*/ 22852 h 289539"/>
                  <a:gd name="connsiteX26" fmla="*/ 74264 w 264131"/>
                  <a:gd name="connsiteY26" fmla="*/ 91398 h 289539"/>
                  <a:gd name="connsiteX27" fmla="*/ 55241 w 264131"/>
                  <a:gd name="connsiteY27" fmla="*/ 114599 h 289539"/>
                  <a:gd name="connsiteX28" fmla="*/ 49387 w 264131"/>
                  <a:gd name="connsiteY28" fmla="*/ 141736 h 289539"/>
                  <a:gd name="connsiteX29" fmla="*/ 29998 w 264131"/>
                  <a:gd name="connsiteY29" fmla="*/ 155659 h 289539"/>
                  <a:gd name="connsiteX30" fmla="*/ 8048 w 264131"/>
                  <a:gd name="connsiteY30" fmla="*/ 154585 h 289539"/>
                  <a:gd name="connsiteX31" fmla="*/ 0 w 264131"/>
                  <a:gd name="connsiteY31" fmla="*/ 171720 h 28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64131" h="289539">
                    <a:moveTo>
                      <a:pt x="0" y="171720"/>
                    </a:moveTo>
                    <a:lnTo>
                      <a:pt x="366" y="179933"/>
                    </a:lnTo>
                    <a:lnTo>
                      <a:pt x="53412" y="171720"/>
                    </a:lnTo>
                    <a:lnTo>
                      <a:pt x="75362" y="208136"/>
                    </a:lnTo>
                    <a:lnTo>
                      <a:pt x="95483" y="205997"/>
                    </a:lnTo>
                    <a:lnTo>
                      <a:pt x="99507" y="190285"/>
                    </a:lnTo>
                    <a:lnTo>
                      <a:pt x="118164" y="188862"/>
                    </a:lnTo>
                    <a:lnTo>
                      <a:pt x="130968" y="199215"/>
                    </a:lnTo>
                    <a:lnTo>
                      <a:pt x="133895" y="255977"/>
                    </a:lnTo>
                    <a:lnTo>
                      <a:pt x="163527" y="252765"/>
                    </a:lnTo>
                    <a:lnTo>
                      <a:pt x="243645" y="289539"/>
                    </a:lnTo>
                    <a:lnTo>
                      <a:pt x="242913" y="272405"/>
                    </a:lnTo>
                    <a:lnTo>
                      <a:pt x="226816" y="264907"/>
                    </a:lnTo>
                    <a:lnTo>
                      <a:pt x="229011" y="224205"/>
                    </a:lnTo>
                    <a:lnTo>
                      <a:pt x="254255" y="209209"/>
                    </a:lnTo>
                    <a:lnTo>
                      <a:pt x="239621" y="181722"/>
                    </a:lnTo>
                    <a:lnTo>
                      <a:pt x="235962" y="133523"/>
                    </a:lnTo>
                    <a:lnTo>
                      <a:pt x="233035" y="122813"/>
                    </a:lnTo>
                    <a:lnTo>
                      <a:pt x="243645" y="101392"/>
                    </a:lnTo>
                    <a:lnTo>
                      <a:pt x="254255" y="62122"/>
                    </a:lnTo>
                    <a:lnTo>
                      <a:pt x="264131" y="47126"/>
                    </a:lnTo>
                    <a:lnTo>
                      <a:pt x="259376" y="23917"/>
                    </a:lnTo>
                    <a:lnTo>
                      <a:pt x="212549" y="0"/>
                    </a:lnTo>
                    <a:lnTo>
                      <a:pt x="128042" y="13207"/>
                    </a:lnTo>
                    <a:lnTo>
                      <a:pt x="99507" y="0"/>
                    </a:lnTo>
                    <a:lnTo>
                      <a:pt x="88165" y="22852"/>
                    </a:lnTo>
                    <a:lnTo>
                      <a:pt x="74264" y="91398"/>
                    </a:lnTo>
                    <a:lnTo>
                      <a:pt x="55241" y="114599"/>
                    </a:lnTo>
                    <a:lnTo>
                      <a:pt x="49387" y="141736"/>
                    </a:lnTo>
                    <a:lnTo>
                      <a:pt x="29998" y="155659"/>
                    </a:lnTo>
                    <a:lnTo>
                      <a:pt x="8048" y="154585"/>
                    </a:lnTo>
                    <a:lnTo>
                      <a:pt x="0" y="17172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00" name="任意多边形: 形状 199">
                <a:extLst>
                  <a:ext uri="{FF2B5EF4-FFF2-40B4-BE49-F238E27FC236}">
                    <a16:creationId xmlns:a16="http://schemas.microsoft.com/office/drawing/2014/main" id="{37669798-8009-481F-BB41-41B105ACFBE6}"/>
                  </a:ext>
                </a:extLst>
              </p:cNvPr>
              <p:cNvSpPr/>
              <p:nvPr/>
            </p:nvSpPr>
            <p:spPr>
              <a:xfrm>
                <a:off x="7527583" y="2532078"/>
                <a:ext cx="34081" cy="17032"/>
              </a:xfrm>
              <a:custGeom>
                <a:avLst/>
                <a:gdLst>
                  <a:gd name="connsiteX0" fmla="*/ 0 w 34081"/>
                  <a:gd name="connsiteY0" fmla="*/ 9466 h 17032"/>
                  <a:gd name="connsiteX1" fmla="*/ 12254 w 34081"/>
                  <a:gd name="connsiteY1" fmla="*/ 17032 h 17032"/>
                  <a:gd name="connsiteX2" fmla="*/ 34081 w 34081"/>
                  <a:gd name="connsiteY2" fmla="*/ 0 h 17032"/>
                  <a:gd name="connsiteX3" fmla="*/ 0 w 34081"/>
                  <a:gd name="connsiteY3" fmla="*/ 9466 h 17032"/>
                </a:gdLst>
                <a:ahLst/>
                <a:cxnLst>
                  <a:cxn ang="0">
                    <a:pos x="connsiteX0" y="connsiteY0"/>
                  </a:cxn>
                  <a:cxn ang="0">
                    <a:pos x="connsiteX1" y="connsiteY1"/>
                  </a:cxn>
                  <a:cxn ang="0">
                    <a:pos x="connsiteX2" y="connsiteY2"/>
                  </a:cxn>
                  <a:cxn ang="0">
                    <a:pos x="connsiteX3" y="connsiteY3"/>
                  </a:cxn>
                </a:cxnLst>
                <a:rect l="l" t="t" r="r" b="b"/>
                <a:pathLst>
                  <a:path w="34081" h="17032">
                    <a:moveTo>
                      <a:pt x="0" y="9466"/>
                    </a:moveTo>
                    <a:lnTo>
                      <a:pt x="12254" y="17032"/>
                    </a:lnTo>
                    <a:lnTo>
                      <a:pt x="34081" y="0"/>
                    </a:lnTo>
                    <a:lnTo>
                      <a:pt x="0" y="9466"/>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01" name="任意多边形: 形状 200">
                <a:extLst>
                  <a:ext uri="{FF2B5EF4-FFF2-40B4-BE49-F238E27FC236}">
                    <a16:creationId xmlns:a16="http://schemas.microsoft.com/office/drawing/2014/main" id="{90C65E6C-8085-4836-853D-C22CED2E423E}"/>
                  </a:ext>
                </a:extLst>
              </p:cNvPr>
              <p:cNvSpPr/>
              <p:nvPr/>
            </p:nvSpPr>
            <p:spPr>
              <a:xfrm>
                <a:off x="7084524" y="2915290"/>
                <a:ext cx="34081" cy="93672"/>
              </a:xfrm>
              <a:custGeom>
                <a:avLst/>
                <a:gdLst>
                  <a:gd name="connsiteX0" fmla="*/ 0 w 34081"/>
                  <a:gd name="connsiteY0" fmla="*/ 22221 h 93672"/>
                  <a:gd name="connsiteX1" fmla="*/ 13700 w 34081"/>
                  <a:gd name="connsiteY1" fmla="*/ 93673 h 93672"/>
                  <a:gd name="connsiteX2" fmla="*/ 24392 w 34081"/>
                  <a:gd name="connsiteY2" fmla="*/ 92310 h 93672"/>
                  <a:gd name="connsiteX3" fmla="*/ 34081 w 34081"/>
                  <a:gd name="connsiteY3" fmla="*/ 10258 h 93672"/>
                  <a:gd name="connsiteX4" fmla="*/ 24392 w 34081"/>
                  <a:gd name="connsiteY4" fmla="*/ 0 h 93672"/>
                  <a:gd name="connsiteX5" fmla="*/ 17375 w 34081"/>
                  <a:gd name="connsiteY5" fmla="*/ 6492 h 93672"/>
                  <a:gd name="connsiteX6" fmla="*/ 0 w 34081"/>
                  <a:gd name="connsiteY6" fmla="*/ 22221 h 9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81" h="93672">
                    <a:moveTo>
                      <a:pt x="0" y="22221"/>
                    </a:moveTo>
                    <a:lnTo>
                      <a:pt x="13700" y="93673"/>
                    </a:lnTo>
                    <a:lnTo>
                      <a:pt x="24392" y="92310"/>
                    </a:lnTo>
                    <a:lnTo>
                      <a:pt x="34081" y="10258"/>
                    </a:lnTo>
                    <a:lnTo>
                      <a:pt x="24392" y="0"/>
                    </a:lnTo>
                    <a:lnTo>
                      <a:pt x="17375" y="6492"/>
                    </a:lnTo>
                    <a:lnTo>
                      <a:pt x="0" y="2222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02" name="任意多边形: 形状 201">
                <a:extLst>
                  <a:ext uri="{FF2B5EF4-FFF2-40B4-BE49-F238E27FC236}">
                    <a16:creationId xmlns:a16="http://schemas.microsoft.com/office/drawing/2014/main" id="{704D41E5-D19A-43E3-B7A2-5E9A5CBC0616}"/>
                  </a:ext>
                </a:extLst>
              </p:cNvPr>
              <p:cNvSpPr/>
              <p:nvPr/>
            </p:nvSpPr>
            <p:spPr>
              <a:xfrm>
                <a:off x="7203809" y="3077092"/>
                <a:ext cx="25561" cy="17032"/>
              </a:xfrm>
              <a:custGeom>
                <a:avLst/>
                <a:gdLst>
                  <a:gd name="connsiteX0" fmla="*/ 0 w 25561"/>
                  <a:gd name="connsiteY0" fmla="*/ 17032 h 17032"/>
                  <a:gd name="connsiteX1" fmla="*/ 2594 w 25561"/>
                  <a:gd name="connsiteY1" fmla="*/ 324 h 17032"/>
                  <a:gd name="connsiteX2" fmla="*/ 25561 w 25561"/>
                  <a:gd name="connsiteY2" fmla="*/ 0 h 17032"/>
                  <a:gd name="connsiteX3" fmla="*/ 25561 w 25561"/>
                  <a:gd name="connsiteY3" fmla="*/ 15064 h 17032"/>
                  <a:gd name="connsiteX4" fmla="*/ 0 w 25561"/>
                  <a:gd name="connsiteY4" fmla="*/ 17032 h 17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1" h="17032">
                    <a:moveTo>
                      <a:pt x="0" y="17032"/>
                    </a:moveTo>
                    <a:lnTo>
                      <a:pt x="2594" y="324"/>
                    </a:lnTo>
                    <a:lnTo>
                      <a:pt x="25561" y="0"/>
                    </a:lnTo>
                    <a:lnTo>
                      <a:pt x="25561" y="15064"/>
                    </a:lnTo>
                    <a:lnTo>
                      <a:pt x="0" y="1703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03" name="任意多边形: 形状 202">
                <a:extLst>
                  <a:ext uri="{FF2B5EF4-FFF2-40B4-BE49-F238E27FC236}">
                    <a16:creationId xmlns:a16="http://schemas.microsoft.com/office/drawing/2014/main" id="{990C1DFA-2206-467C-ADE7-AE8BD8E15965}"/>
                  </a:ext>
                </a:extLst>
              </p:cNvPr>
              <p:cNvSpPr/>
              <p:nvPr/>
            </p:nvSpPr>
            <p:spPr>
              <a:xfrm>
                <a:off x="7536103" y="2821617"/>
                <a:ext cx="213009" cy="229922"/>
              </a:xfrm>
              <a:custGeom>
                <a:avLst/>
                <a:gdLst>
                  <a:gd name="connsiteX0" fmla="*/ 0 w 213009"/>
                  <a:gd name="connsiteY0" fmla="*/ 160592 h 229922"/>
                  <a:gd name="connsiteX1" fmla="*/ 15902 w 213009"/>
                  <a:gd name="connsiteY1" fmla="*/ 149277 h 229922"/>
                  <a:gd name="connsiteX2" fmla="*/ 18860 w 213009"/>
                  <a:gd name="connsiteY2" fmla="*/ 120972 h 229922"/>
                  <a:gd name="connsiteX3" fmla="*/ 44746 w 213009"/>
                  <a:gd name="connsiteY3" fmla="*/ 82068 h 229922"/>
                  <a:gd name="connsiteX4" fmla="*/ 56211 w 213009"/>
                  <a:gd name="connsiteY4" fmla="*/ 15209 h 229922"/>
                  <a:gd name="connsiteX5" fmla="*/ 78029 w 213009"/>
                  <a:gd name="connsiteY5" fmla="*/ 0 h 229922"/>
                  <a:gd name="connsiteX6" fmla="*/ 94301 w 213009"/>
                  <a:gd name="connsiteY6" fmla="*/ 46334 h 229922"/>
                  <a:gd name="connsiteX7" fmla="*/ 140526 w 213009"/>
                  <a:gd name="connsiteY7" fmla="*/ 85246 h 229922"/>
                  <a:gd name="connsiteX8" fmla="*/ 124252 w 213009"/>
                  <a:gd name="connsiteY8" fmla="*/ 108950 h 229922"/>
                  <a:gd name="connsiteX9" fmla="*/ 140160 w 213009"/>
                  <a:gd name="connsiteY9" fmla="*/ 114607 h 229922"/>
                  <a:gd name="connsiteX10" fmla="*/ 156425 w 213009"/>
                  <a:gd name="connsiteY10" fmla="*/ 142904 h 229922"/>
                  <a:gd name="connsiteX11" fmla="*/ 213009 w 213009"/>
                  <a:gd name="connsiteY11" fmla="*/ 158828 h 229922"/>
                  <a:gd name="connsiteX12" fmla="*/ 169743 w 213009"/>
                  <a:gd name="connsiteY12" fmla="*/ 205520 h 229922"/>
                  <a:gd name="connsiteX13" fmla="*/ 125735 w 213009"/>
                  <a:gd name="connsiteY13" fmla="*/ 222850 h 229922"/>
                  <a:gd name="connsiteX14" fmla="*/ 84686 w 213009"/>
                  <a:gd name="connsiteY14" fmla="*/ 229922 h 229922"/>
                  <a:gd name="connsiteX15" fmla="*/ 40309 w 213009"/>
                  <a:gd name="connsiteY15" fmla="*/ 212949 h 229922"/>
                  <a:gd name="connsiteX16" fmla="*/ 24037 w 213009"/>
                  <a:gd name="connsiteY16" fmla="*/ 180402 h 229922"/>
                  <a:gd name="connsiteX17" fmla="*/ 0 w 213009"/>
                  <a:gd name="connsiteY17" fmla="*/ 160592 h 22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3009" h="229922">
                    <a:moveTo>
                      <a:pt x="0" y="160592"/>
                    </a:moveTo>
                    <a:lnTo>
                      <a:pt x="15902" y="149277"/>
                    </a:lnTo>
                    <a:lnTo>
                      <a:pt x="18860" y="120972"/>
                    </a:lnTo>
                    <a:lnTo>
                      <a:pt x="44746" y="82068"/>
                    </a:lnTo>
                    <a:lnTo>
                      <a:pt x="56211" y="15209"/>
                    </a:lnTo>
                    <a:lnTo>
                      <a:pt x="78029" y="0"/>
                    </a:lnTo>
                    <a:lnTo>
                      <a:pt x="94301" y="46334"/>
                    </a:lnTo>
                    <a:lnTo>
                      <a:pt x="140526" y="85246"/>
                    </a:lnTo>
                    <a:lnTo>
                      <a:pt x="124252" y="108950"/>
                    </a:lnTo>
                    <a:lnTo>
                      <a:pt x="140160" y="114607"/>
                    </a:lnTo>
                    <a:lnTo>
                      <a:pt x="156425" y="142904"/>
                    </a:lnTo>
                    <a:lnTo>
                      <a:pt x="213009" y="158828"/>
                    </a:lnTo>
                    <a:lnTo>
                      <a:pt x="169743" y="205520"/>
                    </a:lnTo>
                    <a:lnTo>
                      <a:pt x="125735" y="222850"/>
                    </a:lnTo>
                    <a:lnTo>
                      <a:pt x="84686" y="229922"/>
                    </a:lnTo>
                    <a:lnTo>
                      <a:pt x="40309" y="212949"/>
                    </a:lnTo>
                    <a:lnTo>
                      <a:pt x="24037" y="180402"/>
                    </a:lnTo>
                    <a:lnTo>
                      <a:pt x="0" y="16059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04" name="任意多边形: 形状 203">
                <a:extLst>
                  <a:ext uri="{FF2B5EF4-FFF2-40B4-BE49-F238E27FC236}">
                    <a16:creationId xmlns:a16="http://schemas.microsoft.com/office/drawing/2014/main" id="{60AA7A8B-C823-4CDF-8F75-7FB6AD46902C}"/>
                  </a:ext>
                </a:extLst>
              </p:cNvPr>
              <p:cNvSpPr/>
              <p:nvPr/>
            </p:nvSpPr>
            <p:spPr>
              <a:xfrm>
                <a:off x="7663909" y="2906770"/>
                <a:ext cx="17040" cy="34064"/>
              </a:xfrm>
              <a:custGeom>
                <a:avLst/>
                <a:gdLst>
                  <a:gd name="connsiteX0" fmla="*/ 0 w 17040"/>
                  <a:gd name="connsiteY0" fmla="*/ 27504 h 34064"/>
                  <a:gd name="connsiteX1" fmla="*/ 12210 w 17040"/>
                  <a:gd name="connsiteY1" fmla="*/ 34064 h 34064"/>
                  <a:gd name="connsiteX2" fmla="*/ 15907 w 17040"/>
                  <a:gd name="connsiteY2" fmla="*/ 23806 h 34064"/>
                  <a:gd name="connsiteX3" fmla="*/ 8520 w 17040"/>
                  <a:gd name="connsiteY3" fmla="*/ 21344 h 34064"/>
                  <a:gd name="connsiteX4" fmla="*/ 17041 w 17040"/>
                  <a:gd name="connsiteY4" fmla="*/ 13138 h 34064"/>
                  <a:gd name="connsiteX5" fmla="*/ 12499 w 17040"/>
                  <a:gd name="connsiteY5" fmla="*/ 0 h 34064"/>
                  <a:gd name="connsiteX6" fmla="*/ 0 w 17040"/>
                  <a:gd name="connsiteY6" fmla="*/ 27504 h 3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40" h="34064">
                    <a:moveTo>
                      <a:pt x="0" y="27504"/>
                    </a:moveTo>
                    <a:lnTo>
                      <a:pt x="12210" y="34064"/>
                    </a:lnTo>
                    <a:lnTo>
                      <a:pt x="15907" y="23806"/>
                    </a:lnTo>
                    <a:lnTo>
                      <a:pt x="8520" y="21344"/>
                    </a:lnTo>
                    <a:lnTo>
                      <a:pt x="17041" y="13138"/>
                    </a:lnTo>
                    <a:lnTo>
                      <a:pt x="12499" y="0"/>
                    </a:lnTo>
                    <a:lnTo>
                      <a:pt x="0" y="2750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05" name="任意多边形: 形状 204">
                <a:extLst>
                  <a:ext uri="{FF2B5EF4-FFF2-40B4-BE49-F238E27FC236}">
                    <a16:creationId xmlns:a16="http://schemas.microsoft.com/office/drawing/2014/main" id="{1EF72966-B7A0-4175-8CA0-EED92EF58989}"/>
                  </a:ext>
                </a:extLst>
              </p:cNvPr>
              <p:cNvSpPr/>
              <p:nvPr/>
            </p:nvSpPr>
            <p:spPr>
              <a:xfrm>
                <a:off x="7195288" y="3077092"/>
                <a:ext cx="76683" cy="93672"/>
              </a:xfrm>
              <a:custGeom>
                <a:avLst/>
                <a:gdLst>
                  <a:gd name="connsiteX0" fmla="*/ 0 w 76683"/>
                  <a:gd name="connsiteY0" fmla="*/ 43854 h 93672"/>
                  <a:gd name="connsiteX1" fmla="*/ 8958 w 76683"/>
                  <a:gd name="connsiteY1" fmla="*/ 29123 h 93672"/>
                  <a:gd name="connsiteX2" fmla="*/ 14692 w 76683"/>
                  <a:gd name="connsiteY2" fmla="*/ 30869 h 93672"/>
                  <a:gd name="connsiteX3" fmla="*/ 10034 w 76683"/>
                  <a:gd name="connsiteY3" fmla="*/ 18242 h 93672"/>
                  <a:gd name="connsiteX4" fmla="*/ 34758 w 76683"/>
                  <a:gd name="connsiteY4" fmla="*/ 16138 h 93672"/>
                  <a:gd name="connsiteX5" fmla="*/ 34758 w 76683"/>
                  <a:gd name="connsiteY5" fmla="*/ 0 h 93672"/>
                  <a:gd name="connsiteX6" fmla="*/ 62708 w 76683"/>
                  <a:gd name="connsiteY6" fmla="*/ 349 h 93672"/>
                  <a:gd name="connsiteX7" fmla="*/ 61275 w 76683"/>
                  <a:gd name="connsiteY7" fmla="*/ 14732 h 93672"/>
                  <a:gd name="connsiteX8" fmla="*/ 76683 w 76683"/>
                  <a:gd name="connsiteY8" fmla="*/ 15081 h 93672"/>
                  <a:gd name="connsiteX9" fmla="*/ 71667 w 76683"/>
                  <a:gd name="connsiteY9" fmla="*/ 68759 h 93672"/>
                  <a:gd name="connsiteX10" fmla="*/ 54466 w 76683"/>
                  <a:gd name="connsiteY10" fmla="*/ 62446 h 93672"/>
                  <a:gd name="connsiteX11" fmla="*/ 33325 w 76683"/>
                  <a:gd name="connsiteY11" fmla="*/ 93673 h 93672"/>
                  <a:gd name="connsiteX12" fmla="*/ 0 w 76683"/>
                  <a:gd name="connsiteY12" fmla="*/ 43854 h 9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683" h="93672">
                    <a:moveTo>
                      <a:pt x="0" y="43854"/>
                    </a:moveTo>
                    <a:lnTo>
                      <a:pt x="8958" y="29123"/>
                    </a:lnTo>
                    <a:lnTo>
                      <a:pt x="14692" y="30869"/>
                    </a:lnTo>
                    <a:lnTo>
                      <a:pt x="10034" y="18242"/>
                    </a:lnTo>
                    <a:lnTo>
                      <a:pt x="34758" y="16138"/>
                    </a:lnTo>
                    <a:lnTo>
                      <a:pt x="34758" y="0"/>
                    </a:lnTo>
                    <a:lnTo>
                      <a:pt x="62708" y="349"/>
                    </a:lnTo>
                    <a:lnTo>
                      <a:pt x="61275" y="14732"/>
                    </a:lnTo>
                    <a:lnTo>
                      <a:pt x="76683" y="15081"/>
                    </a:lnTo>
                    <a:lnTo>
                      <a:pt x="71667" y="68759"/>
                    </a:lnTo>
                    <a:lnTo>
                      <a:pt x="54466" y="62446"/>
                    </a:lnTo>
                    <a:lnTo>
                      <a:pt x="33325" y="93673"/>
                    </a:lnTo>
                    <a:lnTo>
                      <a:pt x="0" y="4385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06" name="任意多边形: 形状 205">
                <a:extLst>
                  <a:ext uri="{FF2B5EF4-FFF2-40B4-BE49-F238E27FC236}">
                    <a16:creationId xmlns:a16="http://schemas.microsoft.com/office/drawing/2014/main" id="{7B1A6391-EE83-41F8-A4A7-33D15DD929FF}"/>
                  </a:ext>
                </a:extLst>
              </p:cNvPr>
              <p:cNvSpPr/>
              <p:nvPr/>
            </p:nvSpPr>
            <p:spPr>
              <a:xfrm>
                <a:off x="6828913" y="2898258"/>
                <a:ext cx="42601" cy="8511"/>
              </a:xfrm>
              <a:custGeom>
                <a:avLst/>
                <a:gdLst>
                  <a:gd name="connsiteX0" fmla="*/ 0 w 42601"/>
                  <a:gd name="connsiteY0" fmla="*/ 8512 h 8511"/>
                  <a:gd name="connsiteX1" fmla="*/ 2616 w 42601"/>
                  <a:gd name="connsiteY1" fmla="*/ 0 h 8511"/>
                  <a:gd name="connsiteX2" fmla="*/ 42601 w 42601"/>
                  <a:gd name="connsiteY2" fmla="*/ 2948 h 8511"/>
                  <a:gd name="connsiteX3" fmla="*/ 0 w 42601"/>
                  <a:gd name="connsiteY3" fmla="*/ 8512 h 8511"/>
                </a:gdLst>
                <a:ahLst/>
                <a:cxnLst>
                  <a:cxn ang="0">
                    <a:pos x="connsiteX0" y="connsiteY0"/>
                  </a:cxn>
                  <a:cxn ang="0">
                    <a:pos x="connsiteX1" y="connsiteY1"/>
                  </a:cxn>
                  <a:cxn ang="0">
                    <a:pos x="connsiteX2" y="connsiteY2"/>
                  </a:cxn>
                  <a:cxn ang="0">
                    <a:pos x="connsiteX3" y="connsiteY3"/>
                  </a:cxn>
                </a:cxnLst>
                <a:rect l="l" t="t" r="r" b="b"/>
                <a:pathLst>
                  <a:path w="42601" h="8511">
                    <a:moveTo>
                      <a:pt x="0" y="8512"/>
                    </a:moveTo>
                    <a:lnTo>
                      <a:pt x="2616" y="0"/>
                    </a:lnTo>
                    <a:lnTo>
                      <a:pt x="42601" y="2948"/>
                    </a:lnTo>
                    <a:lnTo>
                      <a:pt x="0" y="851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07" name="任意多边形: 形状 206">
                <a:extLst>
                  <a:ext uri="{FF2B5EF4-FFF2-40B4-BE49-F238E27FC236}">
                    <a16:creationId xmlns:a16="http://schemas.microsoft.com/office/drawing/2014/main" id="{13E105BD-CD84-4B3A-97AC-E9A546A0CE93}"/>
                  </a:ext>
                </a:extLst>
              </p:cNvPr>
              <p:cNvSpPr/>
              <p:nvPr/>
            </p:nvSpPr>
            <p:spPr>
              <a:xfrm>
                <a:off x="7024881" y="2932322"/>
                <a:ext cx="59642" cy="102184"/>
              </a:xfrm>
              <a:custGeom>
                <a:avLst/>
                <a:gdLst>
                  <a:gd name="connsiteX0" fmla="*/ 0 w 59642"/>
                  <a:gd name="connsiteY0" fmla="*/ 96451 h 102184"/>
                  <a:gd name="connsiteX1" fmla="*/ 7318 w 59642"/>
                  <a:gd name="connsiteY1" fmla="*/ 25459 h 102184"/>
                  <a:gd name="connsiteX2" fmla="*/ 3660 w 59642"/>
                  <a:gd name="connsiteY2" fmla="*/ 3587 h 102184"/>
                  <a:gd name="connsiteX3" fmla="*/ 40249 w 59642"/>
                  <a:gd name="connsiteY3" fmla="*/ 0 h 102184"/>
                  <a:gd name="connsiteX4" fmla="*/ 59643 w 59642"/>
                  <a:gd name="connsiteY4" fmla="*/ 81395 h 102184"/>
                  <a:gd name="connsiteX5" fmla="*/ 14636 w 59642"/>
                  <a:gd name="connsiteY5" fmla="*/ 102185 h 102184"/>
                  <a:gd name="connsiteX6" fmla="*/ 0 w 59642"/>
                  <a:gd name="connsiteY6" fmla="*/ 96451 h 10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642" h="102184">
                    <a:moveTo>
                      <a:pt x="0" y="96451"/>
                    </a:moveTo>
                    <a:lnTo>
                      <a:pt x="7318" y="25459"/>
                    </a:lnTo>
                    <a:lnTo>
                      <a:pt x="3660" y="3587"/>
                    </a:lnTo>
                    <a:lnTo>
                      <a:pt x="40249" y="0"/>
                    </a:lnTo>
                    <a:lnTo>
                      <a:pt x="59643" y="81395"/>
                    </a:lnTo>
                    <a:lnTo>
                      <a:pt x="14636" y="102185"/>
                    </a:lnTo>
                    <a:lnTo>
                      <a:pt x="0" y="9645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08" name="任意多边形: 形状 207">
                <a:extLst>
                  <a:ext uri="{FF2B5EF4-FFF2-40B4-BE49-F238E27FC236}">
                    <a16:creationId xmlns:a16="http://schemas.microsoft.com/office/drawing/2014/main" id="{E187152D-A1A7-44EC-88E4-72FD0936C262}"/>
                  </a:ext>
                </a:extLst>
              </p:cNvPr>
              <p:cNvSpPr/>
              <p:nvPr/>
            </p:nvSpPr>
            <p:spPr>
              <a:xfrm>
                <a:off x="6854474" y="2906770"/>
                <a:ext cx="102244" cy="85161"/>
              </a:xfrm>
              <a:custGeom>
                <a:avLst/>
                <a:gdLst>
                  <a:gd name="connsiteX0" fmla="*/ 0 w 102244"/>
                  <a:gd name="connsiteY0" fmla="*/ 28271 h 85161"/>
                  <a:gd name="connsiteX1" fmla="*/ 16737 w 102244"/>
                  <a:gd name="connsiteY1" fmla="*/ 15746 h 85161"/>
                  <a:gd name="connsiteX2" fmla="*/ 17829 w 102244"/>
                  <a:gd name="connsiteY2" fmla="*/ 0 h 85161"/>
                  <a:gd name="connsiteX3" fmla="*/ 50940 w 102244"/>
                  <a:gd name="connsiteY3" fmla="*/ 3221 h 85161"/>
                  <a:gd name="connsiteX4" fmla="*/ 60764 w 102244"/>
                  <a:gd name="connsiteY4" fmla="*/ 11451 h 85161"/>
                  <a:gd name="connsiteX5" fmla="*/ 84051 w 102244"/>
                  <a:gd name="connsiteY5" fmla="*/ 2147 h 85161"/>
                  <a:gd name="connsiteX6" fmla="*/ 97878 w 102244"/>
                  <a:gd name="connsiteY6" fmla="*/ 40438 h 85161"/>
                  <a:gd name="connsiteX7" fmla="*/ 102245 w 102244"/>
                  <a:gd name="connsiteY7" fmla="*/ 69058 h 85161"/>
                  <a:gd name="connsiteX8" fmla="*/ 93876 w 102244"/>
                  <a:gd name="connsiteY8" fmla="*/ 66553 h 85161"/>
                  <a:gd name="connsiteX9" fmla="*/ 91692 w 102244"/>
                  <a:gd name="connsiteY9" fmla="*/ 82656 h 85161"/>
                  <a:gd name="connsiteX10" fmla="*/ 76774 w 102244"/>
                  <a:gd name="connsiteY10" fmla="*/ 85161 h 85161"/>
                  <a:gd name="connsiteX11" fmla="*/ 75682 w 102244"/>
                  <a:gd name="connsiteY11" fmla="*/ 69058 h 85161"/>
                  <a:gd name="connsiteX12" fmla="*/ 68041 w 102244"/>
                  <a:gd name="connsiteY12" fmla="*/ 67984 h 85161"/>
                  <a:gd name="connsiteX13" fmla="*/ 53487 w 102244"/>
                  <a:gd name="connsiteY13" fmla="*/ 44374 h 85161"/>
                  <a:gd name="connsiteX14" fmla="*/ 25834 w 102244"/>
                  <a:gd name="connsiteY14" fmla="*/ 57615 h 85161"/>
                  <a:gd name="connsiteX15" fmla="*/ 0 w 102244"/>
                  <a:gd name="connsiteY15" fmla="*/ 28271 h 85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2244" h="85161">
                    <a:moveTo>
                      <a:pt x="0" y="28271"/>
                    </a:moveTo>
                    <a:lnTo>
                      <a:pt x="16737" y="15746"/>
                    </a:lnTo>
                    <a:lnTo>
                      <a:pt x="17829" y="0"/>
                    </a:lnTo>
                    <a:lnTo>
                      <a:pt x="50940" y="3221"/>
                    </a:lnTo>
                    <a:lnTo>
                      <a:pt x="60764" y="11451"/>
                    </a:lnTo>
                    <a:lnTo>
                      <a:pt x="84051" y="2147"/>
                    </a:lnTo>
                    <a:lnTo>
                      <a:pt x="97878" y="40438"/>
                    </a:lnTo>
                    <a:lnTo>
                      <a:pt x="102245" y="69058"/>
                    </a:lnTo>
                    <a:lnTo>
                      <a:pt x="93876" y="66553"/>
                    </a:lnTo>
                    <a:lnTo>
                      <a:pt x="91692" y="82656"/>
                    </a:lnTo>
                    <a:lnTo>
                      <a:pt x="76774" y="85161"/>
                    </a:lnTo>
                    <a:lnTo>
                      <a:pt x="75682" y="69058"/>
                    </a:lnTo>
                    <a:lnTo>
                      <a:pt x="68041" y="67984"/>
                    </a:lnTo>
                    <a:lnTo>
                      <a:pt x="53487" y="44374"/>
                    </a:lnTo>
                    <a:lnTo>
                      <a:pt x="25834" y="57615"/>
                    </a:lnTo>
                    <a:lnTo>
                      <a:pt x="0" y="2827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09" name="任意多边形: 形状 208">
                <a:extLst>
                  <a:ext uri="{FF2B5EF4-FFF2-40B4-BE49-F238E27FC236}">
                    <a16:creationId xmlns:a16="http://schemas.microsoft.com/office/drawing/2014/main" id="{FCF6ED3D-5379-4D6D-949C-4E00FF34341F}"/>
                  </a:ext>
                </a:extLst>
              </p:cNvPr>
              <p:cNvSpPr/>
              <p:nvPr/>
            </p:nvSpPr>
            <p:spPr>
              <a:xfrm>
                <a:off x="7706510" y="2642783"/>
                <a:ext cx="25561" cy="8520"/>
              </a:xfrm>
              <a:custGeom>
                <a:avLst/>
                <a:gdLst>
                  <a:gd name="connsiteX0" fmla="*/ 0 w 25561"/>
                  <a:gd name="connsiteY0" fmla="*/ 0 h 8520"/>
                  <a:gd name="connsiteX1" fmla="*/ 12397 w 25561"/>
                  <a:gd name="connsiteY1" fmla="*/ 8520 h 8520"/>
                  <a:gd name="connsiteX2" fmla="*/ 25561 w 25561"/>
                  <a:gd name="connsiteY2" fmla="*/ 2326 h 8520"/>
                  <a:gd name="connsiteX3" fmla="*/ 0 w 25561"/>
                  <a:gd name="connsiteY3" fmla="*/ 0 h 8520"/>
                </a:gdLst>
                <a:ahLst/>
                <a:cxnLst>
                  <a:cxn ang="0">
                    <a:pos x="connsiteX0" y="connsiteY0"/>
                  </a:cxn>
                  <a:cxn ang="0">
                    <a:pos x="connsiteX1" y="connsiteY1"/>
                  </a:cxn>
                  <a:cxn ang="0">
                    <a:pos x="connsiteX2" y="connsiteY2"/>
                  </a:cxn>
                  <a:cxn ang="0">
                    <a:pos x="connsiteX3" y="connsiteY3"/>
                  </a:cxn>
                </a:cxnLst>
                <a:rect l="l" t="t" r="r" b="b"/>
                <a:pathLst>
                  <a:path w="25561" h="8520">
                    <a:moveTo>
                      <a:pt x="0" y="0"/>
                    </a:moveTo>
                    <a:lnTo>
                      <a:pt x="12397" y="8520"/>
                    </a:lnTo>
                    <a:lnTo>
                      <a:pt x="25561" y="2326"/>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10" name="任意多边形: 形状 209">
                <a:extLst>
                  <a:ext uri="{FF2B5EF4-FFF2-40B4-BE49-F238E27FC236}">
                    <a16:creationId xmlns:a16="http://schemas.microsoft.com/office/drawing/2014/main" id="{7C50A79D-4CFA-4256-8816-8DA1BC86B2D2}"/>
                  </a:ext>
                </a:extLst>
              </p:cNvPr>
              <p:cNvSpPr/>
              <p:nvPr/>
            </p:nvSpPr>
            <p:spPr>
              <a:xfrm>
                <a:off x="7553144" y="2574654"/>
                <a:ext cx="17040" cy="68128"/>
              </a:xfrm>
              <a:custGeom>
                <a:avLst/>
                <a:gdLst>
                  <a:gd name="connsiteX0" fmla="*/ 0 w 17040"/>
                  <a:gd name="connsiteY0" fmla="*/ 34431 h 68128"/>
                  <a:gd name="connsiteX1" fmla="*/ 8660 w 17040"/>
                  <a:gd name="connsiteY1" fmla="*/ 68129 h 68128"/>
                  <a:gd name="connsiteX2" fmla="*/ 10336 w 17040"/>
                  <a:gd name="connsiteY2" fmla="*/ 67038 h 68128"/>
                  <a:gd name="connsiteX3" fmla="*/ 15365 w 17040"/>
                  <a:gd name="connsiteY3" fmla="*/ 30801 h 68128"/>
                  <a:gd name="connsiteX4" fmla="*/ 8381 w 17040"/>
                  <a:gd name="connsiteY4" fmla="*/ 33340 h 68128"/>
                  <a:gd name="connsiteX5" fmla="*/ 10336 w 17040"/>
                  <a:gd name="connsiteY5" fmla="*/ 17032 h 68128"/>
                  <a:gd name="connsiteX6" fmla="*/ 15644 w 17040"/>
                  <a:gd name="connsiteY6" fmla="*/ 9424 h 68128"/>
                  <a:gd name="connsiteX7" fmla="*/ 17041 w 17040"/>
                  <a:gd name="connsiteY7" fmla="*/ 0 h 68128"/>
                  <a:gd name="connsiteX8" fmla="*/ 10616 w 17040"/>
                  <a:gd name="connsiteY8" fmla="*/ 1091 h 68128"/>
                  <a:gd name="connsiteX9" fmla="*/ 0 w 17040"/>
                  <a:gd name="connsiteY9" fmla="*/ 34431 h 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040" h="68128">
                    <a:moveTo>
                      <a:pt x="0" y="34431"/>
                    </a:moveTo>
                    <a:lnTo>
                      <a:pt x="8660" y="68129"/>
                    </a:lnTo>
                    <a:lnTo>
                      <a:pt x="10336" y="67038"/>
                    </a:lnTo>
                    <a:lnTo>
                      <a:pt x="15365" y="30801"/>
                    </a:lnTo>
                    <a:lnTo>
                      <a:pt x="8381" y="33340"/>
                    </a:lnTo>
                    <a:lnTo>
                      <a:pt x="10336" y="17032"/>
                    </a:lnTo>
                    <a:lnTo>
                      <a:pt x="15644" y="9424"/>
                    </a:lnTo>
                    <a:lnTo>
                      <a:pt x="17041" y="0"/>
                    </a:lnTo>
                    <a:lnTo>
                      <a:pt x="10616" y="1091"/>
                    </a:lnTo>
                    <a:lnTo>
                      <a:pt x="0" y="3443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11" name="任意多边形: 形状 210">
                <a:extLst>
                  <a:ext uri="{FF2B5EF4-FFF2-40B4-BE49-F238E27FC236}">
                    <a16:creationId xmlns:a16="http://schemas.microsoft.com/office/drawing/2014/main" id="{0A0D340E-77FB-452E-BCE6-784DFFEF7BD0}"/>
                  </a:ext>
                </a:extLst>
              </p:cNvPr>
              <p:cNvSpPr/>
              <p:nvPr/>
            </p:nvSpPr>
            <p:spPr>
              <a:xfrm>
                <a:off x="6948198" y="2940834"/>
                <a:ext cx="85203" cy="93672"/>
              </a:xfrm>
              <a:custGeom>
                <a:avLst/>
                <a:gdLst>
                  <a:gd name="connsiteX0" fmla="*/ 0 w 85203"/>
                  <a:gd name="connsiteY0" fmla="*/ 62003 h 93672"/>
                  <a:gd name="connsiteX1" fmla="*/ 1488 w 85203"/>
                  <a:gd name="connsiteY1" fmla="*/ 47850 h 93672"/>
                  <a:gd name="connsiteX2" fmla="*/ 3720 w 85203"/>
                  <a:gd name="connsiteY2" fmla="*/ 32684 h 93672"/>
                  <a:gd name="connsiteX3" fmla="*/ 12278 w 85203"/>
                  <a:gd name="connsiteY3" fmla="*/ 35044 h 93672"/>
                  <a:gd name="connsiteX4" fmla="*/ 7813 w 85203"/>
                  <a:gd name="connsiteY4" fmla="*/ 8086 h 93672"/>
                  <a:gd name="connsiteX5" fmla="*/ 33114 w 85203"/>
                  <a:gd name="connsiteY5" fmla="*/ 0 h 93672"/>
                  <a:gd name="connsiteX6" fmla="*/ 47253 w 85203"/>
                  <a:gd name="connsiteY6" fmla="*/ 5393 h 93672"/>
                  <a:gd name="connsiteX7" fmla="*/ 55810 w 85203"/>
                  <a:gd name="connsiteY7" fmla="*/ 14152 h 93672"/>
                  <a:gd name="connsiteX8" fmla="*/ 85204 w 85203"/>
                  <a:gd name="connsiteY8" fmla="*/ 17186 h 93672"/>
                  <a:gd name="connsiteX9" fmla="*/ 77763 w 85203"/>
                  <a:gd name="connsiteY9" fmla="*/ 83908 h 93672"/>
                  <a:gd name="connsiteX10" fmla="*/ 13023 w 85203"/>
                  <a:gd name="connsiteY10" fmla="*/ 93673 h 93672"/>
                  <a:gd name="connsiteX11" fmla="*/ 14139 w 85203"/>
                  <a:gd name="connsiteY11" fmla="*/ 72789 h 93672"/>
                  <a:gd name="connsiteX12" fmla="*/ 0 w 85203"/>
                  <a:gd name="connsiteY12" fmla="*/ 62003 h 9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203" h="93672">
                    <a:moveTo>
                      <a:pt x="0" y="62003"/>
                    </a:moveTo>
                    <a:lnTo>
                      <a:pt x="1488" y="47850"/>
                    </a:lnTo>
                    <a:lnTo>
                      <a:pt x="3720" y="32684"/>
                    </a:lnTo>
                    <a:lnTo>
                      <a:pt x="12278" y="35044"/>
                    </a:lnTo>
                    <a:lnTo>
                      <a:pt x="7813" y="8086"/>
                    </a:lnTo>
                    <a:lnTo>
                      <a:pt x="33114" y="0"/>
                    </a:lnTo>
                    <a:lnTo>
                      <a:pt x="47253" y="5393"/>
                    </a:lnTo>
                    <a:lnTo>
                      <a:pt x="55810" y="14152"/>
                    </a:lnTo>
                    <a:lnTo>
                      <a:pt x="85204" y="17186"/>
                    </a:lnTo>
                    <a:lnTo>
                      <a:pt x="77763" y="83908"/>
                    </a:lnTo>
                    <a:lnTo>
                      <a:pt x="13023" y="93673"/>
                    </a:lnTo>
                    <a:lnTo>
                      <a:pt x="14139" y="72789"/>
                    </a:lnTo>
                    <a:lnTo>
                      <a:pt x="0" y="62003"/>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12" name="任意多边形: 形状 211">
                <a:extLst>
                  <a:ext uri="{FF2B5EF4-FFF2-40B4-BE49-F238E27FC236}">
                    <a16:creationId xmlns:a16="http://schemas.microsoft.com/office/drawing/2014/main" id="{5966B7D0-C617-41FB-A9FE-648EA713FF95}"/>
                  </a:ext>
                </a:extLst>
              </p:cNvPr>
              <p:cNvSpPr/>
              <p:nvPr/>
            </p:nvSpPr>
            <p:spPr>
              <a:xfrm>
                <a:off x="7561664" y="2574654"/>
                <a:ext cx="59641" cy="68128"/>
              </a:xfrm>
              <a:custGeom>
                <a:avLst/>
                <a:gdLst>
                  <a:gd name="connsiteX0" fmla="*/ 0 w 59641"/>
                  <a:gd name="connsiteY0" fmla="*/ 32914 h 68128"/>
                  <a:gd name="connsiteX1" fmla="*/ 2515 w 59641"/>
                  <a:gd name="connsiteY1" fmla="*/ 18106 h 68128"/>
                  <a:gd name="connsiteX2" fmla="*/ 9342 w 59641"/>
                  <a:gd name="connsiteY2" fmla="*/ 11196 h 68128"/>
                  <a:gd name="connsiteX3" fmla="*/ 22995 w 59641"/>
                  <a:gd name="connsiteY3" fmla="*/ 17450 h 68128"/>
                  <a:gd name="connsiteX4" fmla="*/ 53175 w 59641"/>
                  <a:gd name="connsiteY4" fmla="*/ 0 h 68128"/>
                  <a:gd name="connsiteX5" fmla="*/ 59642 w 59641"/>
                  <a:gd name="connsiteY5" fmla="*/ 19094 h 68128"/>
                  <a:gd name="connsiteX6" fmla="*/ 28743 w 59641"/>
                  <a:gd name="connsiteY6" fmla="*/ 29625 h 68128"/>
                  <a:gd name="connsiteX7" fmla="*/ 44911 w 59641"/>
                  <a:gd name="connsiteY7" fmla="*/ 44766 h 68128"/>
                  <a:gd name="connsiteX8" fmla="*/ 36648 w 59641"/>
                  <a:gd name="connsiteY8" fmla="*/ 54309 h 68128"/>
                  <a:gd name="connsiteX9" fmla="*/ 17605 w 59641"/>
                  <a:gd name="connsiteY9" fmla="*/ 68129 h 68128"/>
                  <a:gd name="connsiteX10" fmla="*/ 2515 w 59641"/>
                  <a:gd name="connsiteY10" fmla="*/ 63519 h 68128"/>
                  <a:gd name="connsiteX11" fmla="*/ 8982 w 59641"/>
                  <a:gd name="connsiteY11" fmla="*/ 30614 h 68128"/>
                  <a:gd name="connsiteX12" fmla="*/ 0 w 59641"/>
                  <a:gd name="connsiteY12" fmla="*/ 32914 h 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641" h="68128">
                    <a:moveTo>
                      <a:pt x="0" y="32914"/>
                    </a:moveTo>
                    <a:lnTo>
                      <a:pt x="2515" y="18106"/>
                    </a:lnTo>
                    <a:lnTo>
                      <a:pt x="9342" y="11196"/>
                    </a:lnTo>
                    <a:lnTo>
                      <a:pt x="22995" y="17450"/>
                    </a:lnTo>
                    <a:lnTo>
                      <a:pt x="53175" y="0"/>
                    </a:lnTo>
                    <a:lnTo>
                      <a:pt x="59642" y="19094"/>
                    </a:lnTo>
                    <a:lnTo>
                      <a:pt x="28743" y="29625"/>
                    </a:lnTo>
                    <a:lnTo>
                      <a:pt x="44911" y="44766"/>
                    </a:lnTo>
                    <a:lnTo>
                      <a:pt x="36648" y="54309"/>
                    </a:lnTo>
                    <a:lnTo>
                      <a:pt x="17605" y="68129"/>
                    </a:lnTo>
                    <a:lnTo>
                      <a:pt x="2515" y="63519"/>
                    </a:lnTo>
                    <a:lnTo>
                      <a:pt x="8982" y="30614"/>
                    </a:lnTo>
                    <a:lnTo>
                      <a:pt x="0" y="3291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13" name="任意多边形: 形状 212">
                <a:extLst>
                  <a:ext uri="{FF2B5EF4-FFF2-40B4-BE49-F238E27FC236}">
                    <a16:creationId xmlns:a16="http://schemas.microsoft.com/office/drawing/2014/main" id="{88FD0823-66A8-4BC1-8E50-71A01D6DADE5}"/>
                  </a:ext>
                </a:extLst>
              </p:cNvPr>
              <p:cNvSpPr/>
              <p:nvPr/>
            </p:nvSpPr>
            <p:spPr>
              <a:xfrm>
                <a:off x="7553144" y="3034507"/>
                <a:ext cx="110764" cy="144769"/>
              </a:xfrm>
              <a:custGeom>
                <a:avLst/>
                <a:gdLst>
                  <a:gd name="connsiteX0" fmla="*/ 0 w 110764"/>
                  <a:gd name="connsiteY0" fmla="*/ 8895 h 144769"/>
                  <a:gd name="connsiteX1" fmla="*/ 14256 w 110764"/>
                  <a:gd name="connsiteY1" fmla="*/ 39841 h 144769"/>
                  <a:gd name="connsiteX2" fmla="*/ 0 w 110764"/>
                  <a:gd name="connsiteY2" fmla="*/ 67583 h 144769"/>
                  <a:gd name="connsiteX3" fmla="*/ 11332 w 110764"/>
                  <a:gd name="connsiteY3" fmla="*/ 75772 h 144769"/>
                  <a:gd name="connsiteX4" fmla="*/ 5117 w 110764"/>
                  <a:gd name="connsiteY4" fmla="*/ 86081 h 144769"/>
                  <a:gd name="connsiteX5" fmla="*/ 75306 w 110764"/>
                  <a:gd name="connsiteY5" fmla="*/ 144770 h 144769"/>
                  <a:gd name="connsiteX6" fmla="*/ 106377 w 110764"/>
                  <a:gd name="connsiteY6" fmla="*/ 98180 h 144769"/>
                  <a:gd name="connsiteX7" fmla="*/ 99066 w 110764"/>
                  <a:gd name="connsiteY7" fmla="*/ 85016 h 144769"/>
                  <a:gd name="connsiteX8" fmla="*/ 99066 w 110764"/>
                  <a:gd name="connsiteY8" fmla="*/ 27393 h 144769"/>
                  <a:gd name="connsiteX9" fmla="*/ 110765 w 110764"/>
                  <a:gd name="connsiteY9" fmla="*/ 9960 h 144769"/>
                  <a:gd name="connsiteX10" fmla="*/ 70187 w 110764"/>
                  <a:gd name="connsiteY10" fmla="*/ 17075 h 144769"/>
                  <a:gd name="connsiteX11" fmla="*/ 26320 w 110764"/>
                  <a:gd name="connsiteY11" fmla="*/ 0 h 144769"/>
                  <a:gd name="connsiteX12" fmla="*/ 0 w 110764"/>
                  <a:gd name="connsiteY12" fmla="*/ 8895 h 144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764" h="144769">
                    <a:moveTo>
                      <a:pt x="0" y="8895"/>
                    </a:moveTo>
                    <a:lnTo>
                      <a:pt x="14256" y="39841"/>
                    </a:lnTo>
                    <a:lnTo>
                      <a:pt x="0" y="67583"/>
                    </a:lnTo>
                    <a:lnTo>
                      <a:pt x="11332" y="75772"/>
                    </a:lnTo>
                    <a:lnTo>
                      <a:pt x="5117" y="86081"/>
                    </a:lnTo>
                    <a:lnTo>
                      <a:pt x="75306" y="144770"/>
                    </a:lnTo>
                    <a:lnTo>
                      <a:pt x="106377" y="98180"/>
                    </a:lnTo>
                    <a:lnTo>
                      <a:pt x="99066" y="85016"/>
                    </a:lnTo>
                    <a:lnTo>
                      <a:pt x="99066" y="27393"/>
                    </a:lnTo>
                    <a:lnTo>
                      <a:pt x="110765" y="9960"/>
                    </a:lnTo>
                    <a:lnTo>
                      <a:pt x="70187" y="17075"/>
                    </a:lnTo>
                    <a:lnTo>
                      <a:pt x="26320" y="0"/>
                    </a:lnTo>
                    <a:lnTo>
                      <a:pt x="0" y="8895"/>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14" name="任意多边形: 形状 213">
                <a:extLst>
                  <a:ext uri="{FF2B5EF4-FFF2-40B4-BE49-F238E27FC236}">
                    <a16:creationId xmlns:a16="http://schemas.microsoft.com/office/drawing/2014/main" id="{66FD2975-46E1-495A-B403-FF76932B5CF0}"/>
                  </a:ext>
                </a:extLst>
              </p:cNvPr>
              <p:cNvSpPr/>
              <p:nvPr/>
            </p:nvSpPr>
            <p:spPr>
              <a:xfrm>
                <a:off x="7732072" y="2625751"/>
                <a:ext cx="25561" cy="25552"/>
              </a:xfrm>
              <a:custGeom>
                <a:avLst/>
                <a:gdLst>
                  <a:gd name="connsiteX0" fmla="*/ 0 w 25561"/>
                  <a:gd name="connsiteY0" fmla="*/ 16018 h 25552"/>
                  <a:gd name="connsiteX1" fmla="*/ 21548 w 25561"/>
                  <a:gd name="connsiteY1" fmla="*/ 0 h 25552"/>
                  <a:gd name="connsiteX2" fmla="*/ 25561 w 25561"/>
                  <a:gd name="connsiteY2" fmla="*/ 25553 h 25552"/>
                  <a:gd name="connsiteX3" fmla="*/ 0 w 25561"/>
                  <a:gd name="connsiteY3" fmla="*/ 16018 h 25552"/>
                </a:gdLst>
                <a:ahLst/>
                <a:cxnLst>
                  <a:cxn ang="0">
                    <a:pos x="connsiteX0" y="connsiteY0"/>
                  </a:cxn>
                  <a:cxn ang="0">
                    <a:pos x="connsiteX1" y="connsiteY1"/>
                  </a:cxn>
                  <a:cxn ang="0">
                    <a:pos x="connsiteX2" y="connsiteY2"/>
                  </a:cxn>
                  <a:cxn ang="0">
                    <a:pos x="connsiteX3" y="connsiteY3"/>
                  </a:cxn>
                </a:cxnLst>
                <a:rect l="l" t="t" r="r" b="b"/>
                <a:pathLst>
                  <a:path w="25561" h="25552">
                    <a:moveTo>
                      <a:pt x="0" y="16018"/>
                    </a:moveTo>
                    <a:lnTo>
                      <a:pt x="21548" y="0"/>
                    </a:lnTo>
                    <a:lnTo>
                      <a:pt x="25561" y="25553"/>
                    </a:lnTo>
                    <a:lnTo>
                      <a:pt x="0" y="16018"/>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15" name="任意多边形: 形状 214">
                <a:extLst>
                  <a:ext uri="{FF2B5EF4-FFF2-40B4-BE49-F238E27FC236}">
                    <a16:creationId xmlns:a16="http://schemas.microsoft.com/office/drawing/2014/main" id="{2B0FA8CF-3893-4D77-897F-EE76D0D5EFF9}"/>
                  </a:ext>
                </a:extLst>
              </p:cNvPr>
              <p:cNvSpPr/>
              <p:nvPr/>
            </p:nvSpPr>
            <p:spPr>
              <a:xfrm>
                <a:off x="7570185" y="2549110"/>
                <a:ext cx="17040" cy="25544"/>
              </a:xfrm>
              <a:custGeom>
                <a:avLst/>
                <a:gdLst>
                  <a:gd name="connsiteX0" fmla="*/ 0 w 17040"/>
                  <a:gd name="connsiteY0" fmla="*/ 25544 h 25544"/>
                  <a:gd name="connsiteX1" fmla="*/ 6425 w 17040"/>
                  <a:gd name="connsiteY1" fmla="*/ 24539 h 25544"/>
                  <a:gd name="connsiteX2" fmla="*/ 17041 w 17040"/>
                  <a:gd name="connsiteY2" fmla="*/ 7055 h 25544"/>
                  <a:gd name="connsiteX3" fmla="*/ 11174 w 17040"/>
                  <a:gd name="connsiteY3" fmla="*/ 0 h 25544"/>
                  <a:gd name="connsiteX4" fmla="*/ 0 w 17040"/>
                  <a:gd name="connsiteY4" fmla="*/ 25544 h 2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0" h="25544">
                    <a:moveTo>
                      <a:pt x="0" y="25544"/>
                    </a:moveTo>
                    <a:lnTo>
                      <a:pt x="6425" y="24539"/>
                    </a:lnTo>
                    <a:lnTo>
                      <a:pt x="17041" y="7055"/>
                    </a:lnTo>
                    <a:lnTo>
                      <a:pt x="11174" y="0"/>
                    </a:lnTo>
                    <a:lnTo>
                      <a:pt x="0" y="2554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16" name="任意多边形: 形状 215">
                <a:extLst>
                  <a:ext uri="{FF2B5EF4-FFF2-40B4-BE49-F238E27FC236}">
                    <a16:creationId xmlns:a16="http://schemas.microsoft.com/office/drawing/2014/main" id="{76A67880-EA5A-4AB9-9BF5-EB31271F31A6}"/>
                  </a:ext>
                </a:extLst>
              </p:cNvPr>
              <p:cNvSpPr/>
              <p:nvPr/>
            </p:nvSpPr>
            <p:spPr>
              <a:xfrm>
                <a:off x="6905596" y="2974899"/>
                <a:ext cx="59642" cy="59608"/>
              </a:xfrm>
              <a:custGeom>
                <a:avLst/>
                <a:gdLst>
                  <a:gd name="connsiteX0" fmla="*/ 0 w 59642"/>
                  <a:gd name="connsiteY0" fmla="*/ 22570 h 59608"/>
                  <a:gd name="connsiteX1" fmla="*/ 19747 w 59642"/>
                  <a:gd name="connsiteY1" fmla="*/ 0 h 59608"/>
                  <a:gd name="connsiteX2" fmla="*/ 28209 w 59642"/>
                  <a:gd name="connsiteY2" fmla="*/ 1014 h 59608"/>
                  <a:gd name="connsiteX3" fmla="*/ 29418 w 59642"/>
                  <a:gd name="connsiteY3" fmla="*/ 16172 h 59608"/>
                  <a:gd name="connsiteX4" fmla="*/ 45941 w 59642"/>
                  <a:gd name="connsiteY4" fmla="*/ 13812 h 59608"/>
                  <a:gd name="connsiteX5" fmla="*/ 44329 w 59642"/>
                  <a:gd name="connsiteY5" fmla="*/ 27955 h 59608"/>
                  <a:gd name="connsiteX6" fmla="*/ 59643 w 59642"/>
                  <a:gd name="connsiteY6" fmla="*/ 38733 h 59608"/>
                  <a:gd name="connsiteX7" fmla="*/ 58434 w 59642"/>
                  <a:gd name="connsiteY7" fmla="*/ 59608 h 59608"/>
                  <a:gd name="connsiteX8" fmla="*/ 0 w 59642"/>
                  <a:gd name="connsiteY8" fmla="*/ 22570 h 5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642" h="59608">
                    <a:moveTo>
                      <a:pt x="0" y="22570"/>
                    </a:moveTo>
                    <a:lnTo>
                      <a:pt x="19747" y="0"/>
                    </a:lnTo>
                    <a:lnTo>
                      <a:pt x="28209" y="1014"/>
                    </a:lnTo>
                    <a:lnTo>
                      <a:pt x="29418" y="16172"/>
                    </a:lnTo>
                    <a:lnTo>
                      <a:pt x="45941" y="13812"/>
                    </a:lnTo>
                    <a:lnTo>
                      <a:pt x="44329" y="27955"/>
                    </a:lnTo>
                    <a:lnTo>
                      <a:pt x="59643" y="38733"/>
                    </a:lnTo>
                    <a:lnTo>
                      <a:pt x="58434" y="59608"/>
                    </a:lnTo>
                    <a:lnTo>
                      <a:pt x="0" y="2257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17" name="任意多边形: 形状 216">
                <a:extLst>
                  <a:ext uri="{FF2B5EF4-FFF2-40B4-BE49-F238E27FC236}">
                    <a16:creationId xmlns:a16="http://schemas.microsoft.com/office/drawing/2014/main" id="{0B5C1C11-B398-4433-AB87-AFEFF3730BFE}"/>
                  </a:ext>
                </a:extLst>
              </p:cNvPr>
              <p:cNvSpPr/>
              <p:nvPr/>
            </p:nvSpPr>
            <p:spPr>
              <a:xfrm>
                <a:off x="7203809" y="2574654"/>
                <a:ext cx="221530" cy="229930"/>
              </a:xfrm>
              <a:custGeom>
                <a:avLst/>
                <a:gdLst>
                  <a:gd name="connsiteX0" fmla="*/ 0 w 221530"/>
                  <a:gd name="connsiteY0" fmla="*/ 119592 h 229930"/>
                  <a:gd name="connsiteX1" fmla="*/ 371 w 221530"/>
                  <a:gd name="connsiteY1" fmla="*/ 49478 h 229930"/>
                  <a:gd name="connsiteX2" fmla="*/ 27459 w 221530"/>
                  <a:gd name="connsiteY2" fmla="*/ 0 h 229930"/>
                  <a:gd name="connsiteX3" fmla="*/ 81265 w 221530"/>
                  <a:gd name="connsiteY3" fmla="*/ 14953 h 229930"/>
                  <a:gd name="connsiteX4" fmla="*/ 91284 w 221530"/>
                  <a:gd name="connsiteY4" fmla="*/ 31679 h 229930"/>
                  <a:gd name="connsiteX5" fmla="*/ 134699 w 221530"/>
                  <a:gd name="connsiteY5" fmla="*/ 49478 h 229930"/>
                  <a:gd name="connsiteX6" fmla="*/ 147687 w 221530"/>
                  <a:gd name="connsiteY6" fmla="*/ 43778 h 229930"/>
                  <a:gd name="connsiteX7" fmla="*/ 149171 w 221530"/>
                  <a:gd name="connsiteY7" fmla="*/ 18515 h 229930"/>
                  <a:gd name="connsiteX8" fmla="*/ 163271 w 221530"/>
                  <a:gd name="connsiteY8" fmla="*/ 6765 h 229930"/>
                  <a:gd name="connsiteX9" fmla="*/ 221530 w 221530"/>
                  <a:gd name="connsiteY9" fmla="*/ 26694 h 229930"/>
                  <a:gd name="connsiteX10" fmla="*/ 215222 w 221530"/>
                  <a:gd name="connsiteY10" fmla="*/ 53389 h 229930"/>
                  <a:gd name="connsiteX11" fmla="*/ 221530 w 221530"/>
                  <a:gd name="connsiteY11" fmla="*/ 188283 h 229930"/>
                  <a:gd name="connsiteX12" fmla="*/ 221530 w 221530"/>
                  <a:gd name="connsiteY12" fmla="*/ 219962 h 229930"/>
                  <a:gd name="connsiteX13" fmla="*/ 209285 w 221530"/>
                  <a:gd name="connsiteY13" fmla="*/ 220320 h 229930"/>
                  <a:gd name="connsiteX14" fmla="*/ 209285 w 221530"/>
                  <a:gd name="connsiteY14" fmla="*/ 229931 h 229930"/>
                  <a:gd name="connsiteX15" fmla="*/ 95737 w 221530"/>
                  <a:gd name="connsiteY15" fmla="*/ 164443 h 229930"/>
                  <a:gd name="connsiteX16" fmla="*/ 81265 w 221530"/>
                  <a:gd name="connsiteY16" fmla="*/ 171915 h 229930"/>
                  <a:gd name="connsiteX17" fmla="*/ 33026 w 221530"/>
                  <a:gd name="connsiteY17" fmla="*/ 163727 h 229930"/>
                  <a:gd name="connsiteX18" fmla="*/ 0 w 221530"/>
                  <a:gd name="connsiteY18" fmla="*/ 119592 h 22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1530" h="229930">
                    <a:moveTo>
                      <a:pt x="0" y="119592"/>
                    </a:moveTo>
                    <a:lnTo>
                      <a:pt x="371" y="49478"/>
                    </a:lnTo>
                    <a:lnTo>
                      <a:pt x="27459" y="0"/>
                    </a:lnTo>
                    <a:lnTo>
                      <a:pt x="81265" y="14953"/>
                    </a:lnTo>
                    <a:lnTo>
                      <a:pt x="91284" y="31679"/>
                    </a:lnTo>
                    <a:lnTo>
                      <a:pt x="134699" y="49478"/>
                    </a:lnTo>
                    <a:lnTo>
                      <a:pt x="147687" y="43778"/>
                    </a:lnTo>
                    <a:lnTo>
                      <a:pt x="149171" y="18515"/>
                    </a:lnTo>
                    <a:lnTo>
                      <a:pt x="163271" y="6765"/>
                    </a:lnTo>
                    <a:lnTo>
                      <a:pt x="221530" y="26694"/>
                    </a:lnTo>
                    <a:lnTo>
                      <a:pt x="215222" y="53389"/>
                    </a:lnTo>
                    <a:lnTo>
                      <a:pt x="221530" y="188283"/>
                    </a:lnTo>
                    <a:lnTo>
                      <a:pt x="221530" y="219962"/>
                    </a:lnTo>
                    <a:lnTo>
                      <a:pt x="209285" y="220320"/>
                    </a:lnTo>
                    <a:lnTo>
                      <a:pt x="209285" y="229931"/>
                    </a:lnTo>
                    <a:lnTo>
                      <a:pt x="95737" y="164443"/>
                    </a:lnTo>
                    <a:lnTo>
                      <a:pt x="81265" y="171915"/>
                    </a:lnTo>
                    <a:lnTo>
                      <a:pt x="33026" y="163727"/>
                    </a:lnTo>
                    <a:lnTo>
                      <a:pt x="0" y="11959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18" name="任意多边形: 形状 217">
                <a:extLst>
                  <a:ext uri="{FF2B5EF4-FFF2-40B4-BE49-F238E27FC236}">
                    <a16:creationId xmlns:a16="http://schemas.microsoft.com/office/drawing/2014/main" id="{CD7C307F-3C23-46C5-AA93-A0DABF63AB47}"/>
                  </a:ext>
                </a:extLst>
              </p:cNvPr>
              <p:cNvSpPr/>
              <p:nvPr/>
            </p:nvSpPr>
            <p:spPr>
              <a:xfrm>
                <a:off x="7680949" y="3298502"/>
                <a:ext cx="102244" cy="212898"/>
              </a:xfrm>
              <a:custGeom>
                <a:avLst/>
                <a:gdLst>
                  <a:gd name="connsiteX0" fmla="*/ 0 w 102244"/>
                  <a:gd name="connsiteY0" fmla="*/ 152412 h 212898"/>
                  <a:gd name="connsiteX1" fmla="*/ 9850 w 102244"/>
                  <a:gd name="connsiteY1" fmla="*/ 195960 h 212898"/>
                  <a:gd name="connsiteX2" fmla="*/ 28782 w 102244"/>
                  <a:gd name="connsiteY2" fmla="*/ 212898 h 212898"/>
                  <a:gd name="connsiteX3" fmla="*/ 60972 w 102244"/>
                  <a:gd name="connsiteY3" fmla="*/ 195960 h 212898"/>
                  <a:gd name="connsiteX4" fmla="*/ 96186 w 102244"/>
                  <a:gd name="connsiteY4" fmla="*/ 49767 h 212898"/>
                  <a:gd name="connsiteX5" fmla="*/ 102244 w 102244"/>
                  <a:gd name="connsiteY5" fmla="*/ 55638 h 212898"/>
                  <a:gd name="connsiteX6" fmla="*/ 87853 w 102244"/>
                  <a:gd name="connsiteY6" fmla="*/ 0 h 212898"/>
                  <a:gd name="connsiteX7" fmla="*/ 68921 w 102244"/>
                  <a:gd name="connsiteY7" fmla="*/ 23499 h 212898"/>
                  <a:gd name="connsiteX8" fmla="*/ 68921 w 102244"/>
                  <a:gd name="connsiteY8" fmla="*/ 39748 h 212898"/>
                  <a:gd name="connsiteX9" fmla="*/ 46197 w 102244"/>
                  <a:gd name="connsiteY9" fmla="*/ 57027 h 212898"/>
                  <a:gd name="connsiteX10" fmla="*/ 17799 w 102244"/>
                  <a:gd name="connsiteY10" fmla="*/ 64286 h 212898"/>
                  <a:gd name="connsiteX11" fmla="*/ 10983 w 102244"/>
                  <a:gd name="connsiteY11" fmla="*/ 82946 h 212898"/>
                  <a:gd name="connsiteX12" fmla="*/ 17799 w 102244"/>
                  <a:gd name="connsiteY12" fmla="*/ 120273 h 212898"/>
                  <a:gd name="connsiteX13" fmla="*/ 0 w 102244"/>
                  <a:gd name="connsiteY13" fmla="*/ 152412 h 21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244" h="212898">
                    <a:moveTo>
                      <a:pt x="0" y="152412"/>
                    </a:moveTo>
                    <a:lnTo>
                      <a:pt x="9850" y="195960"/>
                    </a:lnTo>
                    <a:lnTo>
                      <a:pt x="28782" y="212898"/>
                    </a:lnTo>
                    <a:lnTo>
                      <a:pt x="60972" y="195960"/>
                    </a:lnTo>
                    <a:lnTo>
                      <a:pt x="96186" y="49767"/>
                    </a:lnTo>
                    <a:lnTo>
                      <a:pt x="102244" y="55638"/>
                    </a:lnTo>
                    <a:lnTo>
                      <a:pt x="87853" y="0"/>
                    </a:lnTo>
                    <a:lnTo>
                      <a:pt x="68921" y="23499"/>
                    </a:lnTo>
                    <a:lnTo>
                      <a:pt x="68921" y="39748"/>
                    </a:lnTo>
                    <a:lnTo>
                      <a:pt x="46197" y="57027"/>
                    </a:lnTo>
                    <a:lnTo>
                      <a:pt x="17799" y="64286"/>
                    </a:lnTo>
                    <a:lnTo>
                      <a:pt x="10983" y="82946"/>
                    </a:lnTo>
                    <a:lnTo>
                      <a:pt x="17799" y="120273"/>
                    </a:lnTo>
                    <a:lnTo>
                      <a:pt x="0" y="15241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19" name="任意多边形: 形状 218">
                <a:extLst>
                  <a:ext uri="{FF2B5EF4-FFF2-40B4-BE49-F238E27FC236}">
                    <a16:creationId xmlns:a16="http://schemas.microsoft.com/office/drawing/2014/main" id="{69DD5302-2D9B-4B16-9E89-6C3797D3FCEF}"/>
                  </a:ext>
                </a:extLst>
              </p:cNvPr>
              <p:cNvSpPr/>
              <p:nvPr/>
            </p:nvSpPr>
            <p:spPr>
              <a:xfrm>
                <a:off x="7536103" y="3255926"/>
                <a:ext cx="42601" cy="119216"/>
              </a:xfrm>
              <a:custGeom>
                <a:avLst/>
                <a:gdLst>
                  <a:gd name="connsiteX0" fmla="*/ 0 w 42601"/>
                  <a:gd name="connsiteY0" fmla="*/ 65121 h 119216"/>
                  <a:gd name="connsiteX1" fmla="*/ 5497 w 42601"/>
                  <a:gd name="connsiteY1" fmla="*/ 72014 h 119216"/>
                  <a:gd name="connsiteX2" fmla="*/ 21988 w 42601"/>
                  <a:gd name="connsiteY2" fmla="*/ 78558 h 119216"/>
                  <a:gd name="connsiteX3" fmla="*/ 20958 w 42601"/>
                  <a:gd name="connsiteY3" fmla="*/ 100608 h 119216"/>
                  <a:gd name="connsiteX4" fmla="*/ 34357 w 42601"/>
                  <a:gd name="connsiteY4" fmla="*/ 119217 h 119216"/>
                  <a:gd name="connsiteX5" fmla="*/ 42602 w 42601"/>
                  <a:gd name="connsiteY5" fmla="*/ 85451 h 119216"/>
                  <a:gd name="connsiteX6" fmla="*/ 28859 w 42601"/>
                  <a:gd name="connsiteY6" fmla="*/ 62710 h 119216"/>
                  <a:gd name="connsiteX7" fmla="*/ 32638 w 42601"/>
                  <a:gd name="connsiteY7" fmla="*/ 75456 h 119216"/>
                  <a:gd name="connsiteX8" fmla="*/ 24736 w 42601"/>
                  <a:gd name="connsiteY8" fmla="*/ 74766 h 119216"/>
                  <a:gd name="connsiteX9" fmla="*/ 16147 w 42601"/>
                  <a:gd name="connsiteY9" fmla="*/ 44101 h 119216"/>
                  <a:gd name="connsiteX10" fmla="*/ 15804 w 42601"/>
                  <a:gd name="connsiteY10" fmla="*/ 3101 h 119216"/>
                  <a:gd name="connsiteX11" fmla="*/ 3435 w 42601"/>
                  <a:gd name="connsiteY11" fmla="*/ 0 h 119216"/>
                  <a:gd name="connsiteX12" fmla="*/ 13055 w 42601"/>
                  <a:gd name="connsiteY12" fmla="*/ 19980 h 119216"/>
                  <a:gd name="connsiteX13" fmla="*/ 0 w 42601"/>
                  <a:gd name="connsiteY13" fmla="*/ 65121 h 119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01" h="119216">
                    <a:moveTo>
                      <a:pt x="0" y="65121"/>
                    </a:moveTo>
                    <a:lnTo>
                      <a:pt x="5497" y="72014"/>
                    </a:lnTo>
                    <a:lnTo>
                      <a:pt x="21988" y="78558"/>
                    </a:lnTo>
                    <a:lnTo>
                      <a:pt x="20958" y="100608"/>
                    </a:lnTo>
                    <a:lnTo>
                      <a:pt x="34357" y="119217"/>
                    </a:lnTo>
                    <a:lnTo>
                      <a:pt x="42602" y="85451"/>
                    </a:lnTo>
                    <a:lnTo>
                      <a:pt x="28859" y="62710"/>
                    </a:lnTo>
                    <a:lnTo>
                      <a:pt x="32638" y="75456"/>
                    </a:lnTo>
                    <a:lnTo>
                      <a:pt x="24736" y="74766"/>
                    </a:lnTo>
                    <a:lnTo>
                      <a:pt x="16147" y="44101"/>
                    </a:lnTo>
                    <a:lnTo>
                      <a:pt x="15804" y="3101"/>
                    </a:lnTo>
                    <a:lnTo>
                      <a:pt x="3435" y="0"/>
                    </a:lnTo>
                    <a:lnTo>
                      <a:pt x="13055" y="19980"/>
                    </a:lnTo>
                    <a:lnTo>
                      <a:pt x="0" y="6512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20" name="任意多边形: 形状 219">
                <a:extLst>
                  <a:ext uri="{FF2B5EF4-FFF2-40B4-BE49-F238E27FC236}">
                    <a16:creationId xmlns:a16="http://schemas.microsoft.com/office/drawing/2014/main" id="{E636AAF0-C9BD-4BEA-A76E-0B1D146E1F6D}"/>
                  </a:ext>
                </a:extLst>
              </p:cNvPr>
              <p:cNvSpPr/>
              <p:nvPr/>
            </p:nvSpPr>
            <p:spPr>
              <a:xfrm>
                <a:off x="6897076" y="2710912"/>
                <a:ext cx="230049" cy="238442"/>
              </a:xfrm>
              <a:custGeom>
                <a:avLst/>
                <a:gdLst>
                  <a:gd name="connsiteX0" fmla="*/ 0 w 230049"/>
                  <a:gd name="connsiteY0" fmla="*/ 165806 h 238442"/>
                  <a:gd name="connsiteX1" fmla="*/ 9678 w 230049"/>
                  <a:gd name="connsiteY1" fmla="*/ 148092 h 238442"/>
                  <a:gd name="connsiteX2" fmla="*/ 20846 w 230049"/>
                  <a:gd name="connsiteY2" fmla="*/ 159433 h 238442"/>
                  <a:gd name="connsiteX3" fmla="*/ 92318 w 230049"/>
                  <a:gd name="connsiteY3" fmla="*/ 154116 h 238442"/>
                  <a:gd name="connsiteX4" fmla="*/ 77428 w 230049"/>
                  <a:gd name="connsiteY4" fmla="*/ 0 h 238442"/>
                  <a:gd name="connsiteX5" fmla="*/ 103857 w 230049"/>
                  <a:gd name="connsiteY5" fmla="*/ 0 h 238442"/>
                  <a:gd name="connsiteX6" fmla="*/ 217021 w 230049"/>
                  <a:gd name="connsiteY6" fmla="*/ 83610 h 238442"/>
                  <a:gd name="connsiteX7" fmla="*/ 217766 w 230049"/>
                  <a:gd name="connsiteY7" fmla="*/ 97430 h 238442"/>
                  <a:gd name="connsiteX8" fmla="*/ 229678 w 230049"/>
                  <a:gd name="connsiteY8" fmla="*/ 96016 h 238442"/>
                  <a:gd name="connsiteX9" fmla="*/ 230050 w 230049"/>
                  <a:gd name="connsiteY9" fmla="*/ 144906 h 238442"/>
                  <a:gd name="connsiteX10" fmla="*/ 219999 w 230049"/>
                  <a:gd name="connsiteY10" fmla="*/ 155539 h 238442"/>
                  <a:gd name="connsiteX11" fmla="*/ 173840 w 230049"/>
                  <a:gd name="connsiteY11" fmla="*/ 162270 h 238442"/>
                  <a:gd name="connsiteX12" fmla="*/ 115397 w 230049"/>
                  <a:gd name="connsiteY12" fmla="*/ 190260 h 238442"/>
                  <a:gd name="connsiteX13" fmla="*/ 97157 w 230049"/>
                  <a:gd name="connsiteY13" fmla="*/ 235605 h 238442"/>
                  <a:gd name="connsiteX14" fmla="*/ 83011 w 230049"/>
                  <a:gd name="connsiteY14" fmla="*/ 229939 h 238442"/>
                  <a:gd name="connsiteX15" fmla="*/ 57699 w 230049"/>
                  <a:gd name="connsiteY15" fmla="*/ 238442 h 238442"/>
                  <a:gd name="connsiteX16" fmla="*/ 43554 w 230049"/>
                  <a:gd name="connsiteY16" fmla="*/ 200527 h 238442"/>
                  <a:gd name="connsiteX17" fmla="*/ 19729 w 230049"/>
                  <a:gd name="connsiteY17" fmla="*/ 209746 h 238442"/>
                  <a:gd name="connsiteX18" fmla="*/ 9678 w 230049"/>
                  <a:gd name="connsiteY18" fmla="*/ 201592 h 238442"/>
                  <a:gd name="connsiteX19" fmla="*/ 0 w 230049"/>
                  <a:gd name="connsiteY19" fmla="*/ 165806 h 23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0049" h="238442">
                    <a:moveTo>
                      <a:pt x="0" y="165806"/>
                    </a:moveTo>
                    <a:lnTo>
                      <a:pt x="9678" y="148092"/>
                    </a:lnTo>
                    <a:lnTo>
                      <a:pt x="20846" y="159433"/>
                    </a:lnTo>
                    <a:lnTo>
                      <a:pt x="92318" y="154116"/>
                    </a:lnTo>
                    <a:lnTo>
                      <a:pt x="77428" y="0"/>
                    </a:lnTo>
                    <a:lnTo>
                      <a:pt x="103857" y="0"/>
                    </a:lnTo>
                    <a:lnTo>
                      <a:pt x="217021" y="83610"/>
                    </a:lnTo>
                    <a:lnTo>
                      <a:pt x="217766" y="97430"/>
                    </a:lnTo>
                    <a:lnTo>
                      <a:pt x="229678" y="96016"/>
                    </a:lnTo>
                    <a:lnTo>
                      <a:pt x="230050" y="144906"/>
                    </a:lnTo>
                    <a:lnTo>
                      <a:pt x="219999" y="155539"/>
                    </a:lnTo>
                    <a:lnTo>
                      <a:pt x="173840" y="162270"/>
                    </a:lnTo>
                    <a:lnTo>
                      <a:pt x="115397" y="190260"/>
                    </a:lnTo>
                    <a:lnTo>
                      <a:pt x="97157" y="235605"/>
                    </a:lnTo>
                    <a:lnTo>
                      <a:pt x="83011" y="229939"/>
                    </a:lnTo>
                    <a:lnTo>
                      <a:pt x="57699" y="238442"/>
                    </a:lnTo>
                    <a:lnTo>
                      <a:pt x="43554" y="200527"/>
                    </a:lnTo>
                    <a:lnTo>
                      <a:pt x="19729" y="209746"/>
                    </a:lnTo>
                    <a:lnTo>
                      <a:pt x="9678" y="201592"/>
                    </a:lnTo>
                    <a:lnTo>
                      <a:pt x="0" y="165806"/>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21" name="任意多边形: 形状 220">
                <a:extLst>
                  <a:ext uri="{FF2B5EF4-FFF2-40B4-BE49-F238E27FC236}">
                    <a16:creationId xmlns:a16="http://schemas.microsoft.com/office/drawing/2014/main" id="{6D7A561E-A856-43B9-913A-45453A435525}"/>
                  </a:ext>
                </a:extLst>
              </p:cNvPr>
              <p:cNvSpPr/>
              <p:nvPr/>
            </p:nvSpPr>
            <p:spPr>
              <a:xfrm>
                <a:off x="6828913" y="2676848"/>
                <a:ext cx="170407" cy="195866"/>
              </a:xfrm>
              <a:custGeom>
                <a:avLst/>
                <a:gdLst>
                  <a:gd name="connsiteX0" fmla="*/ 0 w 170407"/>
                  <a:gd name="connsiteY0" fmla="*/ 98103 h 195866"/>
                  <a:gd name="connsiteX1" fmla="*/ 10947 w 170407"/>
                  <a:gd name="connsiteY1" fmla="*/ 109001 h 195866"/>
                  <a:gd name="connsiteX2" fmla="*/ 13136 w 170407"/>
                  <a:gd name="connsiteY2" fmla="*/ 138976 h 195866"/>
                  <a:gd name="connsiteX3" fmla="*/ 4744 w 170407"/>
                  <a:gd name="connsiteY3" fmla="*/ 175426 h 195866"/>
                  <a:gd name="connsiteX4" fmla="*/ 36855 w 170407"/>
                  <a:gd name="connsiteY4" fmla="*/ 167587 h 195866"/>
                  <a:gd name="connsiteX5" fmla="*/ 68601 w 170407"/>
                  <a:gd name="connsiteY5" fmla="*/ 195866 h 195866"/>
                  <a:gd name="connsiteX6" fmla="*/ 78088 w 170407"/>
                  <a:gd name="connsiteY6" fmla="*/ 178834 h 195866"/>
                  <a:gd name="connsiteX7" fmla="*/ 89035 w 170407"/>
                  <a:gd name="connsiteY7" fmla="*/ 189732 h 195866"/>
                  <a:gd name="connsiteX8" fmla="*/ 159095 w 170407"/>
                  <a:gd name="connsiteY8" fmla="*/ 184619 h 195866"/>
                  <a:gd name="connsiteX9" fmla="*/ 144499 w 170407"/>
                  <a:gd name="connsiteY9" fmla="*/ 36450 h 195866"/>
                  <a:gd name="connsiteX10" fmla="*/ 170407 w 170407"/>
                  <a:gd name="connsiteY10" fmla="*/ 36450 h 195866"/>
                  <a:gd name="connsiteX11" fmla="*/ 117497 w 170407"/>
                  <a:gd name="connsiteY11" fmla="*/ 0 h 195866"/>
                  <a:gd name="connsiteX12" fmla="*/ 115672 w 170407"/>
                  <a:gd name="connsiteY12" fmla="*/ 19759 h 195866"/>
                  <a:gd name="connsiteX13" fmla="*/ 71885 w 170407"/>
                  <a:gd name="connsiteY13" fmla="*/ 18395 h 195866"/>
                  <a:gd name="connsiteX14" fmla="*/ 71520 w 170407"/>
                  <a:gd name="connsiteY14" fmla="*/ 59949 h 195866"/>
                  <a:gd name="connsiteX15" fmla="*/ 55465 w 170407"/>
                  <a:gd name="connsiteY15" fmla="*/ 67788 h 195866"/>
                  <a:gd name="connsiteX16" fmla="*/ 56924 w 170407"/>
                  <a:gd name="connsiteY16" fmla="*/ 91969 h 195866"/>
                  <a:gd name="connsiteX17" fmla="*/ 0 w 170407"/>
                  <a:gd name="connsiteY17" fmla="*/ 98103 h 19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0407" h="195866">
                    <a:moveTo>
                      <a:pt x="0" y="98103"/>
                    </a:moveTo>
                    <a:lnTo>
                      <a:pt x="10947" y="109001"/>
                    </a:lnTo>
                    <a:lnTo>
                      <a:pt x="13136" y="138976"/>
                    </a:lnTo>
                    <a:lnTo>
                      <a:pt x="4744" y="175426"/>
                    </a:lnTo>
                    <a:lnTo>
                      <a:pt x="36855" y="167587"/>
                    </a:lnTo>
                    <a:lnTo>
                      <a:pt x="68601" y="195866"/>
                    </a:lnTo>
                    <a:lnTo>
                      <a:pt x="78088" y="178834"/>
                    </a:lnTo>
                    <a:lnTo>
                      <a:pt x="89035" y="189732"/>
                    </a:lnTo>
                    <a:lnTo>
                      <a:pt x="159095" y="184619"/>
                    </a:lnTo>
                    <a:lnTo>
                      <a:pt x="144499" y="36450"/>
                    </a:lnTo>
                    <a:lnTo>
                      <a:pt x="170407" y="36450"/>
                    </a:lnTo>
                    <a:lnTo>
                      <a:pt x="117497" y="0"/>
                    </a:lnTo>
                    <a:lnTo>
                      <a:pt x="115672" y="19759"/>
                    </a:lnTo>
                    <a:lnTo>
                      <a:pt x="71885" y="18395"/>
                    </a:lnTo>
                    <a:lnTo>
                      <a:pt x="71520" y="59949"/>
                    </a:lnTo>
                    <a:lnTo>
                      <a:pt x="55465" y="67788"/>
                    </a:lnTo>
                    <a:lnTo>
                      <a:pt x="56924" y="91969"/>
                    </a:lnTo>
                    <a:lnTo>
                      <a:pt x="0" y="98103"/>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22" name="任意多边形: 形状 221">
                <a:extLst>
                  <a:ext uri="{FF2B5EF4-FFF2-40B4-BE49-F238E27FC236}">
                    <a16:creationId xmlns:a16="http://schemas.microsoft.com/office/drawing/2014/main" id="{2EC1984A-2161-4DDD-AFBF-3FCC531AB2C7}"/>
                  </a:ext>
                </a:extLst>
              </p:cNvPr>
              <p:cNvSpPr/>
              <p:nvPr/>
            </p:nvSpPr>
            <p:spPr>
              <a:xfrm>
                <a:off x="6888555" y="2532078"/>
                <a:ext cx="161886" cy="136249"/>
              </a:xfrm>
              <a:custGeom>
                <a:avLst/>
                <a:gdLst>
                  <a:gd name="connsiteX0" fmla="*/ 0 w 161886"/>
                  <a:gd name="connsiteY0" fmla="*/ 134511 h 136249"/>
                  <a:gd name="connsiteX1" fmla="*/ 39476 w 161886"/>
                  <a:gd name="connsiteY1" fmla="*/ 108098 h 136249"/>
                  <a:gd name="connsiteX2" fmla="*/ 53962 w 161886"/>
                  <a:gd name="connsiteY2" fmla="*/ 54573 h 136249"/>
                  <a:gd name="connsiteX3" fmla="*/ 87643 w 161886"/>
                  <a:gd name="connsiteY3" fmla="*/ 26762 h 136249"/>
                  <a:gd name="connsiteX4" fmla="*/ 98870 w 161886"/>
                  <a:gd name="connsiteY4" fmla="*/ 0 h 136249"/>
                  <a:gd name="connsiteX5" fmla="*/ 148124 w 161886"/>
                  <a:gd name="connsiteY5" fmla="*/ 9040 h 136249"/>
                  <a:gd name="connsiteX6" fmla="*/ 161887 w 161886"/>
                  <a:gd name="connsiteY6" fmla="*/ 59787 h 136249"/>
                  <a:gd name="connsiteX7" fmla="*/ 140157 w 161886"/>
                  <a:gd name="connsiteY7" fmla="*/ 60827 h 136249"/>
                  <a:gd name="connsiteX8" fmla="*/ 127481 w 161886"/>
                  <a:gd name="connsiteY8" fmla="*/ 66740 h 136249"/>
                  <a:gd name="connsiteX9" fmla="*/ 130017 w 161886"/>
                  <a:gd name="connsiteY9" fmla="*/ 79947 h 136249"/>
                  <a:gd name="connsiteX10" fmla="*/ 66638 w 161886"/>
                  <a:gd name="connsiteY10" fmla="*/ 110185 h 136249"/>
                  <a:gd name="connsiteX11" fmla="*/ 59033 w 161886"/>
                  <a:gd name="connsiteY11" fmla="*/ 136249 h 136249"/>
                  <a:gd name="connsiteX12" fmla="*/ 0 w 161886"/>
                  <a:gd name="connsiteY12" fmla="*/ 134511 h 136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886" h="136249">
                    <a:moveTo>
                      <a:pt x="0" y="134511"/>
                    </a:moveTo>
                    <a:lnTo>
                      <a:pt x="39476" y="108098"/>
                    </a:lnTo>
                    <a:lnTo>
                      <a:pt x="53962" y="54573"/>
                    </a:lnTo>
                    <a:lnTo>
                      <a:pt x="87643" y="26762"/>
                    </a:lnTo>
                    <a:lnTo>
                      <a:pt x="98870" y="0"/>
                    </a:lnTo>
                    <a:lnTo>
                      <a:pt x="148124" y="9040"/>
                    </a:lnTo>
                    <a:lnTo>
                      <a:pt x="161887" y="59787"/>
                    </a:lnTo>
                    <a:lnTo>
                      <a:pt x="140157" y="60827"/>
                    </a:lnTo>
                    <a:lnTo>
                      <a:pt x="127481" y="66740"/>
                    </a:lnTo>
                    <a:lnTo>
                      <a:pt x="130017" y="79947"/>
                    </a:lnTo>
                    <a:lnTo>
                      <a:pt x="66638" y="110185"/>
                    </a:lnTo>
                    <a:lnTo>
                      <a:pt x="59033" y="136249"/>
                    </a:lnTo>
                    <a:lnTo>
                      <a:pt x="0" y="13451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23" name="任意多边形: 形状 222">
                <a:extLst>
                  <a:ext uri="{FF2B5EF4-FFF2-40B4-BE49-F238E27FC236}">
                    <a16:creationId xmlns:a16="http://schemas.microsoft.com/office/drawing/2014/main" id="{449B1587-96F8-4324-A8C1-7070F05D7401}"/>
                  </a:ext>
                </a:extLst>
              </p:cNvPr>
              <p:cNvSpPr/>
              <p:nvPr/>
            </p:nvSpPr>
            <p:spPr>
              <a:xfrm>
                <a:off x="7493501" y="3272950"/>
                <a:ext cx="153366" cy="255483"/>
              </a:xfrm>
              <a:custGeom>
                <a:avLst/>
                <a:gdLst>
                  <a:gd name="connsiteX0" fmla="*/ 0 w 153366"/>
                  <a:gd name="connsiteY0" fmla="*/ 71222 h 255483"/>
                  <a:gd name="connsiteX1" fmla="*/ 3083 w 153366"/>
                  <a:gd name="connsiteY1" fmla="*/ 79512 h 255483"/>
                  <a:gd name="connsiteX2" fmla="*/ 39305 w 153366"/>
                  <a:gd name="connsiteY2" fmla="*/ 90921 h 255483"/>
                  <a:gd name="connsiteX3" fmla="*/ 43544 w 153366"/>
                  <a:gd name="connsiteY3" fmla="*/ 107169 h 255483"/>
                  <a:gd name="connsiteX4" fmla="*/ 40462 w 153366"/>
                  <a:gd name="connsiteY4" fmla="*/ 147965 h 255483"/>
                  <a:gd name="connsiteX5" fmla="*/ 21965 w 153366"/>
                  <a:gd name="connsiteY5" fmla="*/ 189791 h 255483"/>
                  <a:gd name="connsiteX6" fmla="*/ 28130 w 153366"/>
                  <a:gd name="connsiteY6" fmla="*/ 239575 h 255483"/>
                  <a:gd name="connsiteX7" fmla="*/ 29671 w 153366"/>
                  <a:gd name="connsiteY7" fmla="*/ 255483 h 255483"/>
                  <a:gd name="connsiteX8" fmla="*/ 40076 w 153366"/>
                  <a:gd name="connsiteY8" fmla="*/ 255483 h 255483"/>
                  <a:gd name="connsiteX9" fmla="*/ 40076 w 153366"/>
                  <a:gd name="connsiteY9" fmla="*/ 238195 h 255483"/>
                  <a:gd name="connsiteX10" fmla="*/ 78996 w 153366"/>
                  <a:gd name="connsiteY10" fmla="*/ 215028 h 255483"/>
                  <a:gd name="connsiteX11" fmla="*/ 67435 w 153366"/>
                  <a:gd name="connsiteY11" fmla="*/ 147965 h 255483"/>
                  <a:gd name="connsiteX12" fmla="*/ 152595 w 153366"/>
                  <a:gd name="connsiteY12" fmla="*/ 79171 h 255483"/>
                  <a:gd name="connsiteX13" fmla="*/ 153367 w 153366"/>
                  <a:gd name="connsiteY13" fmla="*/ 0 h 255483"/>
                  <a:gd name="connsiteX14" fmla="*/ 131787 w 153366"/>
                  <a:gd name="connsiteY14" fmla="*/ 13488 h 255483"/>
                  <a:gd name="connsiteX15" fmla="*/ 72444 w 153366"/>
                  <a:gd name="connsiteY15" fmla="*/ 17978 h 255483"/>
                  <a:gd name="connsiteX16" fmla="*/ 72059 w 153366"/>
                  <a:gd name="connsiteY16" fmla="*/ 46325 h 255483"/>
                  <a:gd name="connsiteX17" fmla="*/ 87473 w 153366"/>
                  <a:gd name="connsiteY17" fmla="*/ 69143 h 255483"/>
                  <a:gd name="connsiteX18" fmla="*/ 78225 w 153366"/>
                  <a:gd name="connsiteY18" fmla="*/ 103020 h 255483"/>
                  <a:gd name="connsiteX19" fmla="*/ 63196 w 153366"/>
                  <a:gd name="connsiteY19" fmla="*/ 84352 h 255483"/>
                  <a:gd name="connsiteX20" fmla="*/ 64353 w 153366"/>
                  <a:gd name="connsiteY20" fmla="*/ 62233 h 255483"/>
                  <a:gd name="connsiteX21" fmla="*/ 45856 w 153366"/>
                  <a:gd name="connsiteY21" fmla="*/ 55663 h 255483"/>
                  <a:gd name="connsiteX22" fmla="*/ 0 w 153366"/>
                  <a:gd name="connsiteY22" fmla="*/ 71222 h 25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3366" h="255483">
                    <a:moveTo>
                      <a:pt x="0" y="71222"/>
                    </a:moveTo>
                    <a:lnTo>
                      <a:pt x="3083" y="79512"/>
                    </a:lnTo>
                    <a:lnTo>
                      <a:pt x="39305" y="90921"/>
                    </a:lnTo>
                    <a:lnTo>
                      <a:pt x="43544" y="107169"/>
                    </a:lnTo>
                    <a:lnTo>
                      <a:pt x="40462" y="147965"/>
                    </a:lnTo>
                    <a:lnTo>
                      <a:pt x="21965" y="189791"/>
                    </a:lnTo>
                    <a:lnTo>
                      <a:pt x="28130" y="239575"/>
                    </a:lnTo>
                    <a:lnTo>
                      <a:pt x="29671" y="255483"/>
                    </a:lnTo>
                    <a:lnTo>
                      <a:pt x="40076" y="255483"/>
                    </a:lnTo>
                    <a:lnTo>
                      <a:pt x="40076" y="238195"/>
                    </a:lnTo>
                    <a:lnTo>
                      <a:pt x="78996" y="215028"/>
                    </a:lnTo>
                    <a:lnTo>
                      <a:pt x="67435" y="147965"/>
                    </a:lnTo>
                    <a:lnTo>
                      <a:pt x="152595" y="79171"/>
                    </a:lnTo>
                    <a:lnTo>
                      <a:pt x="153367" y="0"/>
                    </a:lnTo>
                    <a:lnTo>
                      <a:pt x="131787" y="13488"/>
                    </a:lnTo>
                    <a:lnTo>
                      <a:pt x="72444" y="17978"/>
                    </a:lnTo>
                    <a:lnTo>
                      <a:pt x="72059" y="46325"/>
                    </a:lnTo>
                    <a:lnTo>
                      <a:pt x="87473" y="69143"/>
                    </a:lnTo>
                    <a:lnTo>
                      <a:pt x="78225" y="103020"/>
                    </a:lnTo>
                    <a:lnTo>
                      <a:pt x="63196" y="84352"/>
                    </a:lnTo>
                    <a:lnTo>
                      <a:pt x="64353" y="62233"/>
                    </a:lnTo>
                    <a:lnTo>
                      <a:pt x="45856" y="55663"/>
                    </a:lnTo>
                    <a:lnTo>
                      <a:pt x="0" y="7122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24" name="任意多边形: 形状 223">
                <a:extLst>
                  <a:ext uri="{FF2B5EF4-FFF2-40B4-BE49-F238E27FC236}">
                    <a16:creationId xmlns:a16="http://schemas.microsoft.com/office/drawing/2014/main" id="{6562E659-638E-4980-AF78-70A391093400}"/>
                  </a:ext>
                </a:extLst>
              </p:cNvPr>
              <p:cNvSpPr/>
              <p:nvPr/>
            </p:nvSpPr>
            <p:spPr>
              <a:xfrm>
                <a:off x="7067483" y="2736456"/>
                <a:ext cx="230049" cy="187345"/>
              </a:xfrm>
              <a:custGeom>
                <a:avLst/>
                <a:gdLst>
                  <a:gd name="connsiteX0" fmla="*/ 0 w 230049"/>
                  <a:gd name="connsiteY0" fmla="*/ 136224 h 187345"/>
                  <a:gd name="connsiteX1" fmla="*/ 3032 w 230049"/>
                  <a:gd name="connsiteY1" fmla="*/ 150930 h 187345"/>
                  <a:gd name="connsiteX2" fmla="*/ 29941 w 230049"/>
                  <a:gd name="connsiteY2" fmla="*/ 183495 h 187345"/>
                  <a:gd name="connsiteX3" fmla="*/ 37899 w 230049"/>
                  <a:gd name="connsiteY3" fmla="*/ 176840 h 187345"/>
                  <a:gd name="connsiteX4" fmla="*/ 48890 w 230049"/>
                  <a:gd name="connsiteY4" fmla="*/ 187346 h 187345"/>
                  <a:gd name="connsiteX5" fmla="*/ 67461 w 230049"/>
                  <a:gd name="connsiteY5" fmla="*/ 154781 h 187345"/>
                  <a:gd name="connsiteX6" fmla="*/ 132269 w 230049"/>
                  <a:gd name="connsiteY6" fmla="*/ 171242 h 187345"/>
                  <a:gd name="connsiteX7" fmla="*/ 188740 w 230049"/>
                  <a:gd name="connsiteY7" fmla="*/ 154082 h 187345"/>
                  <a:gd name="connsiteX8" fmla="*/ 191014 w 230049"/>
                  <a:gd name="connsiteY8" fmla="*/ 146380 h 187345"/>
                  <a:gd name="connsiteX9" fmla="*/ 219438 w 230049"/>
                  <a:gd name="connsiteY9" fmla="*/ 105056 h 187345"/>
                  <a:gd name="connsiteX10" fmla="*/ 230050 w 230049"/>
                  <a:gd name="connsiteY10" fmla="*/ 49725 h 187345"/>
                  <a:gd name="connsiteX11" fmla="*/ 215270 w 230049"/>
                  <a:gd name="connsiteY11" fmla="*/ 32215 h 187345"/>
                  <a:gd name="connsiteX12" fmla="*/ 215270 w 230049"/>
                  <a:gd name="connsiteY12" fmla="*/ 8052 h 187345"/>
                  <a:gd name="connsiteX13" fmla="*/ 166000 w 230049"/>
                  <a:gd name="connsiteY13" fmla="*/ 0 h 187345"/>
                  <a:gd name="connsiteX14" fmla="*/ 79210 w 230049"/>
                  <a:gd name="connsiteY14" fmla="*/ 64789 h 187345"/>
                  <a:gd name="connsiteX15" fmla="*/ 56849 w 230049"/>
                  <a:gd name="connsiteY15" fmla="*/ 70736 h 187345"/>
                  <a:gd name="connsiteX16" fmla="*/ 57228 w 230049"/>
                  <a:gd name="connsiteY16" fmla="*/ 119064 h 187345"/>
                  <a:gd name="connsiteX17" fmla="*/ 46995 w 230049"/>
                  <a:gd name="connsiteY17" fmla="*/ 129569 h 187345"/>
                  <a:gd name="connsiteX18" fmla="*/ 0 w 230049"/>
                  <a:gd name="connsiteY18" fmla="*/ 136224 h 187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0049" h="187345">
                    <a:moveTo>
                      <a:pt x="0" y="136224"/>
                    </a:moveTo>
                    <a:lnTo>
                      <a:pt x="3032" y="150930"/>
                    </a:lnTo>
                    <a:lnTo>
                      <a:pt x="29941" y="183495"/>
                    </a:lnTo>
                    <a:lnTo>
                      <a:pt x="37899" y="176840"/>
                    </a:lnTo>
                    <a:lnTo>
                      <a:pt x="48890" y="187346"/>
                    </a:lnTo>
                    <a:lnTo>
                      <a:pt x="67461" y="154781"/>
                    </a:lnTo>
                    <a:lnTo>
                      <a:pt x="132269" y="171242"/>
                    </a:lnTo>
                    <a:lnTo>
                      <a:pt x="188740" y="154082"/>
                    </a:lnTo>
                    <a:lnTo>
                      <a:pt x="191014" y="146380"/>
                    </a:lnTo>
                    <a:lnTo>
                      <a:pt x="219438" y="105056"/>
                    </a:lnTo>
                    <a:lnTo>
                      <a:pt x="230050" y="49725"/>
                    </a:lnTo>
                    <a:lnTo>
                      <a:pt x="215270" y="32215"/>
                    </a:lnTo>
                    <a:lnTo>
                      <a:pt x="215270" y="8052"/>
                    </a:lnTo>
                    <a:lnTo>
                      <a:pt x="166000" y="0"/>
                    </a:lnTo>
                    <a:lnTo>
                      <a:pt x="79210" y="64789"/>
                    </a:lnTo>
                    <a:lnTo>
                      <a:pt x="56849" y="70736"/>
                    </a:lnTo>
                    <a:lnTo>
                      <a:pt x="57228" y="119064"/>
                    </a:lnTo>
                    <a:lnTo>
                      <a:pt x="46995" y="129569"/>
                    </a:lnTo>
                    <a:lnTo>
                      <a:pt x="0" y="13622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25" name="任意多边形: 形状 224">
                <a:extLst>
                  <a:ext uri="{FF2B5EF4-FFF2-40B4-BE49-F238E27FC236}">
                    <a16:creationId xmlns:a16="http://schemas.microsoft.com/office/drawing/2014/main" id="{BEDBF79E-B0A2-4C70-A3B5-0A2243250510}"/>
                  </a:ext>
                </a:extLst>
              </p:cNvPr>
              <p:cNvSpPr/>
              <p:nvPr/>
            </p:nvSpPr>
            <p:spPr>
              <a:xfrm>
                <a:off x="7110085" y="2889746"/>
                <a:ext cx="161886" cy="153281"/>
              </a:xfrm>
              <a:custGeom>
                <a:avLst/>
                <a:gdLst>
                  <a:gd name="connsiteX0" fmla="*/ 0 w 161886"/>
                  <a:gd name="connsiteY0" fmla="*/ 119694 h 153281"/>
                  <a:gd name="connsiteX1" fmla="*/ 10550 w 161886"/>
                  <a:gd name="connsiteY1" fmla="*/ 33937 h 153281"/>
                  <a:gd name="connsiteX2" fmla="*/ 28376 w 161886"/>
                  <a:gd name="connsiteY2" fmla="*/ 707 h 153281"/>
                  <a:gd name="connsiteX3" fmla="*/ 90584 w 161886"/>
                  <a:gd name="connsiteY3" fmla="*/ 17501 h 153281"/>
                  <a:gd name="connsiteX4" fmla="*/ 144789 w 161886"/>
                  <a:gd name="connsiteY4" fmla="*/ 0 h 153281"/>
                  <a:gd name="connsiteX5" fmla="*/ 155702 w 161886"/>
                  <a:gd name="connsiteY5" fmla="*/ 20364 h 153281"/>
                  <a:gd name="connsiteX6" fmla="*/ 161887 w 161886"/>
                  <a:gd name="connsiteY6" fmla="*/ 33937 h 153281"/>
                  <a:gd name="connsiteX7" fmla="*/ 147699 w 161886"/>
                  <a:gd name="connsiteY7" fmla="*/ 46445 h 153281"/>
                  <a:gd name="connsiteX8" fmla="*/ 117504 w 161886"/>
                  <a:gd name="connsiteY8" fmla="*/ 115766 h 153281"/>
                  <a:gd name="connsiteX9" fmla="*/ 91676 w 161886"/>
                  <a:gd name="connsiteY9" fmla="*/ 111472 h 153281"/>
                  <a:gd name="connsiteX10" fmla="*/ 77851 w 161886"/>
                  <a:gd name="connsiteY10" fmla="*/ 144352 h 153281"/>
                  <a:gd name="connsiteX11" fmla="*/ 46565 w 161886"/>
                  <a:gd name="connsiteY11" fmla="*/ 153281 h 153281"/>
                  <a:gd name="connsiteX12" fmla="*/ 28376 w 161886"/>
                  <a:gd name="connsiteY12" fmla="*/ 123980 h 153281"/>
                  <a:gd name="connsiteX13" fmla="*/ 0 w 161886"/>
                  <a:gd name="connsiteY13" fmla="*/ 119694 h 15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1886" h="153281">
                    <a:moveTo>
                      <a:pt x="0" y="119694"/>
                    </a:moveTo>
                    <a:lnTo>
                      <a:pt x="10550" y="33937"/>
                    </a:lnTo>
                    <a:lnTo>
                      <a:pt x="28376" y="707"/>
                    </a:lnTo>
                    <a:lnTo>
                      <a:pt x="90584" y="17501"/>
                    </a:lnTo>
                    <a:lnTo>
                      <a:pt x="144789" y="0"/>
                    </a:lnTo>
                    <a:lnTo>
                      <a:pt x="155702" y="20364"/>
                    </a:lnTo>
                    <a:lnTo>
                      <a:pt x="161887" y="33937"/>
                    </a:lnTo>
                    <a:lnTo>
                      <a:pt x="147699" y="46445"/>
                    </a:lnTo>
                    <a:lnTo>
                      <a:pt x="117504" y="115766"/>
                    </a:lnTo>
                    <a:lnTo>
                      <a:pt x="91676" y="111472"/>
                    </a:lnTo>
                    <a:lnTo>
                      <a:pt x="77851" y="144352"/>
                    </a:lnTo>
                    <a:lnTo>
                      <a:pt x="46565" y="153281"/>
                    </a:lnTo>
                    <a:lnTo>
                      <a:pt x="28376" y="123980"/>
                    </a:lnTo>
                    <a:lnTo>
                      <a:pt x="0" y="11969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26" name="任意多边形: 形状 225">
                <a:extLst>
                  <a:ext uri="{FF2B5EF4-FFF2-40B4-BE49-F238E27FC236}">
                    <a16:creationId xmlns:a16="http://schemas.microsoft.com/office/drawing/2014/main" id="{84DECF28-6ECB-4D91-A890-BAC8583F916F}"/>
                  </a:ext>
                </a:extLst>
              </p:cNvPr>
              <p:cNvSpPr/>
              <p:nvPr/>
            </p:nvSpPr>
            <p:spPr>
              <a:xfrm>
                <a:off x="6828913" y="2906770"/>
                <a:ext cx="42601" cy="34064"/>
              </a:xfrm>
              <a:custGeom>
                <a:avLst/>
                <a:gdLst>
                  <a:gd name="connsiteX0" fmla="*/ 0 w 42601"/>
                  <a:gd name="connsiteY0" fmla="*/ 3885 h 34064"/>
                  <a:gd name="connsiteX1" fmla="*/ 13836 w 42601"/>
                  <a:gd name="connsiteY1" fmla="*/ 18975 h 34064"/>
                  <a:gd name="connsiteX2" fmla="*/ 26216 w 42601"/>
                  <a:gd name="connsiteY2" fmla="*/ 14229 h 34064"/>
                  <a:gd name="connsiteX3" fmla="*/ 19662 w 42601"/>
                  <a:gd name="connsiteY3" fmla="*/ 18975 h 34064"/>
                  <a:gd name="connsiteX4" fmla="*/ 24760 w 42601"/>
                  <a:gd name="connsiteY4" fmla="*/ 34064 h 34064"/>
                  <a:gd name="connsiteX5" fmla="*/ 41509 w 42601"/>
                  <a:gd name="connsiteY5" fmla="*/ 18975 h 34064"/>
                  <a:gd name="connsiteX6" fmla="*/ 42601 w 42601"/>
                  <a:gd name="connsiteY6" fmla="*/ 0 h 34064"/>
                  <a:gd name="connsiteX7" fmla="*/ 0 w 42601"/>
                  <a:gd name="connsiteY7" fmla="*/ 3885 h 3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01" h="34064">
                    <a:moveTo>
                      <a:pt x="0" y="3885"/>
                    </a:moveTo>
                    <a:lnTo>
                      <a:pt x="13836" y="18975"/>
                    </a:lnTo>
                    <a:lnTo>
                      <a:pt x="26216" y="14229"/>
                    </a:lnTo>
                    <a:lnTo>
                      <a:pt x="19662" y="18975"/>
                    </a:lnTo>
                    <a:lnTo>
                      <a:pt x="24760" y="34064"/>
                    </a:lnTo>
                    <a:lnTo>
                      <a:pt x="41509" y="18975"/>
                    </a:lnTo>
                    <a:lnTo>
                      <a:pt x="42601" y="0"/>
                    </a:lnTo>
                    <a:lnTo>
                      <a:pt x="0" y="3885"/>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27" name="任意多边形: 形状 226">
                <a:extLst>
                  <a:ext uri="{FF2B5EF4-FFF2-40B4-BE49-F238E27FC236}">
                    <a16:creationId xmlns:a16="http://schemas.microsoft.com/office/drawing/2014/main" id="{9AA9E128-DFD9-42DE-A6A6-23B9125D83D7}"/>
                  </a:ext>
                </a:extLst>
              </p:cNvPr>
              <p:cNvSpPr/>
              <p:nvPr/>
            </p:nvSpPr>
            <p:spPr>
              <a:xfrm>
                <a:off x="7791714" y="2693880"/>
                <a:ext cx="8520" cy="25544"/>
              </a:xfrm>
              <a:custGeom>
                <a:avLst/>
                <a:gdLst>
                  <a:gd name="connsiteX0" fmla="*/ 0 w 8520"/>
                  <a:gd name="connsiteY0" fmla="*/ 21054 h 25544"/>
                  <a:gd name="connsiteX1" fmla="*/ 3877 w 8520"/>
                  <a:gd name="connsiteY1" fmla="*/ 25544 h 25544"/>
                  <a:gd name="connsiteX2" fmla="*/ 8520 w 8520"/>
                  <a:gd name="connsiteY2" fmla="*/ 24164 h 25544"/>
                  <a:gd name="connsiteX3" fmla="*/ 4644 w 8520"/>
                  <a:gd name="connsiteY3" fmla="*/ 0 h 25544"/>
                  <a:gd name="connsiteX4" fmla="*/ 0 w 8520"/>
                  <a:gd name="connsiteY4" fmla="*/ 21054 h 2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0" h="25544">
                    <a:moveTo>
                      <a:pt x="0" y="21054"/>
                    </a:moveTo>
                    <a:lnTo>
                      <a:pt x="3877" y="25544"/>
                    </a:lnTo>
                    <a:lnTo>
                      <a:pt x="8520" y="24164"/>
                    </a:lnTo>
                    <a:lnTo>
                      <a:pt x="4644" y="0"/>
                    </a:lnTo>
                    <a:lnTo>
                      <a:pt x="0" y="2105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28" name="任意多边形: 形状 227">
                <a:extLst>
                  <a:ext uri="{FF2B5EF4-FFF2-40B4-BE49-F238E27FC236}">
                    <a16:creationId xmlns:a16="http://schemas.microsoft.com/office/drawing/2014/main" id="{209C2F18-CF9F-46AF-83A8-51280A20ABDD}"/>
                  </a:ext>
                </a:extLst>
              </p:cNvPr>
              <p:cNvSpPr/>
              <p:nvPr/>
            </p:nvSpPr>
            <p:spPr>
              <a:xfrm>
                <a:off x="7484981" y="3119668"/>
                <a:ext cx="17040" cy="25552"/>
              </a:xfrm>
              <a:custGeom>
                <a:avLst/>
                <a:gdLst>
                  <a:gd name="connsiteX0" fmla="*/ 0 w 17040"/>
                  <a:gd name="connsiteY0" fmla="*/ 25553 h 25552"/>
                  <a:gd name="connsiteX1" fmla="*/ 7488 w 17040"/>
                  <a:gd name="connsiteY1" fmla="*/ 4260 h 25552"/>
                  <a:gd name="connsiteX2" fmla="*/ 14459 w 17040"/>
                  <a:gd name="connsiteY2" fmla="*/ 0 h 25552"/>
                  <a:gd name="connsiteX3" fmla="*/ 17041 w 17040"/>
                  <a:gd name="connsiteY3" fmla="*/ 20227 h 25552"/>
                  <a:gd name="connsiteX4" fmla="*/ 0 w 17040"/>
                  <a:gd name="connsiteY4" fmla="*/ 25553 h 25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0" h="25552">
                    <a:moveTo>
                      <a:pt x="0" y="25553"/>
                    </a:moveTo>
                    <a:lnTo>
                      <a:pt x="7488" y="4260"/>
                    </a:lnTo>
                    <a:lnTo>
                      <a:pt x="14459" y="0"/>
                    </a:lnTo>
                    <a:lnTo>
                      <a:pt x="17041" y="20227"/>
                    </a:lnTo>
                    <a:lnTo>
                      <a:pt x="0" y="25553"/>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29" name="任意多边形: 形状 228">
                <a:extLst>
                  <a:ext uri="{FF2B5EF4-FFF2-40B4-BE49-F238E27FC236}">
                    <a16:creationId xmlns:a16="http://schemas.microsoft.com/office/drawing/2014/main" id="{FABBB5DF-17C2-4516-8267-5B9FE63EB28C}"/>
                  </a:ext>
                </a:extLst>
              </p:cNvPr>
              <p:cNvSpPr/>
              <p:nvPr/>
            </p:nvSpPr>
            <p:spPr>
              <a:xfrm>
                <a:off x="6820393" y="2847161"/>
                <a:ext cx="85203" cy="68128"/>
              </a:xfrm>
              <a:custGeom>
                <a:avLst/>
                <a:gdLst>
                  <a:gd name="connsiteX0" fmla="*/ 0 w 85203"/>
                  <a:gd name="connsiteY0" fmla="*/ 30733 h 68128"/>
                  <a:gd name="connsiteX1" fmla="*/ 11702 w 85203"/>
                  <a:gd name="connsiteY1" fmla="*/ 49614 h 68128"/>
                  <a:gd name="connsiteX2" fmla="*/ 50830 w 85203"/>
                  <a:gd name="connsiteY2" fmla="*/ 52946 h 68128"/>
                  <a:gd name="connsiteX3" fmla="*/ 9142 w 85203"/>
                  <a:gd name="connsiteY3" fmla="*/ 59242 h 68128"/>
                  <a:gd name="connsiteX4" fmla="*/ 9142 w 85203"/>
                  <a:gd name="connsiteY4" fmla="*/ 68129 h 68128"/>
                  <a:gd name="connsiteX5" fmla="*/ 51927 w 85203"/>
                  <a:gd name="connsiteY5" fmla="*/ 64797 h 68128"/>
                  <a:gd name="connsiteX6" fmla="*/ 85203 w 85203"/>
                  <a:gd name="connsiteY6" fmla="*/ 68129 h 68128"/>
                  <a:gd name="connsiteX7" fmla="*/ 75696 w 85203"/>
                  <a:gd name="connsiteY7" fmla="*/ 30733 h 68128"/>
                  <a:gd name="connsiteX8" fmla="*/ 43882 w 85203"/>
                  <a:gd name="connsiteY8" fmla="*/ 0 h 68128"/>
                  <a:gd name="connsiteX9" fmla="*/ 11702 w 85203"/>
                  <a:gd name="connsiteY9" fmla="*/ 8520 h 68128"/>
                  <a:gd name="connsiteX10" fmla="*/ 0 w 85203"/>
                  <a:gd name="connsiteY10" fmla="*/ 30733 h 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203" h="68128">
                    <a:moveTo>
                      <a:pt x="0" y="30733"/>
                    </a:moveTo>
                    <a:lnTo>
                      <a:pt x="11702" y="49614"/>
                    </a:lnTo>
                    <a:lnTo>
                      <a:pt x="50830" y="52946"/>
                    </a:lnTo>
                    <a:lnTo>
                      <a:pt x="9142" y="59242"/>
                    </a:lnTo>
                    <a:lnTo>
                      <a:pt x="9142" y="68129"/>
                    </a:lnTo>
                    <a:lnTo>
                      <a:pt x="51927" y="64797"/>
                    </a:lnTo>
                    <a:lnTo>
                      <a:pt x="85203" y="68129"/>
                    </a:lnTo>
                    <a:lnTo>
                      <a:pt x="75696" y="30733"/>
                    </a:lnTo>
                    <a:lnTo>
                      <a:pt x="43882" y="0"/>
                    </a:lnTo>
                    <a:lnTo>
                      <a:pt x="11702" y="8520"/>
                    </a:lnTo>
                    <a:lnTo>
                      <a:pt x="0" y="30733"/>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30" name="任意多边形: 形状 229">
                <a:extLst>
                  <a:ext uri="{FF2B5EF4-FFF2-40B4-BE49-F238E27FC236}">
                    <a16:creationId xmlns:a16="http://schemas.microsoft.com/office/drawing/2014/main" id="{1C303743-5C8B-4FAA-A0B5-DD62D86EE63C}"/>
                  </a:ext>
                </a:extLst>
              </p:cNvPr>
              <p:cNvSpPr/>
              <p:nvPr/>
            </p:nvSpPr>
            <p:spPr>
              <a:xfrm>
                <a:off x="6880035" y="2949355"/>
                <a:ext cx="42601" cy="51096"/>
              </a:xfrm>
              <a:custGeom>
                <a:avLst/>
                <a:gdLst>
                  <a:gd name="connsiteX0" fmla="*/ 0 w 42601"/>
                  <a:gd name="connsiteY0" fmla="*/ 14212 h 51096"/>
                  <a:gd name="connsiteX1" fmla="*/ 4040 w 42601"/>
                  <a:gd name="connsiteY1" fmla="*/ 34192 h 51096"/>
                  <a:gd name="connsiteX2" fmla="*/ 24606 w 42601"/>
                  <a:gd name="connsiteY2" fmla="*/ 51097 h 51096"/>
                  <a:gd name="connsiteX3" fmla="*/ 42602 w 42601"/>
                  <a:gd name="connsiteY3" fmla="*/ 25357 h 51096"/>
                  <a:gd name="connsiteX4" fmla="*/ 27912 w 42601"/>
                  <a:gd name="connsiteY4" fmla="*/ 0 h 51096"/>
                  <a:gd name="connsiteX5" fmla="*/ 0 w 42601"/>
                  <a:gd name="connsiteY5" fmla="*/ 14212 h 5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1" h="51096">
                    <a:moveTo>
                      <a:pt x="0" y="14212"/>
                    </a:moveTo>
                    <a:lnTo>
                      <a:pt x="4040" y="34192"/>
                    </a:lnTo>
                    <a:lnTo>
                      <a:pt x="24606" y="51097"/>
                    </a:lnTo>
                    <a:lnTo>
                      <a:pt x="42602" y="25357"/>
                    </a:lnTo>
                    <a:lnTo>
                      <a:pt x="27912" y="0"/>
                    </a:lnTo>
                    <a:lnTo>
                      <a:pt x="0" y="1421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31" name="任意多边形: 形状 230">
                <a:extLst>
                  <a:ext uri="{FF2B5EF4-FFF2-40B4-BE49-F238E27FC236}">
                    <a16:creationId xmlns:a16="http://schemas.microsoft.com/office/drawing/2014/main" id="{082704E6-8BEC-4037-A056-2D464BF9533A}"/>
                  </a:ext>
                </a:extLst>
              </p:cNvPr>
              <p:cNvSpPr/>
              <p:nvPr/>
            </p:nvSpPr>
            <p:spPr>
              <a:xfrm>
                <a:off x="7655388" y="2923802"/>
                <a:ext cx="144846" cy="212898"/>
              </a:xfrm>
              <a:custGeom>
                <a:avLst/>
                <a:gdLst>
                  <a:gd name="connsiteX0" fmla="*/ 0 w 144846"/>
                  <a:gd name="connsiteY0" fmla="*/ 199811 h 212898"/>
                  <a:gd name="connsiteX1" fmla="*/ 0 w 144846"/>
                  <a:gd name="connsiteY1" fmla="*/ 142520 h 212898"/>
                  <a:gd name="connsiteX2" fmla="*/ 11886 w 144846"/>
                  <a:gd name="connsiteY2" fmla="*/ 125198 h 212898"/>
                  <a:gd name="connsiteX3" fmla="*/ 56081 w 144846"/>
                  <a:gd name="connsiteY3" fmla="*/ 107868 h 212898"/>
                  <a:gd name="connsiteX4" fmla="*/ 99535 w 144846"/>
                  <a:gd name="connsiteY4" fmla="*/ 61185 h 212898"/>
                  <a:gd name="connsiteX5" fmla="*/ 42713 w 144846"/>
                  <a:gd name="connsiteY5" fmla="*/ 45269 h 212898"/>
                  <a:gd name="connsiteX6" fmla="*/ 26371 w 144846"/>
                  <a:gd name="connsiteY6" fmla="*/ 16981 h 212898"/>
                  <a:gd name="connsiteX7" fmla="*/ 31202 w 144846"/>
                  <a:gd name="connsiteY7" fmla="*/ 8137 h 212898"/>
                  <a:gd name="connsiteX8" fmla="*/ 53857 w 144846"/>
                  <a:gd name="connsiteY8" fmla="*/ 24760 h 212898"/>
                  <a:gd name="connsiteX9" fmla="*/ 138533 w 144846"/>
                  <a:gd name="connsiteY9" fmla="*/ 0 h 212898"/>
                  <a:gd name="connsiteX10" fmla="*/ 144846 w 144846"/>
                  <a:gd name="connsiteY10" fmla="*/ 24760 h 212898"/>
                  <a:gd name="connsiteX11" fmla="*/ 94704 w 144846"/>
                  <a:gd name="connsiteY11" fmla="*/ 124133 h 212898"/>
                  <a:gd name="connsiteX12" fmla="*/ 7430 w 144846"/>
                  <a:gd name="connsiteY12" fmla="*/ 212898 h 212898"/>
                  <a:gd name="connsiteX13" fmla="*/ 0 w 144846"/>
                  <a:gd name="connsiteY13" fmla="*/ 199811 h 21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4846" h="212898">
                    <a:moveTo>
                      <a:pt x="0" y="199811"/>
                    </a:moveTo>
                    <a:lnTo>
                      <a:pt x="0" y="142520"/>
                    </a:lnTo>
                    <a:lnTo>
                      <a:pt x="11886" y="125198"/>
                    </a:lnTo>
                    <a:lnTo>
                      <a:pt x="56081" y="107868"/>
                    </a:lnTo>
                    <a:lnTo>
                      <a:pt x="99535" y="61185"/>
                    </a:lnTo>
                    <a:lnTo>
                      <a:pt x="42713" y="45269"/>
                    </a:lnTo>
                    <a:lnTo>
                      <a:pt x="26371" y="16981"/>
                    </a:lnTo>
                    <a:lnTo>
                      <a:pt x="31202" y="8137"/>
                    </a:lnTo>
                    <a:lnTo>
                      <a:pt x="53857" y="24760"/>
                    </a:lnTo>
                    <a:lnTo>
                      <a:pt x="138533" y="0"/>
                    </a:lnTo>
                    <a:lnTo>
                      <a:pt x="144846" y="24760"/>
                    </a:lnTo>
                    <a:lnTo>
                      <a:pt x="94704" y="124133"/>
                    </a:lnTo>
                    <a:lnTo>
                      <a:pt x="7430" y="212898"/>
                    </a:lnTo>
                    <a:lnTo>
                      <a:pt x="0" y="19981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32" name="任意多边形: 形状 231">
                <a:extLst>
                  <a:ext uri="{FF2B5EF4-FFF2-40B4-BE49-F238E27FC236}">
                    <a16:creationId xmlns:a16="http://schemas.microsoft.com/office/drawing/2014/main" id="{6B6D3615-C728-4C79-BBCA-96DA0CA93E7B}"/>
                  </a:ext>
                </a:extLst>
              </p:cNvPr>
              <p:cNvSpPr/>
              <p:nvPr/>
            </p:nvSpPr>
            <p:spPr>
              <a:xfrm>
                <a:off x="7425339" y="3349599"/>
                <a:ext cx="110763" cy="110704"/>
              </a:xfrm>
              <a:custGeom>
                <a:avLst/>
                <a:gdLst>
                  <a:gd name="connsiteX0" fmla="*/ 0 w 110763"/>
                  <a:gd name="connsiteY0" fmla="*/ 34354 h 110704"/>
                  <a:gd name="connsiteX1" fmla="*/ 24286 w 110763"/>
                  <a:gd name="connsiteY1" fmla="*/ 34703 h 110704"/>
                  <a:gd name="connsiteX2" fmla="*/ 48942 w 110763"/>
                  <a:gd name="connsiteY2" fmla="*/ 14229 h 110704"/>
                  <a:gd name="connsiteX3" fmla="*/ 49678 w 110763"/>
                  <a:gd name="connsiteY3" fmla="*/ 4856 h 110704"/>
                  <a:gd name="connsiteX4" fmla="*/ 72125 w 110763"/>
                  <a:gd name="connsiteY4" fmla="*/ 0 h 110704"/>
                  <a:gd name="connsiteX5" fmla="*/ 106716 w 110763"/>
                  <a:gd name="connsiteY5" fmla="*/ 11451 h 110704"/>
                  <a:gd name="connsiteX6" fmla="*/ 110764 w 110763"/>
                  <a:gd name="connsiteY6" fmla="*/ 27759 h 110704"/>
                  <a:gd name="connsiteX7" fmla="*/ 107819 w 110763"/>
                  <a:gd name="connsiteY7" fmla="*/ 68708 h 110704"/>
                  <a:gd name="connsiteX8" fmla="*/ 90157 w 110763"/>
                  <a:gd name="connsiteY8" fmla="*/ 110705 h 110704"/>
                  <a:gd name="connsiteX9" fmla="*/ 57773 w 110763"/>
                  <a:gd name="connsiteY9" fmla="*/ 102722 h 110704"/>
                  <a:gd name="connsiteX10" fmla="*/ 38638 w 110763"/>
                  <a:gd name="connsiteY10" fmla="*/ 93008 h 110704"/>
                  <a:gd name="connsiteX11" fmla="*/ 0 w 110763"/>
                  <a:gd name="connsiteY11" fmla="*/ 34354 h 110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763" h="110704">
                    <a:moveTo>
                      <a:pt x="0" y="34354"/>
                    </a:moveTo>
                    <a:lnTo>
                      <a:pt x="24286" y="34703"/>
                    </a:lnTo>
                    <a:lnTo>
                      <a:pt x="48942" y="14229"/>
                    </a:lnTo>
                    <a:lnTo>
                      <a:pt x="49678" y="4856"/>
                    </a:lnTo>
                    <a:lnTo>
                      <a:pt x="72125" y="0"/>
                    </a:lnTo>
                    <a:lnTo>
                      <a:pt x="106716" y="11451"/>
                    </a:lnTo>
                    <a:lnTo>
                      <a:pt x="110764" y="27759"/>
                    </a:lnTo>
                    <a:lnTo>
                      <a:pt x="107819" y="68708"/>
                    </a:lnTo>
                    <a:lnTo>
                      <a:pt x="90157" y="110705"/>
                    </a:lnTo>
                    <a:lnTo>
                      <a:pt x="57773" y="102722"/>
                    </a:lnTo>
                    <a:lnTo>
                      <a:pt x="38638" y="93008"/>
                    </a:lnTo>
                    <a:lnTo>
                      <a:pt x="0" y="3435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33" name="任意多边形: 形状 232">
                <a:extLst>
                  <a:ext uri="{FF2B5EF4-FFF2-40B4-BE49-F238E27FC236}">
                    <a16:creationId xmlns:a16="http://schemas.microsoft.com/office/drawing/2014/main" id="{387007C6-3766-4C95-8CE5-437067D3ADDF}"/>
                  </a:ext>
                </a:extLst>
              </p:cNvPr>
              <p:cNvSpPr/>
              <p:nvPr/>
            </p:nvSpPr>
            <p:spPr>
              <a:xfrm>
                <a:off x="7229370" y="3366631"/>
                <a:ext cx="195968" cy="204377"/>
              </a:xfrm>
              <a:custGeom>
                <a:avLst/>
                <a:gdLst>
                  <a:gd name="connsiteX0" fmla="*/ 0 w 195968"/>
                  <a:gd name="connsiteY0" fmla="*/ 6867 h 204377"/>
                  <a:gd name="connsiteX1" fmla="*/ 23743 w 195968"/>
                  <a:gd name="connsiteY1" fmla="*/ 0 h 204377"/>
                  <a:gd name="connsiteX2" fmla="*/ 141700 w 195968"/>
                  <a:gd name="connsiteY2" fmla="*/ 19529 h 204377"/>
                  <a:gd name="connsiteX3" fmla="*/ 168081 w 195968"/>
                  <a:gd name="connsiteY3" fmla="*/ 10122 h 204377"/>
                  <a:gd name="connsiteX4" fmla="*/ 195968 w 195968"/>
                  <a:gd name="connsiteY4" fmla="*/ 15192 h 204377"/>
                  <a:gd name="connsiteX5" fmla="*/ 172226 w 195968"/>
                  <a:gd name="connsiteY5" fmla="*/ 29301 h 204377"/>
                  <a:gd name="connsiteX6" fmla="*/ 163559 w 195968"/>
                  <a:gd name="connsiteY6" fmla="*/ 19529 h 204377"/>
                  <a:gd name="connsiteX7" fmla="*/ 135294 w 195968"/>
                  <a:gd name="connsiteY7" fmla="*/ 26038 h 204377"/>
                  <a:gd name="connsiteX8" fmla="*/ 135294 w 195968"/>
                  <a:gd name="connsiteY8" fmla="*/ 83193 h 204377"/>
                  <a:gd name="connsiteX9" fmla="*/ 120220 w 195968"/>
                  <a:gd name="connsiteY9" fmla="*/ 84283 h 204377"/>
                  <a:gd name="connsiteX10" fmla="*/ 120220 w 195968"/>
                  <a:gd name="connsiteY10" fmla="*/ 128777 h 204377"/>
                  <a:gd name="connsiteX11" fmla="*/ 120220 w 195968"/>
                  <a:gd name="connsiteY11" fmla="*/ 194247 h 204377"/>
                  <a:gd name="connsiteX12" fmla="*/ 107783 w 195968"/>
                  <a:gd name="connsiteY12" fmla="*/ 204378 h 204377"/>
                  <a:gd name="connsiteX13" fmla="*/ 88940 w 195968"/>
                  <a:gd name="connsiteY13" fmla="*/ 204378 h 204377"/>
                  <a:gd name="connsiteX14" fmla="*/ 79141 w 195968"/>
                  <a:gd name="connsiteY14" fmla="*/ 189910 h 204377"/>
                  <a:gd name="connsiteX15" fmla="*/ 70850 w 195968"/>
                  <a:gd name="connsiteY15" fmla="*/ 197868 h 204377"/>
                  <a:gd name="connsiteX16" fmla="*/ 51631 w 195968"/>
                  <a:gd name="connsiteY16" fmla="*/ 175801 h 204377"/>
                  <a:gd name="connsiteX17" fmla="*/ 42586 w 195968"/>
                  <a:gd name="connsiteY17" fmla="*/ 104178 h 204377"/>
                  <a:gd name="connsiteX18" fmla="*/ 42586 w 195968"/>
                  <a:gd name="connsiteY18" fmla="*/ 95496 h 204377"/>
                  <a:gd name="connsiteX19" fmla="*/ 0 w 195968"/>
                  <a:gd name="connsiteY19" fmla="*/ 6867 h 20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5968" h="204377">
                    <a:moveTo>
                      <a:pt x="0" y="6867"/>
                    </a:moveTo>
                    <a:lnTo>
                      <a:pt x="23743" y="0"/>
                    </a:lnTo>
                    <a:lnTo>
                      <a:pt x="141700" y="19529"/>
                    </a:lnTo>
                    <a:lnTo>
                      <a:pt x="168081" y="10122"/>
                    </a:lnTo>
                    <a:lnTo>
                      <a:pt x="195968" y="15192"/>
                    </a:lnTo>
                    <a:lnTo>
                      <a:pt x="172226" y="29301"/>
                    </a:lnTo>
                    <a:lnTo>
                      <a:pt x="163559" y="19529"/>
                    </a:lnTo>
                    <a:lnTo>
                      <a:pt x="135294" y="26038"/>
                    </a:lnTo>
                    <a:lnTo>
                      <a:pt x="135294" y="83193"/>
                    </a:lnTo>
                    <a:lnTo>
                      <a:pt x="120220" y="84283"/>
                    </a:lnTo>
                    <a:lnTo>
                      <a:pt x="120220" y="128777"/>
                    </a:lnTo>
                    <a:lnTo>
                      <a:pt x="120220" y="194247"/>
                    </a:lnTo>
                    <a:lnTo>
                      <a:pt x="107783" y="204378"/>
                    </a:lnTo>
                    <a:lnTo>
                      <a:pt x="88940" y="204378"/>
                    </a:lnTo>
                    <a:lnTo>
                      <a:pt x="79141" y="189910"/>
                    </a:lnTo>
                    <a:lnTo>
                      <a:pt x="70850" y="197868"/>
                    </a:lnTo>
                    <a:lnTo>
                      <a:pt x="51631" y="175801"/>
                    </a:lnTo>
                    <a:lnTo>
                      <a:pt x="42586" y="104178"/>
                    </a:lnTo>
                    <a:lnTo>
                      <a:pt x="42586" y="95496"/>
                    </a:lnTo>
                    <a:lnTo>
                      <a:pt x="0" y="6867"/>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34" name="任意多边形: 形状 233">
                <a:extLst>
                  <a:ext uri="{FF2B5EF4-FFF2-40B4-BE49-F238E27FC236}">
                    <a16:creationId xmlns:a16="http://schemas.microsoft.com/office/drawing/2014/main" id="{89396F62-5CBF-4B36-9AE3-B8586E684127}"/>
                  </a:ext>
                </a:extLst>
              </p:cNvPr>
              <p:cNvSpPr/>
              <p:nvPr/>
            </p:nvSpPr>
            <p:spPr>
              <a:xfrm>
                <a:off x="6828913" y="2668327"/>
                <a:ext cx="119284" cy="110713"/>
              </a:xfrm>
              <a:custGeom>
                <a:avLst/>
                <a:gdLst>
                  <a:gd name="connsiteX0" fmla="*/ 0 w 119284"/>
                  <a:gd name="connsiteY0" fmla="*/ 110714 h 110713"/>
                  <a:gd name="connsiteX1" fmla="*/ 57049 w 119284"/>
                  <a:gd name="connsiteY1" fmla="*/ 0 h 110713"/>
                  <a:gd name="connsiteX2" fmla="*/ 117433 w 119284"/>
                  <a:gd name="connsiteY2" fmla="*/ 1789 h 110713"/>
                  <a:gd name="connsiteX3" fmla="*/ 119285 w 119284"/>
                  <a:gd name="connsiteY3" fmla="*/ 7864 h 110713"/>
                  <a:gd name="connsiteX4" fmla="*/ 117433 w 119284"/>
                  <a:gd name="connsiteY4" fmla="*/ 28577 h 110713"/>
                  <a:gd name="connsiteX5" fmla="*/ 72978 w 119284"/>
                  <a:gd name="connsiteY5" fmla="*/ 27146 h 110713"/>
                  <a:gd name="connsiteX6" fmla="*/ 72608 w 119284"/>
                  <a:gd name="connsiteY6" fmla="*/ 70710 h 110713"/>
                  <a:gd name="connsiteX7" fmla="*/ 56308 w 119284"/>
                  <a:gd name="connsiteY7" fmla="*/ 78924 h 110713"/>
                  <a:gd name="connsiteX8" fmla="*/ 57790 w 119284"/>
                  <a:gd name="connsiteY8" fmla="*/ 104281 h 110713"/>
                  <a:gd name="connsiteX9" fmla="*/ 0 w 119284"/>
                  <a:gd name="connsiteY9" fmla="*/ 110714 h 1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284" h="110713">
                    <a:moveTo>
                      <a:pt x="0" y="110714"/>
                    </a:moveTo>
                    <a:lnTo>
                      <a:pt x="57049" y="0"/>
                    </a:lnTo>
                    <a:lnTo>
                      <a:pt x="117433" y="1789"/>
                    </a:lnTo>
                    <a:lnTo>
                      <a:pt x="119285" y="7864"/>
                    </a:lnTo>
                    <a:lnTo>
                      <a:pt x="117433" y="28577"/>
                    </a:lnTo>
                    <a:lnTo>
                      <a:pt x="72978" y="27146"/>
                    </a:lnTo>
                    <a:lnTo>
                      <a:pt x="72608" y="70710"/>
                    </a:lnTo>
                    <a:lnTo>
                      <a:pt x="56308" y="78924"/>
                    </a:lnTo>
                    <a:lnTo>
                      <a:pt x="57790" y="104281"/>
                    </a:lnTo>
                    <a:lnTo>
                      <a:pt x="0" y="11071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35" name="任意多边形: 形状 234">
                <a:extLst>
                  <a:ext uri="{FF2B5EF4-FFF2-40B4-BE49-F238E27FC236}">
                    <a16:creationId xmlns:a16="http://schemas.microsoft.com/office/drawing/2014/main" id="{7477F2D0-F469-435D-96C3-C60E64EDBC7C}"/>
                  </a:ext>
                </a:extLst>
              </p:cNvPr>
              <p:cNvSpPr/>
              <p:nvPr/>
            </p:nvSpPr>
            <p:spPr>
              <a:xfrm>
                <a:off x="7382737" y="2744977"/>
                <a:ext cx="230049" cy="306562"/>
              </a:xfrm>
              <a:custGeom>
                <a:avLst/>
                <a:gdLst>
                  <a:gd name="connsiteX0" fmla="*/ 0 w 230049"/>
                  <a:gd name="connsiteY0" fmla="*/ 161350 h 306562"/>
                  <a:gd name="connsiteX1" fmla="*/ 10886 w 230049"/>
                  <a:gd name="connsiteY1" fmla="*/ 192569 h 306562"/>
                  <a:gd name="connsiteX2" fmla="*/ 21408 w 230049"/>
                  <a:gd name="connsiteY2" fmla="*/ 225892 h 306562"/>
                  <a:gd name="connsiteX3" fmla="*/ 44994 w 230049"/>
                  <a:gd name="connsiteY3" fmla="*/ 238170 h 306562"/>
                  <a:gd name="connsiteX4" fmla="*/ 78377 w 230049"/>
                  <a:gd name="connsiteY4" fmla="*/ 283064 h 306562"/>
                  <a:gd name="connsiteX5" fmla="*/ 124823 w 230049"/>
                  <a:gd name="connsiteY5" fmla="*/ 306563 h 306562"/>
                  <a:gd name="connsiteX6" fmla="*/ 166913 w 230049"/>
                  <a:gd name="connsiteY6" fmla="*/ 300607 h 306562"/>
                  <a:gd name="connsiteX7" fmla="*/ 193039 w 230049"/>
                  <a:gd name="connsiteY7" fmla="*/ 291831 h 306562"/>
                  <a:gd name="connsiteX8" fmla="*/ 177074 w 230049"/>
                  <a:gd name="connsiteY8" fmla="*/ 259564 h 306562"/>
                  <a:gd name="connsiteX9" fmla="*/ 153488 w 230049"/>
                  <a:gd name="connsiteY9" fmla="*/ 239925 h 306562"/>
                  <a:gd name="connsiteX10" fmla="*/ 169091 w 230049"/>
                  <a:gd name="connsiteY10" fmla="*/ 228695 h 306562"/>
                  <a:gd name="connsiteX11" fmla="*/ 171994 w 230049"/>
                  <a:gd name="connsiteY11" fmla="*/ 200638 h 306562"/>
                  <a:gd name="connsiteX12" fmla="*/ 197393 w 230049"/>
                  <a:gd name="connsiteY12" fmla="*/ 162049 h 306562"/>
                  <a:gd name="connsiteX13" fmla="*/ 208642 w 230049"/>
                  <a:gd name="connsiteY13" fmla="*/ 95752 h 306562"/>
                  <a:gd name="connsiteX14" fmla="*/ 230050 w 230049"/>
                  <a:gd name="connsiteY14" fmla="*/ 80671 h 306562"/>
                  <a:gd name="connsiteX15" fmla="*/ 212996 w 230049"/>
                  <a:gd name="connsiteY15" fmla="*/ 67345 h 306562"/>
                  <a:gd name="connsiteX16" fmla="*/ 206828 w 230049"/>
                  <a:gd name="connsiteY16" fmla="*/ 17535 h 306562"/>
                  <a:gd name="connsiteX17" fmla="*/ 189047 w 230049"/>
                  <a:gd name="connsiteY17" fmla="*/ 0 h 306562"/>
                  <a:gd name="connsiteX18" fmla="*/ 166913 w 230049"/>
                  <a:gd name="connsiteY18" fmla="*/ 20696 h 306562"/>
                  <a:gd name="connsiteX19" fmla="*/ 42091 w 230049"/>
                  <a:gd name="connsiteY19" fmla="*/ 17186 h 306562"/>
                  <a:gd name="connsiteX20" fmla="*/ 42091 w 230049"/>
                  <a:gd name="connsiteY20" fmla="*/ 48404 h 306562"/>
                  <a:gd name="connsiteX21" fmla="*/ 30117 w 230049"/>
                  <a:gd name="connsiteY21" fmla="*/ 48754 h 306562"/>
                  <a:gd name="connsiteX22" fmla="*/ 30117 w 230049"/>
                  <a:gd name="connsiteY22" fmla="*/ 58228 h 306562"/>
                  <a:gd name="connsiteX23" fmla="*/ 29754 w 230049"/>
                  <a:gd name="connsiteY23" fmla="*/ 117155 h 306562"/>
                  <a:gd name="connsiteX24" fmla="*/ 15240 w 230049"/>
                  <a:gd name="connsiteY24" fmla="*/ 120308 h 306562"/>
                  <a:gd name="connsiteX25" fmla="*/ 0 w 230049"/>
                  <a:gd name="connsiteY25" fmla="*/ 161350 h 30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30049" h="306562">
                    <a:moveTo>
                      <a:pt x="0" y="161350"/>
                    </a:moveTo>
                    <a:lnTo>
                      <a:pt x="10886" y="192569"/>
                    </a:lnTo>
                    <a:lnTo>
                      <a:pt x="21408" y="225892"/>
                    </a:lnTo>
                    <a:lnTo>
                      <a:pt x="44994" y="238170"/>
                    </a:lnTo>
                    <a:lnTo>
                      <a:pt x="78377" y="283064"/>
                    </a:lnTo>
                    <a:lnTo>
                      <a:pt x="124823" y="306563"/>
                    </a:lnTo>
                    <a:lnTo>
                      <a:pt x="166913" y="300607"/>
                    </a:lnTo>
                    <a:lnTo>
                      <a:pt x="193039" y="291831"/>
                    </a:lnTo>
                    <a:lnTo>
                      <a:pt x="177074" y="259564"/>
                    </a:lnTo>
                    <a:lnTo>
                      <a:pt x="153488" y="239925"/>
                    </a:lnTo>
                    <a:lnTo>
                      <a:pt x="169091" y="228695"/>
                    </a:lnTo>
                    <a:lnTo>
                      <a:pt x="171994" y="200638"/>
                    </a:lnTo>
                    <a:lnTo>
                      <a:pt x="197393" y="162049"/>
                    </a:lnTo>
                    <a:lnTo>
                      <a:pt x="208642" y="95752"/>
                    </a:lnTo>
                    <a:lnTo>
                      <a:pt x="230050" y="80671"/>
                    </a:lnTo>
                    <a:lnTo>
                      <a:pt x="212996" y="67345"/>
                    </a:lnTo>
                    <a:lnTo>
                      <a:pt x="206828" y="17535"/>
                    </a:lnTo>
                    <a:lnTo>
                      <a:pt x="189047" y="0"/>
                    </a:lnTo>
                    <a:lnTo>
                      <a:pt x="166913" y="20696"/>
                    </a:lnTo>
                    <a:lnTo>
                      <a:pt x="42091" y="17186"/>
                    </a:lnTo>
                    <a:lnTo>
                      <a:pt x="42091" y="48404"/>
                    </a:lnTo>
                    <a:lnTo>
                      <a:pt x="30117" y="48754"/>
                    </a:lnTo>
                    <a:lnTo>
                      <a:pt x="30117" y="58228"/>
                    </a:lnTo>
                    <a:lnTo>
                      <a:pt x="29754" y="117155"/>
                    </a:lnTo>
                    <a:lnTo>
                      <a:pt x="15240" y="120308"/>
                    </a:lnTo>
                    <a:lnTo>
                      <a:pt x="0" y="16135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36" name="任意多边形: 形状 235">
                <a:extLst>
                  <a:ext uri="{FF2B5EF4-FFF2-40B4-BE49-F238E27FC236}">
                    <a16:creationId xmlns:a16="http://schemas.microsoft.com/office/drawing/2014/main" id="{6CC93351-071F-49CE-AE9F-E87EC3585021}"/>
                  </a:ext>
                </a:extLst>
              </p:cNvPr>
              <p:cNvSpPr/>
              <p:nvPr/>
            </p:nvSpPr>
            <p:spPr>
              <a:xfrm>
                <a:off x="7502022" y="3511400"/>
                <a:ext cx="25561" cy="25543"/>
              </a:xfrm>
              <a:custGeom>
                <a:avLst/>
                <a:gdLst>
                  <a:gd name="connsiteX0" fmla="*/ 0 w 25561"/>
                  <a:gd name="connsiteY0" fmla="*/ 14186 h 25543"/>
                  <a:gd name="connsiteX1" fmla="*/ 13892 w 25561"/>
                  <a:gd name="connsiteY1" fmla="*/ 25544 h 25543"/>
                  <a:gd name="connsiteX2" fmla="*/ 25561 w 25561"/>
                  <a:gd name="connsiteY2" fmla="*/ 16317 h 25543"/>
                  <a:gd name="connsiteX3" fmla="*/ 23338 w 25561"/>
                  <a:gd name="connsiteY3" fmla="*/ 0 h 25543"/>
                  <a:gd name="connsiteX4" fmla="*/ 0 w 25561"/>
                  <a:gd name="connsiteY4" fmla="*/ 14186 h 2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1" h="25543">
                    <a:moveTo>
                      <a:pt x="0" y="14186"/>
                    </a:moveTo>
                    <a:lnTo>
                      <a:pt x="13892" y="25544"/>
                    </a:lnTo>
                    <a:lnTo>
                      <a:pt x="25561" y="16317"/>
                    </a:lnTo>
                    <a:lnTo>
                      <a:pt x="23338" y="0"/>
                    </a:lnTo>
                    <a:lnTo>
                      <a:pt x="0" y="14186"/>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37" name="任意多边形: 形状 236">
                <a:extLst>
                  <a:ext uri="{FF2B5EF4-FFF2-40B4-BE49-F238E27FC236}">
                    <a16:creationId xmlns:a16="http://schemas.microsoft.com/office/drawing/2014/main" id="{E97287D4-AE6E-4AA0-9F10-3E2EC13FC901}"/>
                  </a:ext>
                </a:extLst>
              </p:cNvPr>
              <p:cNvSpPr/>
              <p:nvPr/>
            </p:nvSpPr>
            <p:spPr>
              <a:xfrm>
                <a:off x="7493501" y="3119668"/>
                <a:ext cx="153366" cy="170313"/>
              </a:xfrm>
              <a:custGeom>
                <a:avLst/>
                <a:gdLst>
                  <a:gd name="connsiteX0" fmla="*/ 0 w 153366"/>
                  <a:gd name="connsiteY0" fmla="*/ 53789 h 170313"/>
                  <a:gd name="connsiteX1" fmla="*/ 1125 w 153366"/>
                  <a:gd name="connsiteY1" fmla="*/ 86771 h 170313"/>
                  <a:gd name="connsiteX2" fmla="*/ 19499 w 153366"/>
                  <a:gd name="connsiteY2" fmla="*/ 119762 h 170313"/>
                  <a:gd name="connsiteX3" fmla="*/ 46497 w 153366"/>
                  <a:gd name="connsiteY3" fmla="*/ 134460 h 170313"/>
                  <a:gd name="connsiteX4" fmla="*/ 59997 w 153366"/>
                  <a:gd name="connsiteY4" fmla="*/ 137689 h 170313"/>
                  <a:gd name="connsiteX5" fmla="*/ 74620 w 153366"/>
                  <a:gd name="connsiteY5" fmla="*/ 170314 h 170313"/>
                  <a:gd name="connsiteX6" fmla="*/ 132367 w 153366"/>
                  <a:gd name="connsiteY6" fmla="*/ 165653 h 170313"/>
                  <a:gd name="connsiteX7" fmla="*/ 153367 w 153366"/>
                  <a:gd name="connsiteY7" fmla="*/ 151671 h 170313"/>
                  <a:gd name="connsiteX8" fmla="*/ 131618 w 153366"/>
                  <a:gd name="connsiteY8" fmla="*/ 84982 h 170313"/>
                  <a:gd name="connsiteX9" fmla="*/ 137618 w 153366"/>
                  <a:gd name="connsiteY9" fmla="*/ 59165 h 170313"/>
                  <a:gd name="connsiteX10" fmla="*/ 65621 w 153366"/>
                  <a:gd name="connsiteY10" fmla="*/ 0 h 170313"/>
                  <a:gd name="connsiteX11" fmla="*/ 44248 w 153366"/>
                  <a:gd name="connsiteY11" fmla="*/ 30120 h 170313"/>
                  <a:gd name="connsiteX12" fmla="*/ 36748 w 153366"/>
                  <a:gd name="connsiteY12" fmla="*/ 21872 h 170313"/>
                  <a:gd name="connsiteX13" fmla="*/ 31498 w 153366"/>
                  <a:gd name="connsiteY13" fmla="*/ 28688 h 170313"/>
                  <a:gd name="connsiteX14" fmla="*/ 30748 w 153366"/>
                  <a:gd name="connsiteY14" fmla="*/ 0 h 170313"/>
                  <a:gd name="connsiteX15" fmla="*/ 10875 w 153366"/>
                  <a:gd name="connsiteY15" fmla="*/ 1798 h 170313"/>
                  <a:gd name="connsiteX16" fmla="*/ 14624 w 153366"/>
                  <a:gd name="connsiteY16" fmla="*/ 22230 h 170313"/>
                  <a:gd name="connsiteX17" fmla="*/ 15749 w 153366"/>
                  <a:gd name="connsiteY17" fmla="*/ 34780 h 170313"/>
                  <a:gd name="connsiteX18" fmla="*/ 0 w 153366"/>
                  <a:gd name="connsiteY18" fmla="*/ 53789 h 170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3366" h="170313">
                    <a:moveTo>
                      <a:pt x="0" y="53789"/>
                    </a:moveTo>
                    <a:lnTo>
                      <a:pt x="1125" y="86771"/>
                    </a:lnTo>
                    <a:lnTo>
                      <a:pt x="19499" y="119762"/>
                    </a:lnTo>
                    <a:lnTo>
                      <a:pt x="46497" y="134460"/>
                    </a:lnTo>
                    <a:lnTo>
                      <a:pt x="59997" y="137689"/>
                    </a:lnTo>
                    <a:lnTo>
                      <a:pt x="74620" y="170314"/>
                    </a:lnTo>
                    <a:lnTo>
                      <a:pt x="132367" y="165653"/>
                    </a:lnTo>
                    <a:lnTo>
                      <a:pt x="153367" y="151671"/>
                    </a:lnTo>
                    <a:lnTo>
                      <a:pt x="131618" y="84982"/>
                    </a:lnTo>
                    <a:lnTo>
                      <a:pt x="137618" y="59165"/>
                    </a:lnTo>
                    <a:lnTo>
                      <a:pt x="65621" y="0"/>
                    </a:lnTo>
                    <a:lnTo>
                      <a:pt x="44248" y="30120"/>
                    </a:lnTo>
                    <a:lnTo>
                      <a:pt x="36748" y="21872"/>
                    </a:lnTo>
                    <a:lnTo>
                      <a:pt x="31498" y="28688"/>
                    </a:lnTo>
                    <a:lnTo>
                      <a:pt x="30748" y="0"/>
                    </a:lnTo>
                    <a:lnTo>
                      <a:pt x="10875" y="1798"/>
                    </a:lnTo>
                    <a:lnTo>
                      <a:pt x="14624" y="22230"/>
                    </a:lnTo>
                    <a:lnTo>
                      <a:pt x="15749" y="34780"/>
                    </a:lnTo>
                    <a:lnTo>
                      <a:pt x="0" y="53789"/>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38" name="任意多边形: 形状 237">
                <a:extLst>
                  <a:ext uri="{FF2B5EF4-FFF2-40B4-BE49-F238E27FC236}">
                    <a16:creationId xmlns:a16="http://schemas.microsoft.com/office/drawing/2014/main" id="{E86A8B6B-C2F2-49C3-A2E5-8DB71EFAEB7B}"/>
                  </a:ext>
                </a:extLst>
              </p:cNvPr>
              <p:cNvSpPr/>
              <p:nvPr/>
            </p:nvSpPr>
            <p:spPr>
              <a:xfrm>
                <a:off x="7067483" y="2932322"/>
                <a:ext cx="34081" cy="85161"/>
              </a:xfrm>
              <a:custGeom>
                <a:avLst/>
                <a:gdLst>
                  <a:gd name="connsiteX0" fmla="*/ 0 w 34081"/>
                  <a:gd name="connsiteY0" fmla="*/ 0 h 85161"/>
                  <a:gd name="connsiteX1" fmla="*/ 17041 w 34081"/>
                  <a:gd name="connsiteY1" fmla="*/ 3749 h 85161"/>
                  <a:gd name="connsiteX2" fmla="*/ 34081 w 34081"/>
                  <a:gd name="connsiteY2" fmla="*/ 82153 h 85161"/>
                  <a:gd name="connsiteX3" fmla="*/ 22029 w 34081"/>
                  <a:gd name="connsiteY3" fmla="*/ 85161 h 85161"/>
                  <a:gd name="connsiteX4" fmla="*/ 0 w 34081"/>
                  <a:gd name="connsiteY4" fmla="*/ 0 h 85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81" h="85161">
                    <a:moveTo>
                      <a:pt x="0" y="0"/>
                    </a:moveTo>
                    <a:lnTo>
                      <a:pt x="17041" y="3749"/>
                    </a:lnTo>
                    <a:lnTo>
                      <a:pt x="34081" y="82153"/>
                    </a:lnTo>
                    <a:lnTo>
                      <a:pt x="22029" y="85161"/>
                    </a:lnTo>
                    <a:lnTo>
                      <a:pt x="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39" name="任意多边形: 形状 238">
                <a:extLst>
                  <a:ext uri="{FF2B5EF4-FFF2-40B4-BE49-F238E27FC236}">
                    <a16:creationId xmlns:a16="http://schemas.microsoft.com/office/drawing/2014/main" id="{2FC79893-F278-401F-95CA-BEB276453345}"/>
                  </a:ext>
                </a:extLst>
              </p:cNvPr>
              <p:cNvSpPr/>
              <p:nvPr/>
            </p:nvSpPr>
            <p:spPr>
              <a:xfrm>
                <a:off x="7493501" y="3043027"/>
                <a:ext cx="76683" cy="85161"/>
              </a:xfrm>
              <a:custGeom>
                <a:avLst/>
                <a:gdLst>
                  <a:gd name="connsiteX0" fmla="*/ 0 w 76683"/>
                  <a:gd name="connsiteY0" fmla="*/ 85161 h 85161"/>
                  <a:gd name="connsiteX1" fmla="*/ 10457 w 76683"/>
                  <a:gd name="connsiteY1" fmla="*/ 80790 h 85161"/>
                  <a:gd name="connsiteX2" fmla="*/ 30983 w 76683"/>
                  <a:gd name="connsiteY2" fmla="*/ 78967 h 85161"/>
                  <a:gd name="connsiteX3" fmla="*/ 31758 w 76683"/>
                  <a:gd name="connsiteY3" fmla="*/ 67686 h 85161"/>
                  <a:gd name="connsiteX4" fmla="*/ 61579 w 76683"/>
                  <a:gd name="connsiteY4" fmla="*/ 60043 h 85161"/>
                  <a:gd name="connsiteX5" fmla="*/ 76683 w 76683"/>
                  <a:gd name="connsiteY5" fmla="*/ 31662 h 85161"/>
                  <a:gd name="connsiteX6" fmla="*/ 61579 w 76683"/>
                  <a:gd name="connsiteY6" fmla="*/ 0 h 85161"/>
                  <a:gd name="connsiteX7" fmla="*/ 16654 w 76683"/>
                  <a:gd name="connsiteY7" fmla="*/ 6186 h 85161"/>
                  <a:gd name="connsiteX8" fmla="*/ 21689 w 76683"/>
                  <a:gd name="connsiteY8" fmla="*/ 29838 h 85161"/>
                  <a:gd name="connsiteX9" fmla="*/ 11232 w 76683"/>
                  <a:gd name="connsiteY9" fmla="*/ 45124 h 85161"/>
                  <a:gd name="connsiteX10" fmla="*/ 0 w 76683"/>
                  <a:gd name="connsiteY10" fmla="*/ 85161 h 85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683" h="85161">
                    <a:moveTo>
                      <a:pt x="0" y="85161"/>
                    </a:moveTo>
                    <a:lnTo>
                      <a:pt x="10457" y="80790"/>
                    </a:lnTo>
                    <a:lnTo>
                      <a:pt x="30983" y="78967"/>
                    </a:lnTo>
                    <a:lnTo>
                      <a:pt x="31758" y="67686"/>
                    </a:lnTo>
                    <a:lnTo>
                      <a:pt x="61579" y="60043"/>
                    </a:lnTo>
                    <a:lnTo>
                      <a:pt x="76683" y="31662"/>
                    </a:lnTo>
                    <a:lnTo>
                      <a:pt x="61579" y="0"/>
                    </a:lnTo>
                    <a:lnTo>
                      <a:pt x="16654" y="6186"/>
                    </a:lnTo>
                    <a:lnTo>
                      <a:pt x="21689" y="29838"/>
                    </a:lnTo>
                    <a:lnTo>
                      <a:pt x="11232" y="45124"/>
                    </a:lnTo>
                    <a:lnTo>
                      <a:pt x="0" y="8516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40" name="任意多边形: 形状 239">
                <a:extLst>
                  <a:ext uri="{FF2B5EF4-FFF2-40B4-BE49-F238E27FC236}">
                    <a16:creationId xmlns:a16="http://schemas.microsoft.com/office/drawing/2014/main" id="{757E7E7E-CCF9-409B-9F78-3D8A7699F5B2}"/>
                  </a:ext>
                </a:extLst>
              </p:cNvPr>
              <p:cNvSpPr/>
              <p:nvPr/>
            </p:nvSpPr>
            <p:spPr>
              <a:xfrm>
                <a:off x="7416818" y="2600207"/>
                <a:ext cx="161886" cy="161801"/>
              </a:xfrm>
              <a:custGeom>
                <a:avLst/>
                <a:gdLst>
                  <a:gd name="connsiteX0" fmla="*/ 0 w 161886"/>
                  <a:gd name="connsiteY0" fmla="*/ 26149 h 161801"/>
                  <a:gd name="connsiteX1" fmla="*/ 6416 w 161886"/>
                  <a:gd name="connsiteY1" fmla="*/ 158308 h 161801"/>
                  <a:gd name="connsiteX2" fmla="*/ 136227 w 161886"/>
                  <a:gd name="connsiteY2" fmla="*/ 161802 h 161801"/>
                  <a:gd name="connsiteX3" fmla="*/ 159246 w 161886"/>
                  <a:gd name="connsiteY3" fmla="*/ 141225 h 161801"/>
                  <a:gd name="connsiteX4" fmla="*/ 161887 w 161886"/>
                  <a:gd name="connsiteY4" fmla="*/ 126928 h 161801"/>
                  <a:gd name="connsiteX5" fmla="*/ 112453 w 161886"/>
                  <a:gd name="connsiteY5" fmla="*/ 34167 h 161801"/>
                  <a:gd name="connsiteX6" fmla="*/ 136227 w 161886"/>
                  <a:gd name="connsiteY6" fmla="*/ 63809 h 161801"/>
                  <a:gd name="connsiteX7" fmla="*/ 147925 w 161886"/>
                  <a:gd name="connsiteY7" fmla="*/ 38359 h 161801"/>
                  <a:gd name="connsiteX8" fmla="*/ 136227 w 161886"/>
                  <a:gd name="connsiteY8" fmla="*/ 5922 h 161801"/>
                  <a:gd name="connsiteX9" fmla="*/ 107170 w 161886"/>
                  <a:gd name="connsiteY9" fmla="*/ 10454 h 161801"/>
                  <a:gd name="connsiteX10" fmla="*/ 106415 w 161886"/>
                  <a:gd name="connsiteY10" fmla="*/ 1389 h 161801"/>
                  <a:gd name="connsiteX11" fmla="*/ 90189 w 161886"/>
                  <a:gd name="connsiteY11" fmla="*/ 1389 h 161801"/>
                  <a:gd name="connsiteX12" fmla="*/ 62642 w 161886"/>
                  <a:gd name="connsiteY12" fmla="*/ 13948 h 161801"/>
                  <a:gd name="connsiteX13" fmla="*/ 6416 w 161886"/>
                  <a:gd name="connsiteY13" fmla="*/ 0 h 161801"/>
                  <a:gd name="connsiteX14" fmla="*/ 0 w 161886"/>
                  <a:gd name="connsiteY14" fmla="*/ 26149 h 161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1886" h="161801">
                    <a:moveTo>
                      <a:pt x="0" y="26149"/>
                    </a:moveTo>
                    <a:lnTo>
                      <a:pt x="6416" y="158308"/>
                    </a:lnTo>
                    <a:lnTo>
                      <a:pt x="136227" y="161802"/>
                    </a:lnTo>
                    <a:lnTo>
                      <a:pt x="159246" y="141225"/>
                    </a:lnTo>
                    <a:lnTo>
                      <a:pt x="161887" y="126928"/>
                    </a:lnTo>
                    <a:lnTo>
                      <a:pt x="112453" y="34167"/>
                    </a:lnTo>
                    <a:lnTo>
                      <a:pt x="136227" y="63809"/>
                    </a:lnTo>
                    <a:lnTo>
                      <a:pt x="147925" y="38359"/>
                    </a:lnTo>
                    <a:lnTo>
                      <a:pt x="136227" y="5922"/>
                    </a:lnTo>
                    <a:lnTo>
                      <a:pt x="107170" y="10454"/>
                    </a:lnTo>
                    <a:lnTo>
                      <a:pt x="106415" y="1389"/>
                    </a:lnTo>
                    <a:lnTo>
                      <a:pt x="90189" y="1389"/>
                    </a:lnTo>
                    <a:lnTo>
                      <a:pt x="62642" y="13948"/>
                    </a:lnTo>
                    <a:lnTo>
                      <a:pt x="6416" y="0"/>
                    </a:lnTo>
                    <a:lnTo>
                      <a:pt x="0" y="26149"/>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41" name="任意多边形: 形状 240">
                <a:extLst>
                  <a:ext uri="{FF2B5EF4-FFF2-40B4-BE49-F238E27FC236}">
                    <a16:creationId xmlns:a16="http://schemas.microsoft.com/office/drawing/2014/main" id="{C2174047-3A23-4B7F-9285-0085AEF3B130}"/>
                  </a:ext>
                </a:extLst>
              </p:cNvPr>
              <p:cNvSpPr/>
              <p:nvPr/>
            </p:nvSpPr>
            <p:spPr>
              <a:xfrm>
                <a:off x="6990800" y="2872714"/>
                <a:ext cx="110764" cy="85152"/>
              </a:xfrm>
              <a:custGeom>
                <a:avLst/>
                <a:gdLst>
                  <a:gd name="connsiteX0" fmla="*/ 0 w 110764"/>
                  <a:gd name="connsiteY0" fmla="*/ 72841 h 85152"/>
                  <a:gd name="connsiteX1" fmla="*/ 8939 w 110764"/>
                  <a:gd name="connsiteY1" fmla="*/ 81991 h 85152"/>
                  <a:gd name="connsiteX2" fmla="*/ 39642 w 110764"/>
                  <a:gd name="connsiteY2" fmla="*/ 85152 h 85152"/>
                  <a:gd name="connsiteX3" fmla="*/ 35756 w 110764"/>
                  <a:gd name="connsiteY3" fmla="*/ 63690 h 85152"/>
                  <a:gd name="connsiteX4" fmla="*/ 74621 w 110764"/>
                  <a:gd name="connsiteY4" fmla="*/ 60171 h 85152"/>
                  <a:gd name="connsiteX5" fmla="*/ 90555 w 110764"/>
                  <a:gd name="connsiteY5" fmla="*/ 63690 h 85152"/>
                  <a:gd name="connsiteX6" fmla="*/ 110765 w 110764"/>
                  <a:gd name="connsiteY6" fmla="*/ 47501 h 85152"/>
                  <a:gd name="connsiteX7" fmla="*/ 83171 w 110764"/>
                  <a:gd name="connsiteY7" fmla="*/ 14774 h 85152"/>
                  <a:gd name="connsiteX8" fmla="*/ 80062 w 110764"/>
                  <a:gd name="connsiteY8" fmla="*/ 0 h 85152"/>
                  <a:gd name="connsiteX9" fmla="*/ 19044 w 110764"/>
                  <a:gd name="connsiteY9" fmla="*/ 27793 h 85152"/>
                  <a:gd name="connsiteX10" fmla="*/ 0 w 110764"/>
                  <a:gd name="connsiteY10" fmla="*/ 72841 h 85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764" h="85152">
                    <a:moveTo>
                      <a:pt x="0" y="72841"/>
                    </a:moveTo>
                    <a:lnTo>
                      <a:pt x="8939" y="81991"/>
                    </a:lnTo>
                    <a:lnTo>
                      <a:pt x="39642" y="85152"/>
                    </a:lnTo>
                    <a:lnTo>
                      <a:pt x="35756" y="63690"/>
                    </a:lnTo>
                    <a:lnTo>
                      <a:pt x="74621" y="60171"/>
                    </a:lnTo>
                    <a:lnTo>
                      <a:pt x="90555" y="63690"/>
                    </a:lnTo>
                    <a:lnTo>
                      <a:pt x="110765" y="47501"/>
                    </a:lnTo>
                    <a:lnTo>
                      <a:pt x="83171" y="14774"/>
                    </a:lnTo>
                    <a:lnTo>
                      <a:pt x="80062" y="0"/>
                    </a:lnTo>
                    <a:lnTo>
                      <a:pt x="19044" y="27793"/>
                    </a:lnTo>
                    <a:lnTo>
                      <a:pt x="0" y="7284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42" name="任意多边形: 形状 241">
                <a:extLst>
                  <a:ext uri="{FF2B5EF4-FFF2-40B4-BE49-F238E27FC236}">
                    <a16:creationId xmlns:a16="http://schemas.microsoft.com/office/drawing/2014/main" id="{7514F96B-48BC-4F17-AF08-3AC363681277}"/>
                  </a:ext>
                </a:extLst>
              </p:cNvPr>
              <p:cNvSpPr/>
              <p:nvPr/>
            </p:nvSpPr>
            <p:spPr>
              <a:xfrm>
                <a:off x="7382737" y="3230373"/>
                <a:ext cx="161886" cy="153289"/>
              </a:xfrm>
              <a:custGeom>
                <a:avLst/>
                <a:gdLst>
                  <a:gd name="connsiteX0" fmla="*/ 0 w 161886"/>
                  <a:gd name="connsiteY0" fmla="*/ 74877 h 153289"/>
                  <a:gd name="connsiteX1" fmla="*/ 0 w 161886"/>
                  <a:gd name="connsiteY1" fmla="*/ 133863 h 153289"/>
                  <a:gd name="connsiteX2" fmla="*/ 16909 w 161886"/>
                  <a:gd name="connsiteY2" fmla="*/ 147990 h 153289"/>
                  <a:gd name="connsiteX3" fmla="*/ 43530 w 161886"/>
                  <a:gd name="connsiteY3" fmla="*/ 152932 h 153289"/>
                  <a:gd name="connsiteX4" fmla="*/ 67273 w 161886"/>
                  <a:gd name="connsiteY4" fmla="*/ 153290 h 153289"/>
                  <a:gd name="connsiteX5" fmla="*/ 91376 w 161886"/>
                  <a:gd name="connsiteY5" fmla="*/ 132449 h 153289"/>
                  <a:gd name="connsiteX6" fmla="*/ 92096 w 161886"/>
                  <a:gd name="connsiteY6" fmla="*/ 122915 h 153289"/>
                  <a:gd name="connsiteX7" fmla="*/ 114040 w 161886"/>
                  <a:gd name="connsiteY7" fmla="*/ 117964 h 153289"/>
                  <a:gd name="connsiteX8" fmla="*/ 111163 w 161886"/>
                  <a:gd name="connsiteY8" fmla="*/ 109487 h 153289"/>
                  <a:gd name="connsiteX9" fmla="*/ 153972 w 161886"/>
                  <a:gd name="connsiteY9" fmla="*/ 93596 h 153289"/>
                  <a:gd name="connsiteX10" fmla="*/ 148216 w 161886"/>
                  <a:gd name="connsiteY10" fmla="*/ 86533 h 153289"/>
                  <a:gd name="connsiteX11" fmla="*/ 161887 w 161886"/>
                  <a:gd name="connsiteY11" fmla="*/ 40267 h 153289"/>
                  <a:gd name="connsiteX12" fmla="*/ 151814 w 161886"/>
                  <a:gd name="connsiteY12" fmla="*/ 19784 h 153289"/>
                  <a:gd name="connsiteX13" fmla="*/ 125912 w 161886"/>
                  <a:gd name="connsiteY13" fmla="*/ 5300 h 153289"/>
                  <a:gd name="connsiteX14" fmla="*/ 118357 w 161886"/>
                  <a:gd name="connsiteY14" fmla="*/ 0 h 153289"/>
                  <a:gd name="connsiteX15" fmla="*/ 93535 w 161886"/>
                  <a:gd name="connsiteY15" fmla="*/ 14834 h 153289"/>
                  <a:gd name="connsiteX16" fmla="*/ 91376 w 161886"/>
                  <a:gd name="connsiteY16" fmla="*/ 55101 h 153289"/>
                  <a:gd name="connsiteX17" fmla="*/ 107205 w 161886"/>
                  <a:gd name="connsiteY17" fmla="*/ 62514 h 153289"/>
                  <a:gd name="connsiteX18" fmla="*/ 107925 w 161886"/>
                  <a:gd name="connsiteY18" fmla="*/ 79469 h 153289"/>
                  <a:gd name="connsiteX19" fmla="*/ 29140 w 161886"/>
                  <a:gd name="connsiteY19" fmla="*/ 43088 h 153289"/>
                  <a:gd name="connsiteX20" fmla="*/ 30938 w 161886"/>
                  <a:gd name="connsiteY20" fmla="*/ 74877 h 153289"/>
                  <a:gd name="connsiteX21" fmla="*/ 0 w 161886"/>
                  <a:gd name="connsiteY21" fmla="*/ 74877 h 15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1886" h="153289">
                    <a:moveTo>
                      <a:pt x="0" y="74877"/>
                    </a:moveTo>
                    <a:lnTo>
                      <a:pt x="0" y="133863"/>
                    </a:lnTo>
                    <a:lnTo>
                      <a:pt x="16909" y="147990"/>
                    </a:lnTo>
                    <a:lnTo>
                      <a:pt x="43530" y="152932"/>
                    </a:lnTo>
                    <a:lnTo>
                      <a:pt x="67273" y="153290"/>
                    </a:lnTo>
                    <a:lnTo>
                      <a:pt x="91376" y="132449"/>
                    </a:lnTo>
                    <a:lnTo>
                      <a:pt x="92096" y="122915"/>
                    </a:lnTo>
                    <a:lnTo>
                      <a:pt x="114040" y="117964"/>
                    </a:lnTo>
                    <a:lnTo>
                      <a:pt x="111163" y="109487"/>
                    </a:lnTo>
                    <a:lnTo>
                      <a:pt x="153972" y="93596"/>
                    </a:lnTo>
                    <a:lnTo>
                      <a:pt x="148216" y="86533"/>
                    </a:lnTo>
                    <a:lnTo>
                      <a:pt x="161887" y="40267"/>
                    </a:lnTo>
                    <a:lnTo>
                      <a:pt x="151814" y="19784"/>
                    </a:lnTo>
                    <a:lnTo>
                      <a:pt x="125912" y="5300"/>
                    </a:lnTo>
                    <a:lnTo>
                      <a:pt x="118357" y="0"/>
                    </a:lnTo>
                    <a:lnTo>
                      <a:pt x="93535" y="14834"/>
                    </a:lnTo>
                    <a:lnTo>
                      <a:pt x="91376" y="55101"/>
                    </a:lnTo>
                    <a:lnTo>
                      <a:pt x="107205" y="62514"/>
                    </a:lnTo>
                    <a:lnTo>
                      <a:pt x="107925" y="79469"/>
                    </a:lnTo>
                    <a:lnTo>
                      <a:pt x="29140" y="43088"/>
                    </a:lnTo>
                    <a:lnTo>
                      <a:pt x="30938" y="74877"/>
                    </a:lnTo>
                    <a:lnTo>
                      <a:pt x="0" y="74877"/>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43" name="任意多边形: 形状 242">
                <a:extLst>
                  <a:ext uri="{FF2B5EF4-FFF2-40B4-BE49-F238E27FC236}">
                    <a16:creationId xmlns:a16="http://schemas.microsoft.com/office/drawing/2014/main" id="{9B9D8CE1-F1B1-4D5C-8304-58EFB6929E76}"/>
                  </a:ext>
                </a:extLst>
              </p:cNvPr>
              <p:cNvSpPr/>
              <p:nvPr/>
            </p:nvSpPr>
            <p:spPr>
              <a:xfrm>
                <a:off x="7306053" y="3451783"/>
                <a:ext cx="230049" cy="204386"/>
              </a:xfrm>
              <a:custGeom>
                <a:avLst/>
                <a:gdLst>
                  <a:gd name="connsiteX0" fmla="*/ 0 w 230049"/>
                  <a:gd name="connsiteY0" fmla="*/ 107979 h 204386"/>
                  <a:gd name="connsiteX1" fmla="*/ 8111 w 230049"/>
                  <a:gd name="connsiteY1" fmla="*/ 100268 h 204386"/>
                  <a:gd name="connsiteX2" fmla="*/ 17696 w 230049"/>
                  <a:gd name="connsiteY2" fmla="*/ 114284 h 204386"/>
                  <a:gd name="connsiteX3" fmla="*/ 36130 w 230049"/>
                  <a:gd name="connsiteY3" fmla="*/ 114284 h 204386"/>
                  <a:gd name="connsiteX4" fmla="*/ 48296 w 230049"/>
                  <a:gd name="connsiteY4" fmla="*/ 104468 h 204386"/>
                  <a:gd name="connsiteX5" fmla="*/ 48296 w 230049"/>
                  <a:gd name="connsiteY5" fmla="*/ 41017 h 204386"/>
                  <a:gd name="connsiteX6" fmla="*/ 60830 w 230049"/>
                  <a:gd name="connsiteY6" fmla="*/ 57146 h 204386"/>
                  <a:gd name="connsiteX7" fmla="*/ 60093 w 230049"/>
                  <a:gd name="connsiteY7" fmla="*/ 74673 h 204386"/>
                  <a:gd name="connsiteX8" fmla="*/ 80001 w 230049"/>
                  <a:gd name="connsiteY8" fmla="*/ 73974 h 204386"/>
                  <a:gd name="connsiteX9" fmla="*/ 96591 w 230049"/>
                  <a:gd name="connsiteY9" fmla="*/ 54692 h 204386"/>
                  <a:gd name="connsiteX10" fmla="*/ 127928 w 230049"/>
                  <a:gd name="connsiteY10" fmla="*/ 54692 h 204386"/>
                  <a:gd name="connsiteX11" fmla="*/ 180279 w 230049"/>
                  <a:gd name="connsiteY11" fmla="*/ 0 h 204386"/>
                  <a:gd name="connsiteX12" fmla="*/ 212722 w 230049"/>
                  <a:gd name="connsiteY12" fmla="*/ 8069 h 204386"/>
                  <a:gd name="connsiteX13" fmla="*/ 218621 w 230049"/>
                  <a:gd name="connsiteY13" fmla="*/ 58543 h 204386"/>
                  <a:gd name="connsiteX14" fmla="*/ 203137 w 230049"/>
                  <a:gd name="connsiteY14" fmla="*/ 72568 h 204386"/>
                  <a:gd name="connsiteX15" fmla="*/ 212353 w 230049"/>
                  <a:gd name="connsiteY15" fmla="*/ 83789 h 204386"/>
                  <a:gd name="connsiteX16" fmla="*/ 220096 w 230049"/>
                  <a:gd name="connsiteY16" fmla="*/ 74673 h 204386"/>
                  <a:gd name="connsiteX17" fmla="*/ 230050 w 230049"/>
                  <a:gd name="connsiteY17" fmla="*/ 74673 h 204386"/>
                  <a:gd name="connsiteX18" fmla="*/ 224151 w 230049"/>
                  <a:gd name="connsiteY18" fmla="*/ 104468 h 204386"/>
                  <a:gd name="connsiteX19" fmla="*/ 192076 w 230049"/>
                  <a:gd name="connsiteY19" fmla="*/ 150393 h 204386"/>
                  <a:gd name="connsiteX20" fmla="*/ 148943 w 230049"/>
                  <a:gd name="connsiteY20" fmla="*/ 190362 h 204386"/>
                  <a:gd name="connsiteX21" fmla="*/ 117606 w 230049"/>
                  <a:gd name="connsiteY21" fmla="*/ 203679 h 204386"/>
                  <a:gd name="connsiteX22" fmla="*/ 27650 w 230049"/>
                  <a:gd name="connsiteY22" fmla="*/ 204387 h 204386"/>
                  <a:gd name="connsiteX23" fmla="*/ 19540 w 230049"/>
                  <a:gd name="connsiteY23" fmla="*/ 181245 h 204386"/>
                  <a:gd name="connsiteX24" fmla="*/ 23964 w 230049"/>
                  <a:gd name="connsiteY24" fmla="*/ 164068 h 204386"/>
                  <a:gd name="connsiteX25" fmla="*/ 0 w 230049"/>
                  <a:gd name="connsiteY25" fmla="*/ 107979 h 204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30049" h="204386">
                    <a:moveTo>
                      <a:pt x="0" y="107979"/>
                    </a:moveTo>
                    <a:lnTo>
                      <a:pt x="8111" y="100268"/>
                    </a:lnTo>
                    <a:lnTo>
                      <a:pt x="17696" y="114284"/>
                    </a:lnTo>
                    <a:lnTo>
                      <a:pt x="36130" y="114284"/>
                    </a:lnTo>
                    <a:lnTo>
                      <a:pt x="48296" y="104468"/>
                    </a:lnTo>
                    <a:lnTo>
                      <a:pt x="48296" y="41017"/>
                    </a:lnTo>
                    <a:lnTo>
                      <a:pt x="60830" y="57146"/>
                    </a:lnTo>
                    <a:lnTo>
                      <a:pt x="60093" y="74673"/>
                    </a:lnTo>
                    <a:lnTo>
                      <a:pt x="80001" y="73974"/>
                    </a:lnTo>
                    <a:lnTo>
                      <a:pt x="96591" y="54692"/>
                    </a:lnTo>
                    <a:lnTo>
                      <a:pt x="127928" y="54692"/>
                    </a:lnTo>
                    <a:lnTo>
                      <a:pt x="180279" y="0"/>
                    </a:lnTo>
                    <a:lnTo>
                      <a:pt x="212722" y="8069"/>
                    </a:lnTo>
                    <a:lnTo>
                      <a:pt x="218621" y="58543"/>
                    </a:lnTo>
                    <a:lnTo>
                      <a:pt x="203137" y="72568"/>
                    </a:lnTo>
                    <a:lnTo>
                      <a:pt x="212353" y="83789"/>
                    </a:lnTo>
                    <a:lnTo>
                      <a:pt x="220096" y="74673"/>
                    </a:lnTo>
                    <a:lnTo>
                      <a:pt x="230050" y="74673"/>
                    </a:lnTo>
                    <a:lnTo>
                      <a:pt x="224151" y="104468"/>
                    </a:lnTo>
                    <a:lnTo>
                      <a:pt x="192076" y="150393"/>
                    </a:lnTo>
                    <a:lnTo>
                      <a:pt x="148943" y="190362"/>
                    </a:lnTo>
                    <a:lnTo>
                      <a:pt x="117606" y="203679"/>
                    </a:lnTo>
                    <a:lnTo>
                      <a:pt x="27650" y="204387"/>
                    </a:lnTo>
                    <a:lnTo>
                      <a:pt x="19540" y="181245"/>
                    </a:lnTo>
                    <a:lnTo>
                      <a:pt x="23964" y="164068"/>
                    </a:lnTo>
                    <a:lnTo>
                      <a:pt x="0" y="107979"/>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44" name="任意多边形: 形状 243">
                <a:extLst>
                  <a:ext uri="{FF2B5EF4-FFF2-40B4-BE49-F238E27FC236}">
                    <a16:creationId xmlns:a16="http://schemas.microsoft.com/office/drawing/2014/main" id="{FA7074C3-D4CA-4428-993F-0EA30E8500E0}"/>
                  </a:ext>
                </a:extLst>
              </p:cNvPr>
              <p:cNvSpPr/>
              <p:nvPr/>
            </p:nvSpPr>
            <p:spPr>
              <a:xfrm>
                <a:off x="7450899" y="3562489"/>
                <a:ext cx="34081" cy="42584"/>
              </a:xfrm>
              <a:custGeom>
                <a:avLst/>
                <a:gdLst>
                  <a:gd name="connsiteX0" fmla="*/ 0 w 34081"/>
                  <a:gd name="connsiteY0" fmla="*/ 20892 h 42584"/>
                  <a:gd name="connsiteX1" fmla="*/ 13078 w 34081"/>
                  <a:gd name="connsiteY1" fmla="*/ 42585 h 42584"/>
                  <a:gd name="connsiteX2" fmla="*/ 34081 w 34081"/>
                  <a:gd name="connsiteY2" fmla="*/ 20892 h 42584"/>
                  <a:gd name="connsiteX3" fmla="*/ 24174 w 34081"/>
                  <a:gd name="connsiteY3" fmla="*/ 0 h 42584"/>
                  <a:gd name="connsiteX4" fmla="*/ 0 w 34081"/>
                  <a:gd name="connsiteY4" fmla="*/ 20892 h 42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81" h="42584">
                    <a:moveTo>
                      <a:pt x="0" y="20892"/>
                    </a:moveTo>
                    <a:lnTo>
                      <a:pt x="13078" y="42585"/>
                    </a:lnTo>
                    <a:lnTo>
                      <a:pt x="34081" y="20892"/>
                    </a:lnTo>
                    <a:lnTo>
                      <a:pt x="24174" y="0"/>
                    </a:lnTo>
                    <a:lnTo>
                      <a:pt x="0" y="20892"/>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45" name="任意多边形: 形状 244">
                <a:extLst>
                  <a:ext uri="{FF2B5EF4-FFF2-40B4-BE49-F238E27FC236}">
                    <a16:creationId xmlns:a16="http://schemas.microsoft.com/office/drawing/2014/main" id="{4CBF015C-FC74-4A1D-8DE4-29B28B32FB18}"/>
                  </a:ext>
                </a:extLst>
              </p:cNvPr>
              <p:cNvSpPr/>
              <p:nvPr/>
            </p:nvSpPr>
            <p:spPr>
              <a:xfrm>
                <a:off x="7399777" y="2148866"/>
                <a:ext cx="110764" cy="93672"/>
              </a:xfrm>
              <a:custGeom>
                <a:avLst/>
                <a:gdLst>
                  <a:gd name="connsiteX0" fmla="*/ 35210 w 110764"/>
                  <a:gd name="connsiteY0" fmla="*/ 0 h 93672"/>
                  <a:gd name="connsiteX1" fmla="*/ 45846 w 110764"/>
                  <a:gd name="connsiteY1" fmla="*/ 1721 h 93672"/>
                  <a:gd name="connsiteX2" fmla="*/ 53915 w 110764"/>
                  <a:gd name="connsiteY2" fmla="*/ 8614 h 93672"/>
                  <a:gd name="connsiteX3" fmla="*/ 69320 w 110764"/>
                  <a:gd name="connsiteY3" fmla="*/ 8614 h 93672"/>
                  <a:gd name="connsiteX4" fmla="*/ 85091 w 110764"/>
                  <a:gd name="connsiteY4" fmla="*/ 10676 h 93672"/>
                  <a:gd name="connsiteX5" fmla="*/ 93160 w 110764"/>
                  <a:gd name="connsiteY5" fmla="*/ 22383 h 93672"/>
                  <a:gd name="connsiteX6" fmla="*/ 99029 w 110764"/>
                  <a:gd name="connsiteY6" fmla="*/ 37541 h 93672"/>
                  <a:gd name="connsiteX7" fmla="*/ 100495 w 110764"/>
                  <a:gd name="connsiteY7" fmla="*/ 43735 h 93672"/>
                  <a:gd name="connsiteX8" fmla="*/ 107464 w 110764"/>
                  <a:gd name="connsiteY8" fmla="*/ 48907 h 93672"/>
                  <a:gd name="connsiteX9" fmla="*/ 110765 w 110764"/>
                  <a:gd name="connsiteY9" fmla="*/ 53039 h 93672"/>
                  <a:gd name="connsiteX10" fmla="*/ 110765 w 110764"/>
                  <a:gd name="connsiteY10" fmla="*/ 59234 h 93672"/>
                  <a:gd name="connsiteX11" fmla="*/ 104163 w 110764"/>
                  <a:gd name="connsiteY11" fmla="*/ 59234 h 93672"/>
                  <a:gd name="connsiteX12" fmla="*/ 95361 w 110764"/>
                  <a:gd name="connsiteY12" fmla="*/ 59234 h 93672"/>
                  <a:gd name="connsiteX13" fmla="*/ 99029 w 110764"/>
                  <a:gd name="connsiteY13" fmla="*/ 65087 h 93672"/>
                  <a:gd name="connsiteX14" fmla="*/ 101962 w 110764"/>
                  <a:gd name="connsiteY14" fmla="*/ 68879 h 93672"/>
                  <a:gd name="connsiteX15" fmla="*/ 104163 w 110764"/>
                  <a:gd name="connsiteY15" fmla="*/ 76803 h 93672"/>
                  <a:gd name="connsiteX16" fmla="*/ 99029 w 110764"/>
                  <a:gd name="connsiteY16" fmla="*/ 80586 h 93672"/>
                  <a:gd name="connsiteX17" fmla="*/ 90959 w 110764"/>
                  <a:gd name="connsiteY17" fmla="*/ 80586 h 93672"/>
                  <a:gd name="connsiteX18" fmla="*/ 90226 w 110764"/>
                  <a:gd name="connsiteY18" fmla="*/ 80586 h 93672"/>
                  <a:gd name="connsiteX19" fmla="*/ 85091 w 110764"/>
                  <a:gd name="connsiteY19" fmla="*/ 84377 h 93672"/>
                  <a:gd name="connsiteX20" fmla="*/ 85091 w 110764"/>
                  <a:gd name="connsiteY20" fmla="*/ 92293 h 93672"/>
                  <a:gd name="connsiteX21" fmla="*/ 78856 w 110764"/>
                  <a:gd name="connsiteY21" fmla="*/ 93673 h 93672"/>
                  <a:gd name="connsiteX22" fmla="*/ 73354 w 110764"/>
                  <a:gd name="connsiteY22" fmla="*/ 89890 h 93672"/>
                  <a:gd name="connsiteX23" fmla="*/ 64552 w 110764"/>
                  <a:gd name="connsiteY23" fmla="*/ 87819 h 93672"/>
                  <a:gd name="connsiteX24" fmla="*/ 56850 w 110764"/>
                  <a:gd name="connsiteY24" fmla="*/ 84377 h 93672"/>
                  <a:gd name="connsiteX25" fmla="*/ 49514 w 110764"/>
                  <a:gd name="connsiteY25" fmla="*/ 86098 h 93672"/>
                  <a:gd name="connsiteX26" fmla="*/ 26774 w 110764"/>
                  <a:gd name="connsiteY26" fmla="*/ 76803 h 93672"/>
                  <a:gd name="connsiteX27" fmla="*/ 17238 w 110764"/>
                  <a:gd name="connsiteY27" fmla="*/ 78174 h 93672"/>
                  <a:gd name="connsiteX28" fmla="*/ 9536 w 110764"/>
                  <a:gd name="connsiteY28" fmla="*/ 76803 h 93672"/>
                  <a:gd name="connsiteX29" fmla="*/ 4402 w 110764"/>
                  <a:gd name="connsiteY29" fmla="*/ 84377 h 93672"/>
                  <a:gd name="connsiteX30" fmla="*/ 0 w 110764"/>
                  <a:gd name="connsiteY30" fmla="*/ 68538 h 93672"/>
                  <a:gd name="connsiteX31" fmla="*/ 10270 w 110764"/>
                  <a:gd name="connsiteY31" fmla="*/ 58203 h 93672"/>
                  <a:gd name="connsiteX32" fmla="*/ 2934 w 110764"/>
                  <a:gd name="connsiteY32" fmla="*/ 37541 h 93672"/>
                  <a:gd name="connsiteX33" fmla="*/ 9536 w 110764"/>
                  <a:gd name="connsiteY33" fmla="*/ 40293 h 93672"/>
                  <a:gd name="connsiteX34" fmla="*/ 10637 w 110764"/>
                  <a:gd name="connsiteY34" fmla="*/ 35820 h 93672"/>
                  <a:gd name="connsiteX35" fmla="*/ 12470 w 110764"/>
                  <a:gd name="connsiteY35" fmla="*/ 28237 h 93672"/>
                  <a:gd name="connsiteX36" fmla="*/ 15405 w 110764"/>
                  <a:gd name="connsiteY36" fmla="*/ 24453 h 93672"/>
                  <a:gd name="connsiteX37" fmla="*/ 17238 w 110764"/>
                  <a:gd name="connsiteY37" fmla="*/ 15839 h 93672"/>
                  <a:gd name="connsiteX38" fmla="*/ 24941 w 110764"/>
                  <a:gd name="connsiteY38" fmla="*/ 7234 h 93672"/>
                  <a:gd name="connsiteX39" fmla="*/ 30075 w 110764"/>
                  <a:gd name="connsiteY39" fmla="*/ 0 h 93672"/>
                  <a:gd name="connsiteX40" fmla="*/ 35210 w 110764"/>
                  <a:gd name="connsiteY40" fmla="*/ 0 h 9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10764" h="93672">
                    <a:moveTo>
                      <a:pt x="35210" y="0"/>
                    </a:moveTo>
                    <a:lnTo>
                      <a:pt x="45846" y="1721"/>
                    </a:lnTo>
                    <a:lnTo>
                      <a:pt x="53915" y="8614"/>
                    </a:lnTo>
                    <a:lnTo>
                      <a:pt x="69320" y="8614"/>
                    </a:lnTo>
                    <a:lnTo>
                      <a:pt x="85091" y="10676"/>
                    </a:lnTo>
                    <a:lnTo>
                      <a:pt x="93160" y="22383"/>
                    </a:lnTo>
                    <a:lnTo>
                      <a:pt x="99029" y="37541"/>
                    </a:lnTo>
                    <a:lnTo>
                      <a:pt x="100495" y="43735"/>
                    </a:lnTo>
                    <a:lnTo>
                      <a:pt x="107464" y="48907"/>
                    </a:lnTo>
                    <a:lnTo>
                      <a:pt x="110765" y="53039"/>
                    </a:lnTo>
                    <a:lnTo>
                      <a:pt x="110765" y="59234"/>
                    </a:lnTo>
                    <a:lnTo>
                      <a:pt x="104163" y="59234"/>
                    </a:lnTo>
                    <a:lnTo>
                      <a:pt x="95361" y="59234"/>
                    </a:lnTo>
                    <a:lnTo>
                      <a:pt x="99029" y="65087"/>
                    </a:lnTo>
                    <a:lnTo>
                      <a:pt x="101962" y="68879"/>
                    </a:lnTo>
                    <a:lnTo>
                      <a:pt x="104163" y="76803"/>
                    </a:lnTo>
                    <a:lnTo>
                      <a:pt x="99029" y="80586"/>
                    </a:lnTo>
                    <a:lnTo>
                      <a:pt x="90959" y="80586"/>
                    </a:lnTo>
                    <a:lnTo>
                      <a:pt x="90226" y="80586"/>
                    </a:lnTo>
                    <a:lnTo>
                      <a:pt x="85091" y="84377"/>
                    </a:lnTo>
                    <a:lnTo>
                      <a:pt x="85091" y="92293"/>
                    </a:lnTo>
                    <a:lnTo>
                      <a:pt x="78856" y="93673"/>
                    </a:lnTo>
                    <a:lnTo>
                      <a:pt x="73354" y="89890"/>
                    </a:lnTo>
                    <a:lnTo>
                      <a:pt x="64552" y="87819"/>
                    </a:lnTo>
                    <a:lnTo>
                      <a:pt x="56850" y="84377"/>
                    </a:lnTo>
                    <a:lnTo>
                      <a:pt x="49514" y="86098"/>
                    </a:lnTo>
                    <a:lnTo>
                      <a:pt x="26774" y="76803"/>
                    </a:lnTo>
                    <a:lnTo>
                      <a:pt x="17238" y="78174"/>
                    </a:lnTo>
                    <a:lnTo>
                      <a:pt x="9536" y="76803"/>
                    </a:lnTo>
                    <a:lnTo>
                      <a:pt x="4402" y="84377"/>
                    </a:lnTo>
                    <a:lnTo>
                      <a:pt x="0" y="68538"/>
                    </a:lnTo>
                    <a:lnTo>
                      <a:pt x="10270" y="58203"/>
                    </a:lnTo>
                    <a:lnTo>
                      <a:pt x="2934" y="37541"/>
                    </a:lnTo>
                    <a:lnTo>
                      <a:pt x="9536" y="40293"/>
                    </a:lnTo>
                    <a:lnTo>
                      <a:pt x="10637" y="35820"/>
                    </a:lnTo>
                    <a:lnTo>
                      <a:pt x="12470" y="28237"/>
                    </a:lnTo>
                    <a:lnTo>
                      <a:pt x="15405" y="24453"/>
                    </a:lnTo>
                    <a:lnTo>
                      <a:pt x="17238" y="15839"/>
                    </a:lnTo>
                    <a:lnTo>
                      <a:pt x="24941" y="7234"/>
                    </a:lnTo>
                    <a:lnTo>
                      <a:pt x="30075" y="0"/>
                    </a:lnTo>
                    <a:lnTo>
                      <a:pt x="35210" y="0"/>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46" name="任意多边形: 形状 245">
                <a:extLst>
                  <a:ext uri="{FF2B5EF4-FFF2-40B4-BE49-F238E27FC236}">
                    <a16:creationId xmlns:a16="http://schemas.microsoft.com/office/drawing/2014/main" id="{3AE9A8E7-70B0-4223-B6F3-3F2F76E14DEF}"/>
                  </a:ext>
                </a:extLst>
              </p:cNvPr>
              <p:cNvSpPr/>
              <p:nvPr/>
            </p:nvSpPr>
            <p:spPr>
              <a:xfrm>
                <a:off x="7382737" y="2216995"/>
                <a:ext cx="247090" cy="153281"/>
              </a:xfrm>
              <a:custGeom>
                <a:avLst/>
                <a:gdLst>
                  <a:gd name="connsiteX0" fmla="*/ 122993 w 247090"/>
                  <a:gd name="connsiteY0" fmla="*/ 6867 h 153281"/>
                  <a:gd name="connsiteX1" fmla="*/ 126675 w 247090"/>
                  <a:gd name="connsiteY1" fmla="*/ 5837 h 153281"/>
                  <a:gd name="connsiteX2" fmla="*/ 133304 w 247090"/>
                  <a:gd name="connsiteY2" fmla="*/ 1372 h 153281"/>
                  <a:gd name="connsiteX3" fmla="*/ 139564 w 247090"/>
                  <a:gd name="connsiteY3" fmla="*/ 0 h 153281"/>
                  <a:gd name="connsiteX4" fmla="*/ 149506 w 247090"/>
                  <a:gd name="connsiteY4" fmla="*/ 1372 h 153281"/>
                  <a:gd name="connsiteX5" fmla="*/ 153925 w 247090"/>
                  <a:gd name="connsiteY5" fmla="*/ 9279 h 153281"/>
                  <a:gd name="connsiteX6" fmla="*/ 156135 w 247090"/>
                  <a:gd name="connsiteY6" fmla="*/ 18557 h 153281"/>
                  <a:gd name="connsiteX7" fmla="*/ 160185 w 247090"/>
                  <a:gd name="connsiteY7" fmla="*/ 21650 h 153281"/>
                  <a:gd name="connsiteX8" fmla="*/ 164972 w 247090"/>
                  <a:gd name="connsiteY8" fmla="*/ 19929 h 153281"/>
                  <a:gd name="connsiteX9" fmla="*/ 177125 w 247090"/>
                  <a:gd name="connsiteY9" fmla="*/ 32650 h 153281"/>
                  <a:gd name="connsiteX10" fmla="*/ 183385 w 247090"/>
                  <a:gd name="connsiteY10" fmla="*/ 42619 h 153281"/>
                  <a:gd name="connsiteX11" fmla="*/ 199587 w 247090"/>
                  <a:gd name="connsiteY11" fmla="*/ 49836 h 153281"/>
                  <a:gd name="connsiteX12" fmla="*/ 211371 w 247090"/>
                  <a:gd name="connsiteY12" fmla="*/ 51548 h 153281"/>
                  <a:gd name="connsiteX13" fmla="*/ 216158 w 247090"/>
                  <a:gd name="connsiteY13" fmla="*/ 49836 h 153281"/>
                  <a:gd name="connsiteX14" fmla="*/ 227205 w 247090"/>
                  <a:gd name="connsiteY14" fmla="*/ 54991 h 153281"/>
                  <a:gd name="connsiteX15" fmla="*/ 239358 w 247090"/>
                  <a:gd name="connsiteY15" fmla="*/ 56703 h 153281"/>
                  <a:gd name="connsiteX16" fmla="*/ 247091 w 247090"/>
                  <a:gd name="connsiteY16" fmla="*/ 80074 h 153281"/>
                  <a:gd name="connsiteX17" fmla="*/ 234938 w 247090"/>
                  <a:gd name="connsiteY17" fmla="*/ 83167 h 153281"/>
                  <a:gd name="connsiteX18" fmla="*/ 232361 w 247090"/>
                  <a:gd name="connsiteY18" fmla="*/ 94857 h 153281"/>
                  <a:gd name="connsiteX19" fmla="*/ 213212 w 247090"/>
                  <a:gd name="connsiteY19" fmla="*/ 106888 h 153281"/>
                  <a:gd name="connsiteX20" fmla="*/ 184121 w 247090"/>
                  <a:gd name="connsiteY20" fmla="*/ 114786 h 153281"/>
                  <a:gd name="connsiteX21" fmla="*/ 180806 w 247090"/>
                  <a:gd name="connsiteY21" fmla="*/ 125786 h 153281"/>
                  <a:gd name="connsiteX22" fmla="*/ 170128 w 247090"/>
                  <a:gd name="connsiteY22" fmla="*/ 120972 h 153281"/>
                  <a:gd name="connsiteX23" fmla="*/ 181543 w 247090"/>
                  <a:gd name="connsiteY23" fmla="*/ 135755 h 153281"/>
                  <a:gd name="connsiteX24" fmla="*/ 198851 w 247090"/>
                  <a:gd name="connsiteY24" fmla="*/ 137476 h 153281"/>
                  <a:gd name="connsiteX25" fmla="*/ 166813 w 247090"/>
                  <a:gd name="connsiteY25" fmla="*/ 153281 h 153281"/>
                  <a:gd name="connsiteX26" fmla="*/ 147297 w 247090"/>
                  <a:gd name="connsiteY26" fmla="*/ 136096 h 153281"/>
                  <a:gd name="connsiteX27" fmla="*/ 163499 w 247090"/>
                  <a:gd name="connsiteY27" fmla="*/ 123034 h 153281"/>
                  <a:gd name="connsiteX28" fmla="*/ 147297 w 247090"/>
                  <a:gd name="connsiteY28" fmla="*/ 119941 h 153281"/>
                  <a:gd name="connsiteX29" fmla="*/ 138459 w 247090"/>
                  <a:gd name="connsiteY29" fmla="*/ 119941 h 153281"/>
                  <a:gd name="connsiteX30" fmla="*/ 141037 w 247090"/>
                  <a:gd name="connsiteY30" fmla="*/ 108260 h 153281"/>
                  <a:gd name="connsiteX31" fmla="*/ 137722 w 247090"/>
                  <a:gd name="connsiteY31" fmla="*/ 109981 h 153281"/>
                  <a:gd name="connsiteX32" fmla="*/ 114155 w 247090"/>
                  <a:gd name="connsiteY32" fmla="*/ 116167 h 153281"/>
                  <a:gd name="connsiteX33" fmla="*/ 106422 w 247090"/>
                  <a:gd name="connsiteY33" fmla="*/ 136096 h 153281"/>
                  <a:gd name="connsiteX34" fmla="*/ 89851 w 247090"/>
                  <a:gd name="connsiteY34" fmla="*/ 135414 h 153281"/>
                  <a:gd name="connsiteX35" fmla="*/ 93533 w 247090"/>
                  <a:gd name="connsiteY35" fmla="*/ 120972 h 153281"/>
                  <a:gd name="connsiteX36" fmla="*/ 93902 w 247090"/>
                  <a:gd name="connsiteY36" fmla="*/ 114786 h 153281"/>
                  <a:gd name="connsiteX37" fmla="*/ 104213 w 247090"/>
                  <a:gd name="connsiteY37" fmla="*/ 111694 h 153281"/>
                  <a:gd name="connsiteX38" fmla="*/ 108631 w 247090"/>
                  <a:gd name="connsiteY38" fmla="*/ 107229 h 153281"/>
                  <a:gd name="connsiteX39" fmla="*/ 109736 w 247090"/>
                  <a:gd name="connsiteY39" fmla="*/ 103795 h 153281"/>
                  <a:gd name="connsiteX40" fmla="*/ 104213 w 247090"/>
                  <a:gd name="connsiteY40" fmla="*/ 101733 h 153281"/>
                  <a:gd name="connsiteX41" fmla="*/ 96480 w 247090"/>
                  <a:gd name="connsiteY41" fmla="*/ 86950 h 153281"/>
                  <a:gd name="connsiteX42" fmla="*/ 86905 w 247090"/>
                  <a:gd name="connsiteY42" fmla="*/ 78013 h 153281"/>
                  <a:gd name="connsiteX43" fmla="*/ 74753 w 247090"/>
                  <a:gd name="connsiteY43" fmla="*/ 78013 h 153281"/>
                  <a:gd name="connsiteX44" fmla="*/ 59655 w 247090"/>
                  <a:gd name="connsiteY44" fmla="*/ 82136 h 153281"/>
                  <a:gd name="connsiteX45" fmla="*/ 36824 w 247090"/>
                  <a:gd name="connsiteY45" fmla="*/ 83167 h 153281"/>
                  <a:gd name="connsiteX46" fmla="*/ 26514 w 247090"/>
                  <a:gd name="connsiteY46" fmla="*/ 85919 h 153281"/>
                  <a:gd name="connsiteX47" fmla="*/ 8838 w 247090"/>
                  <a:gd name="connsiteY47" fmla="*/ 85919 h 153281"/>
                  <a:gd name="connsiteX48" fmla="*/ 0 w 247090"/>
                  <a:gd name="connsiteY48" fmla="*/ 76982 h 153281"/>
                  <a:gd name="connsiteX49" fmla="*/ 5892 w 247090"/>
                  <a:gd name="connsiteY49" fmla="*/ 63579 h 153281"/>
                  <a:gd name="connsiteX50" fmla="*/ 15098 w 247090"/>
                  <a:gd name="connsiteY50" fmla="*/ 49146 h 153281"/>
                  <a:gd name="connsiteX51" fmla="*/ 26882 w 247090"/>
                  <a:gd name="connsiteY51" fmla="*/ 34022 h 153281"/>
                  <a:gd name="connsiteX52" fmla="*/ 20622 w 247090"/>
                  <a:gd name="connsiteY52" fmla="*/ 16155 h 153281"/>
                  <a:gd name="connsiteX53" fmla="*/ 20990 w 247090"/>
                  <a:gd name="connsiteY53" fmla="*/ 13062 h 153281"/>
                  <a:gd name="connsiteX54" fmla="*/ 25777 w 247090"/>
                  <a:gd name="connsiteY54" fmla="*/ 9279 h 153281"/>
                  <a:gd name="connsiteX55" fmla="*/ 33510 w 247090"/>
                  <a:gd name="connsiteY55" fmla="*/ 10650 h 153281"/>
                  <a:gd name="connsiteX56" fmla="*/ 43084 w 247090"/>
                  <a:gd name="connsiteY56" fmla="*/ 9279 h 153281"/>
                  <a:gd name="connsiteX57" fmla="*/ 52658 w 247090"/>
                  <a:gd name="connsiteY57" fmla="*/ 13403 h 153281"/>
                  <a:gd name="connsiteX58" fmla="*/ 65179 w 247090"/>
                  <a:gd name="connsiteY58" fmla="*/ 18557 h 153281"/>
                  <a:gd name="connsiteX59" fmla="*/ 73280 w 247090"/>
                  <a:gd name="connsiteY59" fmla="*/ 16155 h 153281"/>
                  <a:gd name="connsiteX60" fmla="*/ 81013 w 247090"/>
                  <a:gd name="connsiteY60" fmla="*/ 20279 h 153281"/>
                  <a:gd name="connsiteX61" fmla="*/ 89851 w 247090"/>
                  <a:gd name="connsiteY61" fmla="*/ 22340 h 153281"/>
                  <a:gd name="connsiteX62" fmla="*/ 95374 w 247090"/>
                  <a:gd name="connsiteY62" fmla="*/ 26115 h 153281"/>
                  <a:gd name="connsiteX63" fmla="*/ 101635 w 247090"/>
                  <a:gd name="connsiteY63" fmla="*/ 24743 h 153281"/>
                  <a:gd name="connsiteX64" fmla="*/ 102739 w 247090"/>
                  <a:gd name="connsiteY64" fmla="*/ 16836 h 153281"/>
                  <a:gd name="connsiteX65" fmla="*/ 106790 w 247090"/>
                  <a:gd name="connsiteY65" fmla="*/ 13062 h 153281"/>
                  <a:gd name="connsiteX66" fmla="*/ 115628 w 247090"/>
                  <a:gd name="connsiteY66" fmla="*/ 13062 h 153281"/>
                  <a:gd name="connsiteX67" fmla="*/ 118574 w 247090"/>
                  <a:gd name="connsiteY67" fmla="*/ 10650 h 153281"/>
                  <a:gd name="connsiteX68" fmla="*/ 122993 w 247090"/>
                  <a:gd name="connsiteY68" fmla="*/ 6867 h 15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47090" h="153281">
                    <a:moveTo>
                      <a:pt x="122993" y="6867"/>
                    </a:moveTo>
                    <a:lnTo>
                      <a:pt x="126675" y="5837"/>
                    </a:lnTo>
                    <a:lnTo>
                      <a:pt x="133304" y="1372"/>
                    </a:lnTo>
                    <a:lnTo>
                      <a:pt x="139564" y="0"/>
                    </a:lnTo>
                    <a:lnTo>
                      <a:pt x="149506" y="1372"/>
                    </a:lnTo>
                    <a:lnTo>
                      <a:pt x="153925" y="9279"/>
                    </a:lnTo>
                    <a:lnTo>
                      <a:pt x="156135" y="18557"/>
                    </a:lnTo>
                    <a:lnTo>
                      <a:pt x="160185" y="21650"/>
                    </a:lnTo>
                    <a:lnTo>
                      <a:pt x="164972" y="19929"/>
                    </a:lnTo>
                    <a:lnTo>
                      <a:pt x="177125" y="32650"/>
                    </a:lnTo>
                    <a:lnTo>
                      <a:pt x="183385" y="42619"/>
                    </a:lnTo>
                    <a:lnTo>
                      <a:pt x="199587" y="49836"/>
                    </a:lnTo>
                    <a:lnTo>
                      <a:pt x="211371" y="51548"/>
                    </a:lnTo>
                    <a:lnTo>
                      <a:pt x="216158" y="49836"/>
                    </a:lnTo>
                    <a:lnTo>
                      <a:pt x="227205" y="54991"/>
                    </a:lnTo>
                    <a:lnTo>
                      <a:pt x="239358" y="56703"/>
                    </a:lnTo>
                    <a:lnTo>
                      <a:pt x="247091" y="80074"/>
                    </a:lnTo>
                    <a:lnTo>
                      <a:pt x="234938" y="83167"/>
                    </a:lnTo>
                    <a:lnTo>
                      <a:pt x="232361" y="94857"/>
                    </a:lnTo>
                    <a:lnTo>
                      <a:pt x="213212" y="106888"/>
                    </a:lnTo>
                    <a:lnTo>
                      <a:pt x="184121" y="114786"/>
                    </a:lnTo>
                    <a:lnTo>
                      <a:pt x="180806" y="125786"/>
                    </a:lnTo>
                    <a:lnTo>
                      <a:pt x="170128" y="120972"/>
                    </a:lnTo>
                    <a:lnTo>
                      <a:pt x="181543" y="135755"/>
                    </a:lnTo>
                    <a:lnTo>
                      <a:pt x="198851" y="137476"/>
                    </a:lnTo>
                    <a:lnTo>
                      <a:pt x="166813" y="153281"/>
                    </a:lnTo>
                    <a:lnTo>
                      <a:pt x="147297" y="136096"/>
                    </a:lnTo>
                    <a:lnTo>
                      <a:pt x="163499" y="123034"/>
                    </a:lnTo>
                    <a:lnTo>
                      <a:pt x="147297" y="119941"/>
                    </a:lnTo>
                    <a:lnTo>
                      <a:pt x="138459" y="119941"/>
                    </a:lnTo>
                    <a:lnTo>
                      <a:pt x="141037" y="108260"/>
                    </a:lnTo>
                    <a:lnTo>
                      <a:pt x="137722" y="109981"/>
                    </a:lnTo>
                    <a:lnTo>
                      <a:pt x="114155" y="116167"/>
                    </a:lnTo>
                    <a:lnTo>
                      <a:pt x="106422" y="136096"/>
                    </a:lnTo>
                    <a:lnTo>
                      <a:pt x="89851" y="135414"/>
                    </a:lnTo>
                    <a:lnTo>
                      <a:pt x="93533" y="120972"/>
                    </a:lnTo>
                    <a:lnTo>
                      <a:pt x="93902" y="114786"/>
                    </a:lnTo>
                    <a:lnTo>
                      <a:pt x="104213" y="111694"/>
                    </a:lnTo>
                    <a:lnTo>
                      <a:pt x="108631" y="107229"/>
                    </a:lnTo>
                    <a:lnTo>
                      <a:pt x="109736" y="103795"/>
                    </a:lnTo>
                    <a:lnTo>
                      <a:pt x="104213" y="101733"/>
                    </a:lnTo>
                    <a:lnTo>
                      <a:pt x="96480" y="86950"/>
                    </a:lnTo>
                    <a:lnTo>
                      <a:pt x="86905" y="78013"/>
                    </a:lnTo>
                    <a:lnTo>
                      <a:pt x="74753" y="78013"/>
                    </a:lnTo>
                    <a:lnTo>
                      <a:pt x="59655" y="82136"/>
                    </a:lnTo>
                    <a:lnTo>
                      <a:pt x="36824" y="83167"/>
                    </a:lnTo>
                    <a:lnTo>
                      <a:pt x="26514" y="85919"/>
                    </a:lnTo>
                    <a:lnTo>
                      <a:pt x="8838" y="85919"/>
                    </a:lnTo>
                    <a:lnTo>
                      <a:pt x="0" y="76982"/>
                    </a:lnTo>
                    <a:lnTo>
                      <a:pt x="5892" y="63579"/>
                    </a:lnTo>
                    <a:lnTo>
                      <a:pt x="15098" y="49146"/>
                    </a:lnTo>
                    <a:lnTo>
                      <a:pt x="26882" y="34022"/>
                    </a:lnTo>
                    <a:lnTo>
                      <a:pt x="20622" y="16155"/>
                    </a:lnTo>
                    <a:lnTo>
                      <a:pt x="20990" y="13062"/>
                    </a:lnTo>
                    <a:lnTo>
                      <a:pt x="25777" y="9279"/>
                    </a:lnTo>
                    <a:lnTo>
                      <a:pt x="33510" y="10650"/>
                    </a:lnTo>
                    <a:lnTo>
                      <a:pt x="43084" y="9279"/>
                    </a:lnTo>
                    <a:lnTo>
                      <a:pt x="52658" y="13403"/>
                    </a:lnTo>
                    <a:lnTo>
                      <a:pt x="65179" y="18557"/>
                    </a:lnTo>
                    <a:lnTo>
                      <a:pt x="73280" y="16155"/>
                    </a:lnTo>
                    <a:lnTo>
                      <a:pt x="81013" y="20279"/>
                    </a:lnTo>
                    <a:lnTo>
                      <a:pt x="89851" y="22340"/>
                    </a:lnTo>
                    <a:lnTo>
                      <a:pt x="95374" y="26115"/>
                    </a:lnTo>
                    <a:lnTo>
                      <a:pt x="101635" y="24743"/>
                    </a:lnTo>
                    <a:lnTo>
                      <a:pt x="102739" y="16836"/>
                    </a:lnTo>
                    <a:lnTo>
                      <a:pt x="106790" y="13062"/>
                    </a:lnTo>
                    <a:lnTo>
                      <a:pt x="115628" y="13062"/>
                    </a:lnTo>
                    <a:lnTo>
                      <a:pt x="118574" y="10650"/>
                    </a:lnTo>
                    <a:lnTo>
                      <a:pt x="122993" y="6867"/>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47" name="任意多边形: 形状 246">
                <a:extLst>
                  <a:ext uri="{FF2B5EF4-FFF2-40B4-BE49-F238E27FC236}">
                    <a16:creationId xmlns:a16="http://schemas.microsoft.com/office/drawing/2014/main" id="{F3506F64-9BBD-4A2F-9813-E467E921F682}"/>
                  </a:ext>
                </a:extLst>
              </p:cNvPr>
              <p:cNvSpPr/>
              <p:nvPr/>
            </p:nvSpPr>
            <p:spPr>
              <a:xfrm>
                <a:off x="7442379" y="2293636"/>
                <a:ext cx="51122" cy="59608"/>
              </a:xfrm>
              <a:custGeom>
                <a:avLst/>
                <a:gdLst>
                  <a:gd name="connsiteX0" fmla="*/ 11492 w 51122"/>
                  <a:gd name="connsiteY0" fmla="*/ 16257 h 59608"/>
                  <a:gd name="connsiteX1" fmla="*/ 18229 w 51122"/>
                  <a:gd name="connsiteY1" fmla="*/ 24931 h 59608"/>
                  <a:gd name="connsiteX2" fmla="*/ 21004 w 51122"/>
                  <a:gd name="connsiteY2" fmla="*/ 31432 h 59608"/>
                  <a:gd name="connsiteX3" fmla="*/ 24174 w 51122"/>
                  <a:gd name="connsiteY3" fmla="*/ 59251 h 59608"/>
                  <a:gd name="connsiteX4" fmla="*/ 28929 w 51122"/>
                  <a:gd name="connsiteY4" fmla="*/ 59608 h 59608"/>
                  <a:gd name="connsiteX5" fmla="*/ 32893 w 51122"/>
                  <a:gd name="connsiteY5" fmla="*/ 45158 h 59608"/>
                  <a:gd name="connsiteX6" fmla="*/ 33289 w 51122"/>
                  <a:gd name="connsiteY6" fmla="*/ 38299 h 59608"/>
                  <a:gd name="connsiteX7" fmla="*/ 47952 w 51122"/>
                  <a:gd name="connsiteY7" fmla="*/ 33596 h 59608"/>
                  <a:gd name="connsiteX8" fmla="*/ 51122 w 51122"/>
                  <a:gd name="connsiteY8" fmla="*/ 27453 h 59608"/>
                  <a:gd name="connsiteX9" fmla="*/ 45574 w 51122"/>
                  <a:gd name="connsiteY9" fmla="*/ 25646 h 59608"/>
                  <a:gd name="connsiteX10" fmla="*/ 36856 w 51122"/>
                  <a:gd name="connsiteY10" fmla="*/ 9756 h 59608"/>
                  <a:gd name="connsiteX11" fmla="*/ 25759 w 51122"/>
                  <a:gd name="connsiteY11" fmla="*/ 1082 h 59608"/>
                  <a:gd name="connsiteX12" fmla="*/ 12681 w 51122"/>
                  <a:gd name="connsiteY12" fmla="*/ 0 h 59608"/>
                  <a:gd name="connsiteX13" fmla="*/ 0 w 51122"/>
                  <a:gd name="connsiteY13" fmla="*/ 2164 h 59608"/>
                  <a:gd name="connsiteX14" fmla="*/ 11492 w 51122"/>
                  <a:gd name="connsiteY14" fmla="*/ 16257 h 5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122" h="59608">
                    <a:moveTo>
                      <a:pt x="11492" y="16257"/>
                    </a:moveTo>
                    <a:lnTo>
                      <a:pt x="18229" y="24931"/>
                    </a:lnTo>
                    <a:lnTo>
                      <a:pt x="21004" y="31432"/>
                    </a:lnTo>
                    <a:lnTo>
                      <a:pt x="24174" y="59251"/>
                    </a:lnTo>
                    <a:lnTo>
                      <a:pt x="28929" y="59608"/>
                    </a:lnTo>
                    <a:lnTo>
                      <a:pt x="32893" y="45158"/>
                    </a:lnTo>
                    <a:lnTo>
                      <a:pt x="33289" y="38299"/>
                    </a:lnTo>
                    <a:lnTo>
                      <a:pt x="47952" y="33596"/>
                    </a:lnTo>
                    <a:lnTo>
                      <a:pt x="51122" y="27453"/>
                    </a:lnTo>
                    <a:lnTo>
                      <a:pt x="45574" y="25646"/>
                    </a:lnTo>
                    <a:lnTo>
                      <a:pt x="36856" y="9756"/>
                    </a:lnTo>
                    <a:lnTo>
                      <a:pt x="25759" y="1082"/>
                    </a:lnTo>
                    <a:lnTo>
                      <a:pt x="12681" y="0"/>
                    </a:lnTo>
                    <a:lnTo>
                      <a:pt x="0" y="2164"/>
                    </a:lnTo>
                    <a:lnTo>
                      <a:pt x="11492" y="16257"/>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48" name="任意多边形: 形状 247">
                <a:extLst>
                  <a:ext uri="{FF2B5EF4-FFF2-40B4-BE49-F238E27FC236}">
                    <a16:creationId xmlns:a16="http://schemas.microsoft.com/office/drawing/2014/main" id="{1DD5B205-56C8-445F-8A10-0EF7315125B4}"/>
                  </a:ext>
                </a:extLst>
              </p:cNvPr>
              <p:cNvSpPr/>
              <p:nvPr/>
            </p:nvSpPr>
            <p:spPr>
              <a:xfrm>
                <a:off x="7621306" y="2370276"/>
                <a:ext cx="102245" cy="51096"/>
              </a:xfrm>
              <a:custGeom>
                <a:avLst/>
                <a:gdLst>
                  <a:gd name="connsiteX0" fmla="*/ 0 w 102245"/>
                  <a:gd name="connsiteY0" fmla="*/ 2786 h 51096"/>
                  <a:gd name="connsiteX1" fmla="*/ 24655 w 102245"/>
                  <a:gd name="connsiteY1" fmla="*/ 0 h 51096"/>
                  <a:gd name="connsiteX2" fmla="*/ 47135 w 102245"/>
                  <a:gd name="connsiteY2" fmla="*/ 10778 h 51096"/>
                  <a:gd name="connsiteX3" fmla="*/ 58007 w 102245"/>
                  <a:gd name="connsiteY3" fmla="*/ 21897 h 51096"/>
                  <a:gd name="connsiteX4" fmla="*/ 69612 w 102245"/>
                  <a:gd name="connsiteY4" fmla="*/ 21897 h 51096"/>
                  <a:gd name="connsiteX5" fmla="*/ 77587 w 102245"/>
                  <a:gd name="connsiteY5" fmla="*/ 17382 h 51096"/>
                  <a:gd name="connsiteX6" fmla="*/ 85205 w 102245"/>
                  <a:gd name="connsiteY6" fmla="*/ 14945 h 51096"/>
                  <a:gd name="connsiteX7" fmla="*/ 90283 w 102245"/>
                  <a:gd name="connsiteY7" fmla="*/ 27112 h 51096"/>
                  <a:gd name="connsiteX8" fmla="*/ 100797 w 102245"/>
                  <a:gd name="connsiteY8" fmla="*/ 29889 h 51096"/>
                  <a:gd name="connsiteX9" fmla="*/ 99706 w 102245"/>
                  <a:gd name="connsiteY9" fmla="*/ 34763 h 51096"/>
                  <a:gd name="connsiteX10" fmla="*/ 102245 w 102245"/>
                  <a:gd name="connsiteY10" fmla="*/ 43445 h 51096"/>
                  <a:gd name="connsiteX11" fmla="*/ 100797 w 102245"/>
                  <a:gd name="connsiteY11" fmla="*/ 50057 h 51096"/>
                  <a:gd name="connsiteX12" fmla="*/ 90283 w 102245"/>
                  <a:gd name="connsiteY12" fmla="*/ 39969 h 51096"/>
                  <a:gd name="connsiteX13" fmla="*/ 85205 w 102245"/>
                  <a:gd name="connsiteY13" fmla="*/ 36501 h 51096"/>
                  <a:gd name="connsiteX14" fmla="*/ 77954 w 102245"/>
                  <a:gd name="connsiteY14" fmla="*/ 36501 h 51096"/>
                  <a:gd name="connsiteX15" fmla="*/ 75415 w 102245"/>
                  <a:gd name="connsiteY15" fmla="*/ 48319 h 51096"/>
                  <a:gd name="connsiteX16" fmla="*/ 67797 w 102245"/>
                  <a:gd name="connsiteY16" fmla="*/ 45184 h 51096"/>
                  <a:gd name="connsiteX17" fmla="*/ 55111 w 102245"/>
                  <a:gd name="connsiteY17" fmla="*/ 51097 h 51096"/>
                  <a:gd name="connsiteX18" fmla="*/ 39885 w 102245"/>
                  <a:gd name="connsiteY18" fmla="*/ 49358 h 51096"/>
                  <a:gd name="connsiteX19" fmla="*/ 39518 w 102245"/>
                  <a:gd name="connsiteY19" fmla="*/ 29889 h 51096"/>
                  <a:gd name="connsiteX20" fmla="*/ 14140 w 102245"/>
                  <a:gd name="connsiteY20" fmla="*/ 12167 h 51096"/>
                  <a:gd name="connsiteX21" fmla="*/ 0 w 102245"/>
                  <a:gd name="connsiteY21" fmla="*/ 2786 h 5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245" h="51096">
                    <a:moveTo>
                      <a:pt x="0" y="2786"/>
                    </a:moveTo>
                    <a:lnTo>
                      <a:pt x="24655" y="0"/>
                    </a:lnTo>
                    <a:lnTo>
                      <a:pt x="47135" y="10778"/>
                    </a:lnTo>
                    <a:lnTo>
                      <a:pt x="58007" y="21897"/>
                    </a:lnTo>
                    <a:lnTo>
                      <a:pt x="69612" y="21897"/>
                    </a:lnTo>
                    <a:lnTo>
                      <a:pt x="77587" y="17382"/>
                    </a:lnTo>
                    <a:lnTo>
                      <a:pt x="85205" y="14945"/>
                    </a:lnTo>
                    <a:lnTo>
                      <a:pt x="90283" y="27112"/>
                    </a:lnTo>
                    <a:lnTo>
                      <a:pt x="100797" y="29889"/>
                    </a:lnTo>
                    <a:lnTo>
                      <a:pt x="99706" y="34763"/>
                    </a:lnTo>
                    <a:lnTo>
                      <a:pt x="102245" y="43445"/>
                    </a:lnTo>
                    <a:lnTo>
                      <a:pt x="100797" y="50057"/>
                    </a:lnTo>
                    <a:lnTo>
                      <a:pt x="90283" y="39969"/>
                    </a:lnTo>
                    <a:lnTo>
                      <a:pt x="85205" y="36501"/>
                    </a:lnTo>
                    <a:lnTo>
                      <a:pt x="77954" y="36501"/>
                    </a:lnTo>
                    <a:lnTo>
                      <a:pt x="75415" y="48319"/>
                    </a:lnTo>
                    <a:lnTo>
                      <a:pt x="67797" y="45184"/>
                    </a:lnTo>
                    <a:lnTo>
                      <a:pt x="55111" y="51097"/>
                    </a:lnTo>
                    <a:lnTo>
                      <a:pt x="39885" y="49358"/>
                    </a:lnTo>
                    <a:lnTo>
                      <a:pt x="39518" y="29889"/>
                    </a:lnTo>
                    <a:lnTo>
                      <a:pt x="14140" y="12167"/>
                    </a:lnTo>
                    <a:lnTo>
                      <a:pt x="0" y="2786"/>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49" name="任意多边形: 形状 248">
                <a:extLst>
                  <a:ext uri="{FF2B5EF4-FFF2-40B4-BE49-F238E27FC236}">
                    <a16:creationId xmlns:a16="http://schemas.microsoft.com/office/drawing/2014/main" id="{9775E9DC-A3DF-4ACD-B68F-323A7A03B475}"/>
                  </a:ext>
                </a:extLst>
              </p:cNvPr>
              <p:cNvSpPr/>
              <p:nvPr/>
            </p:nvSpPr>
            <p:spPr>
              <a:xfrm>
                <a:off x="7697990" y="2404341"/>
                <a:ext cx="85203" cy="76640"/>
              </a:xfrm>
              <a:custGeom>
                <a:avLst/>
                <a:gdLst>
                  <a:gd name="connsiteX0" fmla="*/ 32403 w 85203"/>
                  <a:gd name="connsiteY0" fmla="*/ 2778 h 76640"/>
                  <a:gd name="connsiteX1" fmla="*/ 37507 w 85203"/>
                  <a:gd name="connsiteY1" fmla="*/ 2778 h 76640"/>
                  <a:gd name="connsiteX2" fmla="*/ 49887 w 85203"/>
                  <a:gd name="connsiteY2" fmla="*/ 6586 h 76640"/>
                  <a:gd name="connsiteX3" fmla="*/ 62267 w 85203"/>
                  <a:gd name="connsiteY3" fmla="*/ 16990 h 76640"/>
                  <a:gd name="connsiteX4" fmla="*/ 70276 w 85203"/>
                  <a:gd name="connsiteY4" fmla="*/ 28782 h 76640"/>
                  <a:gd name="connsiteX5" fmla="*/ 85204 w 85203"/>
                  <a:gd name="connsiteY5" fmla="*/ 43352 h 76640"/>
                  <a:gd name="connsiteX6" fmla="*/ 76828 w 85203"/>
                  <a:gd name="connsiteY6" fmla="*/ 46470 h 76640"/>
                  <a:gd name="connsiteX7" fmla="*/ 72457 w 85203"/>
                  <a:gd name="connsiteY7" fmla="*/ 55485 h 76640"/>
                  <a:gd name="connsiteX8" fmla="*/ 71367 w 85203"/>
                  <a:gd name="connsiteY8" fmla="*/ 59651 h 76640"/>
                  <a:gd name="connsiteX9" fmla="*/ 67362 w 85203"/>
                  <a:gd name="connsiteY9" fmla="*/ 76641 h 76640"/>
                  <a:gd name="connsiteX10" fmla="*/ 55706 w 85203"/>
                  <a:gd name="connsiteY10" fmla="*/ 71784 h 76640"/>
                  <a:gd name="connsiteX11" fmla="*/ 52068 w 85203"/>
                  <a:gd name="connsiteY11" fmla="*/ 57223 h 76640"/>
                  <a:gd name="connsiteX12" fmla="*/ 41511 w 85203"/>
                  <a:gd name="connsiteY12" fmla="*/ 62770 h 76640"/>
                  <a:gd name="connsiteX13" fmla="*/ 28765 w 85203"/>
                  <a:gd name="connsiteY13" fmla="*/ 71443 h 76640"/>
                  <a:gd name="connsiteX14" fmla="*/ 21480 w 85203"/>
                  <a:gd name="connsiteY14" fmla="*/ 69356 h 76640"/>
                  <a:gd name="connsiteX15" fmla="*/ 15294 w 85203"/>
                  <a:gd name="connsiteY15" fmla="*/ 62420 h 76640"/>
                  <a:gd name="connsiteX16" fmla="*/ 12380 w 85203"/>
                  <a:gd name="connsiteY16" fmla="*/ 55485 h 76640"/>
                  <a:gd name="connsiteX17" fmla="*/ 16751 w 85203"/>
                  <a:gd name="connsiteY17" fmla="*/ 48898 h 76640"/>
                  <a:gd name="connsiteX18" fmla="*/ 20389 w 85203"/>
                  <a:gd name="connsiteY18" fmla="*/ 54104 h 76640"/>
                  <a:gd name="connsiteX19" fmla="*/ 35683 w 85203"/>
                  <a:gd name="connsiteY19" fmla="*/ 62079 h 76640"/>
                  <a:gd name="connsiteX20" fmla="*/ 39321 w 85203"/>
                  <a:gd name="connsiteY20" fmla="*/ 54794 h 76640"/>
                  <a:gd name="connsiteX21" fmla="*/ 24760 w 85203"/>
                  <a:gd name="connsiteY21" fmla="*/ 42653 h 76640"/>
                  <a:gd name="connsiteX22" fmla="*/ 19299 w 85203"/>
                  <a:gd name="connsiteY22" fmla="*/ 32599 h 76640"/>
                  <a:gd name="connsiteX23" fmla="*/ 14928 w 85203"/>
                  <a:gd name="connsiteY23" fmla="*/ 28782 h 76640"/>
                  <a:gd name="connsiteX24" fmla="*/ 14928 w 85203"/>
                  <a:gd name="connsiteY24" fmla="*/ 22545 h 76640"/>
                  <a:gd name="connsiteX25" fmla="*/ 9832 w 85203"/>
                  <a:gd name="connsiteY25" fmla="*/ 20117 h 76640"/>
                  <a:gd name="connsiteX26" fmla="*/ 0 w 85203"/>
                  <a:gd name="connsiteY26" fmla="*/ 18728 h 76640"/>
                  <a:gd name="connsiteX27" fmla="*/ 2181 w 85203"/>
                  <a:gd name="connsiteY27" fmla="*/ 11443 h 76640"/>
                  <a:gd name="connsiteX28" fmla="*/ 2914 w 85203"/>
                  <a:gd name="connsiteY28" fmla="*/ 6586 h 76640"/>
                  <a:gd name="connsiteX29" fmla="*/ 10923 w 85203"/>
                  <a:gd name="connsiteY29" fmla="*/ 6586 h 76640"/>
                  <a:gd name="connsiteX30" fmla="*/ 14928 w 85203"/>
                  <a:gd name="connsiteY30" fmla="*/ 10054 h 76640"/>
                  <a:gd name="connsiteX31" fmla="*/ 25484 w 85203"/>
                  <a:gd name="connsiteY31" fmla="*/ 20117 h 76640"/>
                  <a:gd name="connsiteX32" fmla="*/ 26941 w 85203"/>
                  <a:gd name="connsiteY32" fmla="*/ 13522 h 76640"/>
                  <a:gd name="connsiteX33" fmla="*/ 24394 w 85203"/>
                  <a:gd name="connsiteY33" fmla="*/ 5547 h 76640"/>
                  <a:gd name="connsiteX34" fmla="*/ 25484 w 85203"/>
                  <a:gd name="connsiteY34" fmla="*/ 0 h 76640"/>
                  <a:gd name="connsiteX35" fmla="*/ 32403 w 85203"/>
                  <a:gd name="connsiteY35" fmla="*/ 2778 h 7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5203" h="76640">
                    <a:moveTo>
                      <a:pt x="32403" y="2778"/>
                    </a:moveTo>
                    <a:lnTo>
                      <a:pt x="37507" y="2778"/>
                    </a:lnTo>
                    <a:lnTo>
                      <a:pt x="49887" y="6586"/>
                    </a:lnTo>
                    <a:lnTo>
                      <a:pt x="62267" y="16990"/>
                    </a:lnTo>
                    <a:lnTo>
                      <a:pt x="70276" y="28782"/>
                    </a:lnTo>
                    <a:lnTo>
                      <a:pt x="85204" y="43352"/>
                    </a:lnTo>
                    <a:lnTo>
                      <a:pt x="76828" y="46470"/>
                    </a:lnTo>
                    <a:lnTo>
                      <a:pt x="72457" y="55485"/>
                    </a:lnTo>
                    <a:lnTo>
                      <a:pt x="71367" y="59651"/>
                    </a:lnTo>
                    <a:lnTo>
                      <a:pt x="67362" y="76641"/>
                    </a:lnTo>
                    <a:lnTo>
                      <a:pt x="55706" y="71784"/>
                    </a:lnTo>
                    <a:lnTo>
                      <a:pt x="52068" y="57223"/>
                    </a:lnTo>
                    <a:lnTo>
                      <a:pt x="41511" y="62770"/>
                    </a:lnTo>
                    <a:lnTo>
                      <a:pt x="28765" y="71443"/>
                    </a:lnTo>
                    <a:lnTo>
                      <a:pt x="21480" y="69356"/>
                    </a:lnTo>
                    <a:lnTo>
                      <a:pt x="15294" y="62420"/>
                    </a:lnTo>
                    <a:lnTo>
                      <a:pt x="12380" y="55485"/>
                    </a:lnTo>
                    <a:lnTo>
                      <a:pt x="16751" y="48898"/>
                    </a:lnTo>
                    <a:lnTo>
                      <a:pt x="20389" y="54104"/>
                    </a:lnTo>
                    <a:lnTo>
                      <a:pt x="35683" y="62079"/>
                    </a:lnTo>
                    <a:lnTo>
                      <a:pt x="39321" y="54794"/>
                    </a:lnTo>
                    <a:lnTo>
                      <a:pt x="24760" y="42653"/>
                    </a:lnTo>
                    <a:lnTo>
                      <a:pt x="19299" y="32599"/>
                    </a:lnTo>
                    <a:lnTo>
                      <a:pt x="14928" y="28782"/>
                    </a:lnTo>
                    <a:lnTo>
                      <a:pt x="14928" y="22545"/>
                    </a:lnTo>
                    <a:lnTo>
                      <a:pt x="9832" y="20117"/>
                    </a:lnTo>
                    <a:lnTo>
                      <a:pt x="0" y="18728"/>
                    </a:lnTo>
                    <a:lnTo>
                      <a:pt x="2181" y="11443"/>
                    </a:lnTo>
                    <a:lnTo>
                      <a:pt x="2914" y="6586"/>
                    </a:lnTo>
                    <a:lnTo>
                      <a:pt x="10923" y="6586"/>
                    </a:lnTo>
                    <a:lnTo>
                      <a:pt x="14928" y="10054"/>
                    </a:lnTo>
                    <a:lnTo>
                      <a:pt x="25484" y="20117"/>
                    </a:lnTo>
                    <a:lnTo>
                      <a:pt x="26941" y="13522"/>
                    </a:lnTo>
                    <a:lnTo>
                      <a:pt x="24394" y="5547"/>
                    </a:lnTo>
                    <a:lnTo>
                      <a:pt x="25484" y="0"/>
                    </a:lnTo>
                    <a:lnTo>
                      <a:pt x="32403" y="2778"/>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50" name="任意多边形: 形状 249">
                <a:extLst>
                  <a:ext uri="{FF2B5EF4-FFF2-40B4-BE49-F238E27FC236}">
                    <a16:creationId xmlns:a16="http://schemas.microsoft.com/office/drawing/2014/main" id="{6DDFF549-DF74-4F2A-AB92-F546298BC017}"/>
                  </a:ext>
                </a:extLst>
              </p:cNvPr>
              <p:cNvSpPr/>
              <p:nvPr/>
            </p:nvSpPr>
            <p:spPr>
              <a:xfrm>
                <a:off x="7680949" y="2421373"/>
                <a:ext cx="51122" cy="42576"/>
              </a:xfrm>
              <a:custGeom>
                <a:avLst/>
                <a:gdLst>
                  <a:gd name="connsiteX0" fmla="*/ 0 w 51122"/>
                  <a:gd name="connsiteY0" fmla="*/ 5674 h 42576"/>
                  <a:gd name="connsiteX1" fmla="*/ 5240 w 51122"/>
                  <a:gd name="connsiteY1" fmla="*/ 12619 h 42576"/>
                  <a:gd name="connsiteX2" fmla="*/ 13104 w 51122"/>
                  <a:gd name="connsiteY2" fmla="*/ 23337 h 42576"/>
                  <a:gd name="connsiteX3" fmla="*/ 25237 w 51122"/>
                  <a:gd name="connsiteY3" fmla="*/ 36902 h 42576"/>
                  <a:gd name="connsiteX4" fmla="*/ 32446 w 51122"/>
                  <a:gd name="connsiteY4" fmla="*/ 28705 h 42576"/>
                  <a:gd name="connsiteX5" fmla="*/ 32769 w 51122"/>
                  <a:gd name="connsiteY5" fmla="*/ 35956 h 42576"/>
                  <a:gd name="connsiteX6" fmla="*/ 38342 w 51122"/>
                  <a:gd name="connsiteY6" fmla="*/ 36902 h 42576"/>
                  <a:gd name="connsiteX7" fmla="*/ 47518 w 51122"/>
                  <a:gd name="connsiteY7" fmla="*/ 42576 h 42576"/>
                  <a:gd name="connsiteX8" fmla="*/ 51122 w 51122"/>
                  <a:gd name="connsiteY8" fmla="*/ 35956 h 42576"/>
                  <a:gd name="connsiteX9" fmla="*/ 38018 w 51122"/>
                  <a:gd name="connsiteY9" fmla="*/ 24914 h 42576"/>
                  <a:gd name="connsiteX10" fmla="*/ 34081 w 51122"/>
                  <a:gd name="connsiteY10" fmla="*/ 16402 h 42576"/>
                  <a:gd name="connsiteX11" fmla="*/ 29165 w 51122"/>
                  <a:gd name="connsiteY11" fmla="*/ 12303 h 42576"/>
                  <a:gd name="connsiteX12" fmla="*/ 29165 w 51122"/>
                  <a:gd name="connsiteY12" fmla="*/ 6620 h 42576"/>
                  <a:gd name="connsiteX13" fmla="*/ 24581 w 51122"/>
                  <a:gd name="connsiteY13" fmla="*/ 4413 h 42576"/>
                  <a:gd name="connsiteX14" fmla="*/ 15405 w 51122"/>
                  <a:gd name="connsiteY14" fmla="*/ 2837 h 42576"/>
                  <a:gd name="connsiteX15" fmla="*/ 8520 w 51122"/>
                  <a:gd name="connsiteY15" fmla="*/ 0 h 42576"/>
                  <a:gd name="connsiteX16" fmla="*/ 1636 w 51122"/>
                  <a:gd name="connsiteY16" fmla="*/ 1261 h 42576"/>
                  <a:gd name="connsiteX17" fmla="*/ 0 w 51122"/>
                  <a:gd name="connsiteY17" fmla="*/ 5674 h 4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122" h="42576">
                    <a:moveTo>
                      <a:pt x="0" y="5674"/>
                    </a:moveTo>
                    <a:lnTo>
                      <a:pt x="5240" y="12619"/>
                    </a:lnTo>
                    <a:lnTo>
                      <a:pt x="13104" y="23337"/>
                    </a:lnTo>
                    <a:lnTo>
                      <a:pt x="25237" y="36902"/>
                    </a:lnTo>
                    <a:lnTo>
                      <a:pt x="32446" y="28705"/>
                    </a:lnTo>
                    <a:lnTo>
                      <a:pt x="32769" y="35956"/>
                    </a:lnTo>
                    <a:lnTo>
                      <a:pt x="38342" y="36902"/>
                    </a:lnTo>
                    <a:lnTo>
                      <a:pt x="47518" y="42576"/>
                    </a:lnTo>
                    <a:lnTo>
                      <a:pt x="51122" y="35956"/>
                    </a:lnTo>
                    <a:lnTo>
                      <a:pt x="38018" y="24914"/>
                    </a:lnTo>
                    <a:lnTo>
                      <a:pt x="34081" y="16402"/>
                    </a:lnTo>
                    <a:lnTo>
                      <a:pt x="29165" y="12303"/>
                    </a:lnTo>
                    <a:lnTo>
                      <a:pt x="29165" y="6620"/>
                    </a:lnTo>
                    <a:lnTo>
                      <a:pt x="24581" y="4413"/>
                    </a:lnTo>
                    <a:lnTo>
                      <a:pt x="15405" y="2837"/>
                    </a:lnTo>
                    <a:lnTo>
                      <a:pt x="8520" y="0"/>
                    </a:lnTo>
                    <a:lnTo>
                      <a:pt x="1636" y="1261"/>
                    </a:lnTo>
                    <a:lnTo>
                      <a:pt x="0" y="567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51" name="任意多边形: 形状 250">
                <a:extLst>
                  <a:ext uri="{FF2B5EF4-FFF2-40B4-BE49-F238E27FC236}">
                    <a16:creationId xmlns:a16="http://schemas.microsoft.com/office/drawing/2014/main" id="{5F096A92-24F4-43F3-AF1E-56C1A5BE0776}"/>
                  </a:ext>
                </a:extLst>
              </p:cNvPr>
              <p:cNvSpPr/>
              <p:nvPr/>
            </p:nvSpPr>
            <p:spPr>
              <a:xfrm>
                <a:off x="7706510" y="2148866"/>
                <a:ext cx="596425" cy="281018"/>
              </a:xfrm>
              <a:custGeom>
                <a:avLst/>
                <a:gdLst>
                  <a:gd name="connsiteX0" fmla="*/ 583347 w 596425"/>
                  <a:gd name="connsiteY0" fmla="*/ 144224 h 281018"/>
                  <a:gd name="connsiteX1" fmla="*/ 596426 w 596425"/>
                  <a:gd name="connsiteY1" fmla="*/ 138217 h 281018"/>
                  <a:gd name="connsiteX2" fmla="*/ 566528 w 596425"/>
                  <a:gd name="connsiteY2" fmla="*/ 115945 h 281018"/>
                  <a:gd name="connsiteX3" fmla="*/ 548217 w 596425"/>
                  <a:gd name="connsiteY3" fmla="*/ 125130 h 281018"/>
                  <a:gd name="connsiteX4" fmla="*/ 521310 w 596425"/>
                  <a:gd name="connsiteY4" fmla="*/ 117002 h 281018"/>
                  <a:gd name="connsiteX5" fmla="*/ 507482 w 596425"/>
                  <a:gd name="connsiteY5" fmla="*/ 109938 h 281018"/>
                  <a:gd name="connsiteX6" fmla="*/ 495902 w 596425"/>
                  <a:gd name="connsiteY6" fmla="*/ 109938 h 281018"/>
                  <a:gd name="connsiteX7" fmla="*/ 489546 w 596425"/>
                  <a:gd name="connsiteY7" fmla="*/ 96152 h 281018"/>
                  <a:gd name="connsiteX8" fmla="*/ 484690 w 596425"/>
                  <a:gd name="connsiteY8" fmla="*/ 86959 h 281018"/>
                  <a:gd name="connsiteX9" fmla="*/ 475718 w 596425"/>
                  <a:gd name="connsiteY9" fmla="*/ 86959 h 281018"/>
                  <a:gd name="connsiteX10" fmla="*/ 466004 w 596425"/>
                  <a:gd name="connsiteY10" fmla="*/ 86959 h 281018"/>
                  <a:gd name="connsiteX11" fmla="*/ 458157 w 596425"/>
                  <a:gd name="connsiteY11" fmla="*/ 90844 h 281018"/>
                  <a:gd name="connsiteX12" fmla="*/ 443212 w 596425"/>
                  <a:gd name="connsiteY12" fmla="*/ 74937 h 281018"/>
                  <a:gd name="connsiteX13" fmla="*/ 437606 w 596425"/>
                  <a:gd name="connsiteY13" fmla="*/ 77765 h 281018"/>
                  <a:gd name="connsiteX14" fmla="*/ 429759 w 596425"/>
                  <a:gd name="connsiteY14" fmla="*/ 81301 h 281018"/>
                  <a:gd name="connsiteX15" fmla="*/ 423402 w 596425"/>
                  <a:gd name="connsiteY15" fmla="*/ 84479 h 281018"/>
                  <a:gd name="connsiteX16" fmla="*/ 410324 w 596425"/>
                  <a:gd name="connsiteY16" fmla="*/ 73173 h 281018"/>
                  <a:gd name="connsiteX17" fmla="*/ 380051 w 596425"/>
                  <a:gd name="connsiteY17" fmla="*/ 47365 h 281018"/>
                  <a:gd name="connsiteX18" fmla="*/ 358009 w 596425"/>
                  <a:gd name="connsiteY18" fmla="*/ 31457 h 281018"/>
                  <a:gd name="connsiteX19" fmla="*/ 343430 w 596425"/>
                  <a:gd name="connsiteY19" fmla="*/ 17671 h 281018"/>
                  <a:gd name="connsiteX20" fmla="*/ 318389 w 596425"/>
                  <a:gd name="connsiteY20" fmla="*/ 34286 h 281018"/>
                  <a:gd name="connsiteX21" fmla="*/ 314282 w 596425"/>
                  <a:gd name="connsiteY21" fmla="*/ 21914 h 281018"/>
                  <a:gd name="connsiteX22" fmla="*/ 280277 w 596425"/>
                  <a:gd name="connsiteY22" fmla="*/ 20500 h 281018"/>
                  <a:gd name="connsiteX23" fmla="*/ 276162 w 596425"/>
                  <a:gd name="connsiteY23" fmla="*/ 20500 h 281018"/>
                  <a:gd name="connsiteX24" fmla="*/ 260093 w 596425"/>
                  <a:gd name="connsiteY24" fmla="*/ 0 h 281018"/>
                  <a:gd name="connsiteX25" fmla="*/ 244398 w 596425"/>
                  <a:gd name="connsiteY25" fmla="*/ 2829 h 281018"/>
                  <a:gd name="connsiteX26" fmla="*/ 232819 w 596425"/>
                  <a:gd name="connsiteY26" fmla="*/ 10957 h 281018"/>
                  <a:gd name="connsiteX27" fmla="*/ 211518 w 596425"/>
                  <a:gd name="connsiteY27" fmla="*/ 15550 h 281018"/>
                  <a:gd name="connsiteX28" fmla="*/ 204037 w 596425"/>
                  <a:gd name="connsiteY28" fmla="*/ 11315 h 281018"/>
                  <a:gd name="connsiteX29" fmla="*/ 192833 w 596425"/>
                  <a:gd name="connsiteY29" fmla="*/ 23687 h 281018"/>
                  <a:gd name="connsiteX30" fmla="*/ 183861 w 596425"/>
                  <a:gd name="connsiteY30" fmla="*/ 21914 h 281018"/>
                  <a:gd name="connsiteX31" fmla="*/ 152847 w 596425"/>
                  <a:gd name="connsiteY31" fmla="*/ 24743 h 281018"/>
                  <a:gd name="connsiteX32" fmla="*/ 147615 w 596425"/>
                  <a:gd name="connsiteY32" fmla="*/ 23687 h 281018"/>
                  <a:gd name="connsiteX33" fmla="*/ 143500 w 596425"/>
                  <a:gd name="connsiteY33" fmla="*/ 26515 h 281018"/>
                  <a:gd name="connsiteX34" fmla="*/ 155829 w 596425"/>
                  <a:gd name="connsiteY34" fmla="*/ 42065 h 281018"/>
                  <a:gd name="connsiteX35" fmla="*/ 147615 w 596425"/>
                  <a:gd name="connsiteY35" fmla="*/ 56200 h 281018"/>
                  <a:gd name="connsiteX36" fmla="*/ 147982 w 596425"/>
                  <a:gd name="connsiteY36" fmla="*/ 66808 h 281018"/>
                  <a:gd name="connsiteX37" fmla="*/ 147982 w 596425"/>
                  <a:gd name="connsiteY37" fmla="*/ 72108 h 281018"/>
                  <a:gd name="connsiteX38" fmla="*/ 164801 w 596425"/>
                  <a:gd name="connsiteY38" fmla="*/ 72108 h 281018"/>
                  <a:gd name="connsiteX39" fmla="*/ 169658 w 596425"/>
                  <a:gd name="connsiteY39" fmla="*/ 81301 h 281018"/>
                  <a:gd name="connsiteX40" fmla="*/ 169658 w 596425"/>
                  <a:gd name="connsiteY40" fmla="*/ 90844 h 281018"/>
                  <a:gd name="connsiteX41" fmla="*/ 164801 w 596425"/>
                  <a:gd name="connsiteY41" fmla="*/ 92966 h 281018"/>
                  <a:gd name="connsiteX42" fmla="*/ 158820 w 596425"/>
                  <a:gd name="connsiteY42" fmla="*/ 86959 h 281018"/>
                  <a:gd name="connsiteX43" fmla="*/ 151347 w 596425"/>
                  <a:gd name="connsiteY43" fmla="*/ 90844 h 281018"/>
                  <a:gd name="connsiteX44" fmla="*/ 147615 w 596425"/>
                  <a:gd name="connsiteY44" fmla="*/ 95087 h 281018"/>
                  <a:gd name="connsiteX45" fmla="*/ 134903 w 596425"/>
                  <a:gd name="connsiteY45" fmla="*/ 86959 h 281018"/>
                  <a:gd name="connsiteX46" fmla="*/ 131171 w 596425"/>
                  <a:gd name="connsiteY46" fmla="*/ 79180 h 281018"/>
                  <a:gd name="connsiteX47" fmla="*/ 120333 w 596425"/>
                  <a:gd name="connsiteY47" fmla="*/ 83074 h 281018"/>
                  <a:gd name="connsiteX48" fmla="*/ 120333 w 596425"/>
                  <a:gd name="connsiteY48" fmla="*/ 85894 h 281018"/>
                  <a:gd name="connsiteX49" fmla="*/ 112861 w 596425"/>
                  <a:gd name="connsiteY49" fmla="*/ 79180 h 281018"/>
                  <a:gd name="connsiteX50" fmla="*/ 102023 w 596425"/>
                  <a:gd name="connsiteY50" fmla="*/ 86959 h 281018"/>
                  <a:gd name="connsiteX51" fmla="*/ 89685 w 596425"/>
                  <a:gd name="connsiteY51" fmla="*/ 90844 h 281018"/>
                  <a:gd name="connsiteX52" fmla="*/ 85579 w 596425"/>
                  <a:gd name="connsiteY52" fmla="*/ 86959 h 281018"/>
                  <a:gd name="connsiteX53" fmla="*/ 82588 w 596425"/>
                  <a:gd name="connsiteY53" fmla="*/ 79180 h 281018"/>
                  <a:gd name="connsiteX54" fmla="*/ 65769 w 596425"/>
                  <a:gd name="connsiteY54" fmla="*/ 77765 h 281018"/>
                  <a:gd name="connsiteX55" fmla="*/ 38495 w 596425"/>
                  <a:gd name="connsiteY55" fmla="*/ 76351 h 281018"/>
                  <a:gd name="connsiteX56" fmla="*/ 31764 w 596425"/>
                  <a:gd name="connsiteY56" fmla="*/ 77765 h 281018"/>
                  <a:gd name="connsiteX57" fmla="*/ 30273 w 596425"/>
                  <a:gd name="connsiteY57" fmla="*/ 83074 h 281018"/>
                  <a:gd name="connsiteX58" fmla="*/ 25783 w 596425"/>
                  <a:gd name="connsiteY58" fmla="*/ 81301 h 281018"/>
                  <a:gd name="connsiteX59" fmla="*/ 20176 w 596425"/>
                  <a:gd name="connsiteY59" fmla="*/ 89788 h 281018"/>
                  <a:gd name="connsiteX60" fmla="*/ 16069 w 596425"/>
                  <a:gd name="connsiteY60" fmla="*/ 96152 h 281018"/>
                  <a:gd name="connsiteX61" fmla="*/ 16069 w 596425"/>
                  <a:gd name="connsiteY61" fmla="*/ 99330 h 281018"/>
                  <a:gd name="connsiteX62" fmla="*/ 19060 w 596425"/>
                  <a:gd name="connsiteY62" fmla="*/ 105695 h 281018"/>
                  <a:gd name="connsiteX63" fmla="*/ 14578 w 596425"/>
                  <a:gd name="connsiteY63" fmla="*/ 107459 h 281018"/>
                  <a:gd name="connsiteX64" fmla="*/ 10463 w 596425"/>
                  <a:gd name="connsiteY64" fmla="*/ 96152 h 281018"/>
                  <a:gd name="connsiteX65" fmla="*/ 2616 w 596425"/>
                  <a:gd name="connsiteY65" fmla="*/ 97558 h 281018"/>
                  <a:gd name="connsiteX66" fmla="*/ 0 w 596425"/>
                  <a:gd name="connsiteY66" fmla="*/ 112409 h 281018"/>
                  <a:gd name="connsiteX67" fmla="*/ 0 w 596425"/>
                  <a:gd name="connsiteY67" fmla="*/ 121245 h 281018"/>
                  <a:gd name="connsiteX68" fmla="*/ 0 w 596425"/>
                  <a:gd name="connsiteY68" fmla="*/ 129373 h 281018"/>
                  <a:gd name="connsiteX69" fmla="*/ 4107 w 596425"/>
                  <a:gd name="connsiteY69" fmla="*/ 136803 h 281018"/>
                  <a:gd name="connsiteX70" fmla="*/ 7472 w 596425"/>
                  <a:gd name="connsiteY70" fmla="*/ 141038 h 281018"/>
                  <a:gd name="connsiteX71" fmla="*/ 7472 w 596425"/>
                  <a:gd name="connsiteY71" fmla="*/ 149882 h 281018"/>
                  <a:gd name="connsiteX72" fmla="*/ 14578 w 596425"/>
                  <a:gd name="connsiteY72" fmla="*/ 149175 h 281018"/>
                  <a:gd name="connsiteX73" fmla="*/ 23167 w 596425"/>
                  <a:gd name="connsiteY73" fmla="*/ 142452 h 281018"/>
                  <a:gd name="connsiteX74" fmla="*/ 27657 w 596425"/>
                  <a:gd name="connsiteY74" fmla="*/ 149175 h 281018"/>
                  <a:gd name="connsiteX75" fmla="*/ 34005 w 596425"/>
                  <a:gd name="connsiteY75" fmla="*/ 157303 h 281018"/>
                  <a:gd name="connsiteX76" fmla="*/ 38495 w 596425"/>
                  <a:gd name="connsiteY76" fmla="*/ 165431 h 281018"/>
                  <a:gd name="connsiteX77" fmla="*/ 45218 w 596425"/>
                  <a:gd name="connsiteY77" fmla="*/ 180981 h 281018"/>
                  <a:gd name="connsiteX78" fmla="*/ 58671 w 596425"/>
                  <a:gd name="connsiteY78" fmla="*/ 177096 h 281018"/>
                  <a:gd name="connsiteX79" fmla="*/ 78106 w 596425"/>
                  <a:gd name="connsiteY79" fmla="*/ 172853 h 281018"/>
                  <a:gd name="connsiteX80" fmla="*/ 108745 w 596425"/>
                  <a:gd name="connsiteY80" fmla="*/ 168610 h 281018"/>
                  <a:gd name="connsiteX81" fmla="*/ 116593 w 596425"/>
                  <a:gd name="connsiteY81" fmla="*/ 178868 h 281018"/>
                  <a:gd name="connsiteX82" fmla="*/ 118092 w 596425"/>
                  <a:gd name="connsiteY82" fmla="*/ 198661 h 281018"/>
                  <a:gd name="connsiteX83" fmla="*/ 102023 w 596425"/>
                  <a:gd name="connsiteY83" fmla="*/ 202546 h 281018"/>
                  <a:gd name="connsiteX84" fmla="*/ 89685 w 596425"/>
                  <a:gd name="connsiteY84" fmla="*/ 205375 h 281018"/>
                  <a:gd name="connsiteX85" fmla="*/ 92676 w 596425"/>
                  <a:gd name="connsiteY85" fmla="*/ 219519 h 281018"/>
                  <a:gd name="connsiteX86" fmla="*/ 71375 w 596425"/>
                  <a:gd name="connsiteY86" fmla="*/ 219519 h 281018"/>
                  <a:gd name="connsiteX87" fmla="*/ 89685 w 596425"/>
                  <a:gd name="connsiteY87" fmla="*/ 247091 h 281018"/>
                  <a:gd name="connsiteX88" fmla="*/ 97907 w 596425"/>
                  <a:gd name="connsiteY88" fmla="*/ 249562 h 281018"/>
                  <a:gd name="connsiteX89" fmla="*/ 106130 w 596425"/>
                  <a:gd name="connsiteY89" fmla="*/ 250976 h 281018"/>
                  <a:gd name="connsiteX90" fmla="*/ 111361 w 596425"/>
                  <a:gd name="connsiteY90" fmla="*/ 262998 h 281018"/>
                  <a:gd name="connsiteX91" fmla="*/ 116218 w 596425"/>
                  <a:gd name="connsiteY91" fmla="*/ 258397 h 281018"/>
                  <a:gd name="connsiteX92" fmla="*/ 131546 w 596425"/>
                  <a:gd name="connsiteY92" fmla="*/ 255568 h 281018"/>
                  <a:gd name="connsiteX93" fmla="*/ 141259 w 596425"/>
                  <a:gd name="connsiteY93" fmla="*/ 260169 h 281018"/>
                  <a:gd name="connsiteX94" fmla="*/ 147615 w 596425"/>
                  <a:gd name="connsiteY94" fmla="*/ 266176 h 281018"/>
                  <a:gd name="connsiteX95" fmla="*/ 151722 w 596425"/>
                  <a:gd name="connsiteY95" fmla="*/ 260169 h 281018"/>
                  <a:gd name="connsiteX96" fmla="*/ 162560 w 596425"/>
                  <a:gd name="connsiteY96" fmla="*/ 261933 h 281018"/>
                  <a:gd name="connsiteX97" fmla="*/ 144250 w 596425"/>
                  <a:gd name="connsiteY97" fmla="*/ 199717 h 281018"/>
                  <a:gd name="connsiteX98" fmla="*/ 151347 w 596425"/>
                  <a:gd name="connsiteY98" fmla="*/ 196539 h 281018"/>
                  <a:gd name="connsiteX99" fmla="*/ 175264 w 596425"/>
                  <a:gd name="connsiteY99" fmla="*/ 183103 h 281018"/>
                  <a:gd name="connsiteX100" fmla="*/ 179379 w 596425"/>
                  <a:gd name="connsiteY100" fmla="*/ 182046 h 281018"/>
                  <a:gd name="connsiteX101" fmla="*/ 176014 w 596425"/>
                  <a:gd name="connsiteY101" fmla="*/ 177096 h 281018"/>
                  <a:gd name="connsiteX102" fmla="*/ 180870 w 596425"/>
                  <a:gd name="connsiteY102" fmla="*/ 179575 h 281018"/>
                  <a:gd name="connsiteX103" fmla="*/ 180870 w 596425"/>
                  <a:gd name="connsiteY103" fmla="*/ 172853 h 281018"/>
                  <a:gd name="connsiteX104" fmla="*/ 183861 w 596425"/>
                  <a:gd name="connsiteY104" fmla="*/ 168610 h 281018"/>
                  <a:gd name="connsiteX105" fmla="*/ 186102 w 596425"/>
                  <a:gd name="connsiteY105" fmla="*/ 170731 h 281018"/>
                  <a:gd name="connsiteX106" fmla="*/ 191708 w 596425"/>
                  <a:gd name="connsiteY106" fmla="*/ 170731 h 281018"/>
                  <a:gd name="connsiteX107" fmla="*/ 196940 w 596425"/>
                  <a:gd name="connsiteY107" fmla="*/ 174267 h 281018"/>
                  <a:gd name="connsiteX108" fmla="*/ 203296 w 596425"/>
                  <a:gd name="connsiteY108" fmla="*/ 166139 h 281018"/>
                  <a:gd name="connsiteX109" fmla="*/ 208527 w 596425"/>
                  <a:gd name="connsiteY109" fmla="*/ 168610 h 281018"/>
                  <a:gd name="connsiteX110" fmla="*/ 203296 w 596425"/>
                  <a:gd name="connsiteY110" fmla="*/ 179575 h 281018"/>
                  <a:gd name="connsiteX111" fmla="*/ 207028 w 596425"/>
                  <a:gd name="connsiteY111" fmla="*/ 194418 h 281018"/>
                  <a:gd name="connsiteX112" fmla="*/ 218241 w 596425"/>
                  <a:gd name="connsiteY112" fmla="*/ 203253 h 281018"/>
                  <a:gd name="connsiteX113" fmla="*/ 218241 w 596425"/>
                  <a:gd name="connsiteY113" fmla="*/ 205375 h 281018"/>
                  <a:gd name="connsiteX114" fmla="*/ 214875 w 596425"/>
                  <a:gd name="connsiteY114" fmla="*/ 212796 h 281018"/>
                  <a:gd name="connsiteX115" fmla="*/ 215625 w 596425"/>
                  <a:gd name="connsiteY115" fmla="*/ 215983 h 281018"/>
                  <a:gd name="connsiteX116" fmla="*/ 232069 w 596425"/>
                  <a:gd name="connsiteY116" fmla="*/ 222339 h 281018"/>
                  <a:gd name="connsiteX117" fmla="*/ 236176 w 596425"/>
                  <a:gd name="connsiteY117" fmla="*/ 231890 h 281018"/>
                  <a:gd name="connsiteX118" fmla="*/ 250754 w 596425"/>
                  <a:gd name="connsiteY118" fmla="*/ 225875 h 281018"/>
                  <a:gd name="connsiteX119" fmla="*/ 267940 w 596425"/>
                  <a:gd name="connsiteY119" fmla="*/ 222339 h 281018"/>
                  <a:gd name="connsiteX120" fmla="*/ 280277 w 596425"/>
                  <a:gd name="connsiteY120" fmla="*/ 250269 h 281018"/>
                  <a:gd name="connsiteX121" fmla="*/ 285134 w 596425"/>
                  <a:gd name="connsiteY121" fmla="*/ 263347 h 281018"/>
                  <a:gd name="connsiteX122" fmla="*/ 280652 w 596425"/>
                  <a:gd name="connsiteY122" fmla="*/ 266526 h 281018"/>
                  <a:gd name="connsiteX123" fmla="*/ 278778 w 596425"/>
                  <a:gd name="connsiteY123" fmla="*/ 271476 h 281018"/>
                  <a:gd name="connsiteX124" fmla="*/ 291115 w 596425"/>
                  <a:gd name="connsiteY124" fmla="*/ 275370 h 281018"/>
                  <a:gd name="connsiteX125" fmla="*/ 294847 w 596425"/>
                  <a:gd name="connsiteY125" fmla="*/ 281019 h 281018"/>
                  <a:gd name="connsiteX126" fmla="*/ 312041 w 596425"/>
                  <a:gd name="connsiteY126" fmla="*/ 275370 h 281018"/>
                  <a:gd name="connsiteX127" fmla="*/ 316898 w 596425"/>
                  <a:gd name="connsiteY127" fmla="*/ 281019 h 281018"/>
                  <a:gd name="connsiteX128" fmla="*/ 329602 w 596425"/>
                  <a:gd name="connsiteY128" fmla="*/ 274305 h 281018"/>
                  <a:gd name="connsiteX129" fmla="*/ 337824 w 596425"/>
                  <a:gd name="connsiteY129" fmla="*/ 272541 h 281018"/>
                  <a:gd name="connsiteX130" fmla="*/ 347537 w 596425"/>
                  <a:gd name="connsiteY130" fmla="*/ 274663 h 281018"/>
                  <a:gd name="connsiteX131" fmla="*/ 369588 w 596425"/>
                  <a:gd name="connsiteY131" fmla="*/ 274663 h 281018"/>
                  <a:gd name="connsiteX132" fmla="*/ 365106 w 596425"/>
                  <a:gd name="connsiteY132" fmla="*/ 270062 h 281018"/>
                  <a:gd name="connsiteX133" fmla="*/ 365106 w 596425"/>
                  <a:gd name="connsiteY133" fmla="*/ 261933 h 281018"/>
                  <a:gd name="connsiteX134" fmla="*/ 367722 w 596425"/>
                  <a:gd name="connsiteY134" fmla="*/ 256633 h 281018"/>
                  <a:gd name="connsiteX135" fmla="*/ 367722 w 596425"/>
                  <a:gd name="connsiteY135" fmla="*/ 252390 h 281018"/>
                  <a:gd name="connsiteX136" fmla="*/ 361366 w 596425"/>
                  <a:gd name="connsiteY136" fmla="*/ 248147 h 281018"/>
                  <a:gd name="connsiteX137" fmla="*/ 375194 w 596425"/>
                  <a:gd name="connsiteY137" fmla="*/ 246733 h 281018"/>
                  <a:gd name="connsiteX138" fmla="*/ 388273 w 596425"/>
                  <a:gd name="connsiteY138" fmla="*/ 248147 h 281018"/>
                  <a:gd name="connsiteX139" fmla="*/ 391264 w 596425"/>
                  <a:gd name="connsiteY139" fmla="*/ 252390 h 281018"/>
                  <a:gd name="connsiteX140" fmla="*/ 400236 w 596425"/>
                  <a:gd name="connsiteY140" fmla="*/ 250269 h 281018"/>
                  <a:gd name="connsiteX141" fmla="*/ 394254 w 596425"/>
                  <a:gd name="connsiteY141" fmla="*/ 237897 h 281018"/>
                  <a:gd name="connsiteX142" fmla="*/ 400977 w 596425"/>
                  <a:gd name="connsiteY142" fmla="*/ 236483 h 281018"/>
                  <a:gd name="connsiteX143" fmla="*/ 435731 w 596425"/>
                  <a:gd name="connsiteY143" fmla="*/ 241433 h 281018"/>
                  <a:gd name="connsiteX144" fmla="*/ 463763 w 596425"/>
                  <a:gd name="connsiteY144" fmla="*/ 244262 h 281018"/>
                  <a:gd name="connsiteX145" fmla="*/ 484690 w 596425"/>
                  <a:gd name="connsiteY145" fmla="*/ 254154 h 281018"/>
                  <a:gd name="connsiteX146" fmla="*/ 495902 w 596425"/>
                  <a:gd name="connsiteY146" fmla="*/ 254154 h 281018"/>
                  <a:gd name="connsiteX147" fmla="*/ 499259 w 596425"/>
                  <a:gd name="connsiteY147" fmla="*/ 266176 h 281018"/>
                  <a:gd name="connsiteX148" fmla="*/ 507482 w 596425"/>
                  <a:gd name="connsiteY148" fmla="*/ 241433 h 281018"/>
                  <a:gd name="connsiteX149" fmla="*/ 495902 w 596425"/>
                  <a:gd name="connsiteY149" fmla="*/ 214568 h 281018"/>
                  <a:gd name="connsiteX150" fmla="*/ 531398 w 596425"/>
                  <a:gd name="connsiteY150" fmla="*/ 205375 h 281018"/>
                  <a:gd name="connsiteX151" fmla="*/ 536630 w 596425"/>
                  <a:gd name="connsiteY151" fmla="*/ 190532 h 281018"/>
                  <a:gd name="connsiteX152" fmla="*/ 541120 w 596425"/>
                  <a:gd name="connsiteY152" fmla="*/ 168610 h 281018"/>
                  <a:gd name="connsiteX153" fmla="*/ 577366 w 596425"/>
                  <a:gd name="connsiteY153" fmla="*/ 170731 h 281018"/>
                  <a:gd name="connsiteX154" fmla="*/ 583347 w 596425"/>
                  <a:gd name="connsiteY154" fmla="*/ 144224 h 281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596425" h="281018">
                    <a:moveTo>
                      <a:pt x="583347" y="144224"/>
                    </a:moveTo>
                    <a:lnTo>
                      <a:pt x="596426" y="138217"/>
                    </a:lnTo>
                    <a:lnTo>
                      <a:pt x="566528" y="115945"/>
                    </a:lnTo>
                    <a:lnTo>
                      <a:pt x="548217" y="125130"/>
                    </a:lnTo>
                    <a:lnTo>
                      <a:pt x="521310" y="117002"/>
                    </a:lnTo>
                    <a:lnTo>
                      <a:pt x="507482" y="109938"/>
                    </a:lnTo>
                    <a:lnTo>
                      <a:pt x="495902" y="109938"/>
                    </a:lnTo>
                    <a:lnTo>
                      <a:pt x="489546" y="96152"/>
                    </a:lnTo>
                    <a:lnTo>
                      <a:pt x="484690" y="86959"/>
                    </a:lnTo>
                    <a:lnTo>
                      <a:pt x="475718" y="86959"/>
                    </a:lnTo>
                    <a:lnTo>
                      <a:pt x="466004" y="86959"/>
                    </a:lnTo>
                    <a:lnTo>
                      <a:pt x="458157" y="90844"/>
                    </a:lnTo>
                    <a:lnTo>
                      <a:pt x="443212" y="74937"/>
                    </a:lnTo>
                    <a:lnTo>
                      <a:pt x="437606" y="77765"/>
                    </a:lnTo>
                    <a:lnTo>
                      <a:pt x="429759" y="81301"/>
                    </a:lnTo>
                    <a:lnTo>
                      <a:pt x="423402" y="84479"/>
                    </a:lnTo>
                    <a:lnTo>
                      <a:pt x="410324" y="73173"/>
                    </a:lnTo>
                    <a:lnTo>
                      <a:pt x="380051" y="47365"/>
                    </a:lnTo>
                    <a:lnTo>
                      <a:pt x="358009" y="31457"/>
                    </a:lnTo>
                    <a:lnTo>
                      <a:pt x="343430" y="17671"/>
                    </a:lnTo>
                    <a:lnTo>
                      <a:pt x="318389" y="34286"/>
                    </a:lnTo>
                    <a:lnTo>
                      <a:pt x="314282" y="21914"/>
                    </a:lnTo>
                    <a:lnTo>
                      <a:pt x="280277" y="20500"/>
                    </a:lnTo>
                    <a:lnTo>
                      <a:pt x="276162" y="20500"/>
                    </a:lnTo>
                    <a:lnTo>
                      <a:pt x="260093" y="0"/>
                    </a:lnTo>
                    <a:lnTo>
                      <a:pt x="244398" y="2829"/>
                    </a:lnTo>
                    <a:lnTo>
                      <a:pt x="232819" y="10957"/>
                    </a:lnTo>
                    <a:lnTo>
                      <a:pt x="211518" y="15550"/>
                    </a:lnTo>
                    <a:lnTo>
                      <a:pt x="204037" y="11315"/>
                    </a:lnTo>
                    <a:lnTo>
                      <a:pt x="192833" y="23687"/>
                    </a:lnTo>
                    <a:lnTo>
                      <a:pt x="183861" y="21914"/>
                    </a:lnTo>
                    <a:lnTo>
                      <a:pt x="152847" y="24743"/>
                    </a:lnTo>
                    <a:lnTo>
                      <a:pt x="147615" y="23687"/>
                    </a:lnTo>
                    <a:lnTo>
                      <a:pt x="143500" y="26515"/>
                    </a:lnTo>
                    <a:lnTo>
                      <a:pt x="155829" y="42065"/>
                    </a:lnTo>
                    <a:lnTo>
                      <a:pt x="147615" y="56200"/>
                    </a:lnTo>
                    <a:lnTo>
                      <a:pt x="147982" y="66808"/>
                    </a:lnTo>
                    <a:lnTo>
                      <a:pt x="147982" y="72108"/>
                    </a:lnTo>
                    <a:lnTo>
                      <a:pt x="164801" y="72108"/>
                    </a:lnTo>
                    <a:lnTo>
                      <a:pt x="169658" y="81301"/>
                    </a:lnTo>
                    <a:lnTo>
                      <a:pt x="169658" y="90844"/>
                    </a:lnTo>
                    <a:lnTo>
                      <a:pt x="164801" y="92966"/>
                    </a:lnTo>
                    <a:lnTo>
                      <a:pt x="158820" y="86959"/>
                    </a:lnTo>
                    <a:lnTo>
                      <a:pt x="151347" y="90844"/>
                    </a:lnTo>
                    <a:lnTo>
                      <a:pt x="147615" y="95087"/>
                    </a:lnTo>
                    <a:lnTo>
                      <a:pt x="134903" y="86959"/>
                    </a:lnTo>
                    <a:lnTo>
                      <a:pt x="131171" y="79180"/>
                    </a:lnTo>
                    <a:lnTo>
                      <a:pt x="120333" y="83074"/>
                    </a:lnTo>
                    <a:lnTo>
                      <a:pt x="120333" y="85894"/>
                    </a:lnTo>
                    <a:lnTo>
                      <a:pt x="112861" y="79180"/>
                    </a:lnTo>
                    <a:lnTo>
                      <a:pt x="102023" y="86959"/>
                    </a:lnTo>
                    <a:lnTo>
                      <a:pt x="89685" y="90844"/>
                    </a:lnTo>
                    <a:lnTo>
                      <a:pt x="85579" y="86959"/>
                    </a:lnTo>
                    <a:lnTo>
                      <a:pt x="82588" y="79180"/>
                    </a:lnTo>
                    <a:lnTo>
                      <a:pt x="65769" y="77765"/>
                    </a:lnTo>
                    <a:lnTo>
                      <a:pt x="38495" y="76351"/>
                    </a:lnTo>
                    <a:lnTo>
                      <a:pt x="31764" y="77765"/>
                    </a:lnTo>
                    <a:lnTo>
                      <a:pt x="30273" y="83074"/>
                    </a:lnTo>
                    <a:lnTo>
                      <a:pt x="25783" y="81301"/>
                    </a:lnTo>
                    <a:lnTo>
                      <a:pt x="20176" y="89788"/>
                    </a:lnTo>
                    <a:lnTo>
                      <a:pt x="16069" y="96152"/>
                    </a:lnTo>
                    <a:lnTo>
                      <a:pt x="16069" y="99330"/>
                    </a:lnTo>
                    <a:lnTo>
                      <a:pt x="19060" y="105695"/>
                    </a:lnTo>
                    <a:lnTo>
                      <a:pt x="14578" y="107459"/>
                    </a:lnTo>
                    <a:lnTo>
                      <a:pt x="10463" y="96152"/>
                    </a:lnTo>
                    <a:lnTo>
                      <a:pt x="2616" y="97558"/>
                    </a:lnTo>
                    <a:lnTo>
                      <a:pt x="0" y="112409"/>
                    </a:lnTo>
                    <a:lnTo>
                      <a:pt x="0" y="121245"/>
                    </a:lnTo>
                    <a:lnTo>
                      <a:pt x="0" y="129373"/>
                    </a:lnTo>
                    <a:lnTo>
                      <a:pt x="4107" y="136803"/>
                    </a:lnTo>
                    <a:lnTo>
                      <a:pt x="7472" y="141038"/>
                    </a:lnTo>
                    <a:lnTo>
                      <a:pt x="7472" y="149882"/>
                    </a:lnTo>
                    <a:lnTo>
                      <a:pt x="14578" y="149175"/>
                    </a:lnTo>
                    <a:lnTo>
                      <a:pt x="23167" y="142452"/>
                    </a:lnTo>
                    <a:lnTo>
                      <a:pt x="27657" y="149175"/>
                    </a:lnTo>
                    <a:lnTo>
                      <a:pt x="34005" y="157303"/>
                    </a:lnTo>
                    <a:lnTo>
                      <a:pt x="38495" y="165431"/>
                    </a:lnTo>
                    <a:lnTo>
                      <a:pt x="45218" y="180981"/>
                    </a:lnTo>
                    <a:lnTo>
                      <a:pt x="58671" y="177096"/>
                    </a:lnTo>
                    <a:lnTo>
                      <a:pt x="78106" y="172853"/>
                    </a:lnTo>
                    <a:lnTo>
                      <a:pt x="108745" y="168610"/>
                    </a:lnTo>
                    <a:lnTo>
                      <a:pt x="116593" y="178868"/>
                    </a:lnTo>
                    <a:lnTo>
                      <a:pt x="118092" y="198661"/>
                    </a:lnTo>
                    <a:lnTo>
                      <a:pt x="102023" y="202546"/>
                    </a:lnTo>
                    <a:lnTo>
                      <a:pt x="89685" y="205375"/>
                    </a:lnTo>
                    <a:lnTo>
                      <a:pt x="92676" y="219519"/>
                    </a:lnTo>
                    <a:lnTo>
                      <a:pt x="71375" y="219519"/>
                    </a:lnTo>
                    <a:lnTo>
                      <a:pt x="89685" y="247091"/>
                    </a:lnTo>
                    <a:lnTo>
                      <a:pt x="97907" y="249562"/>
                    </a:lnTo>
                    <a:lnTo>
                      <a:pt x="106130" y="250976"/>
                    </a:lnTo>
                    <a:lnTo>
                      <a:pt x="111361" y="262998"/>
                    </a:lnTo>
                    <a:lnTo>
                      <a:pt x="116218" y="258397"/>
                    </a:lnTo>
                    <a:lnTo>
                      <a:pt x="131546" y="255568"/>
                    </a:lnTo>
                    <a:lnTo>
                      <a:pt x="141259" y="260169"/>
                    </a:lnTo>
                    <a:lnTo>
                      <a:pt x="147615" y="266176"/>
                    </a:lnTo>
                    <a:lnTo>
                      <a:pt x="151722" y="260169"/>
                    </a:lnTo>
                    <a:lnTo>
                      <a:pt x="162560" y="261933"/>
                    </a:lnTo>
                    <a:lnTo>
                      <a:pt x="144250" y="199717"/>
                    </a:lnTo>
                    <a:lnTo>
                      <a:pt x="151347" y="196539"/>
                    </a:lnTo>
                    <a:lnTo>
                      <a:pt x="175264" y="183103"/>
                    </a:lnTo>
                    <a:lnTo>
                      <a:pt x="179379" y="182046"/>
                    </a:lnTo>
                    <a:lnTo>
                      <a:pt x="176014" y="177096"/>
                    </a:lnTo>
                    <a:lnTo>
                      <a:pt x="180870" y="179575"/>
                    </a:lnTo>
                    <a:lnTo>
                      <a:pt x="180870" y="172853"/>
                    </a:lnTo>
                    <a:lnTo>
                      <a:pt x="183861" y="168610"/>
                    </a:lnTo>
                    <a:lnTo>
                      <a:pt x="186102" y="170731"/>
                    </a:lnTo>
                    <a:lnTo>
                      <a:pt x="191708" y="170731"/>
                    </a:lnTo>
                    <a:lnTo>
                      <a:pt x="196940" y="174267"/>
                    </a:lnTo>
                    <a:lnTo>
                      <a:pt x="203296" y="166139"/>
                    </a:lnTo>
                    <a:lnTo>
                      <a:pt x="208527" y="168610"/>
                    </a:lnTo>
                    <a:lnTo>
                      <a:pt x="203296" y="179575"/>
                    </a:lnTo>
                    <a:lnTo>
                      <a:pt x="207028" y="194418"/>
                    </a:lnTo>
                    <a:lnTo>
                      <a:pt x="218241" y="203253"/>
                    </a:lnTo>
                    <a:lnTo>
                      <a:pt x="218241" y="205375"/>
                    </a:lnTo>
                    <a:lnTo>
                      <a:pt x="214875" y="212796"/>
                    </a:lnTo>
                    <a:lnTo>
                      <a:pt x="215625" y="215983"/>
                    </a:lnTo>
                    <a:lnTo>
                      <a:pt x="232069" y="222339"/>
                    </a:lnTo>
                    <a:lnTo>
                      <a:pt x="236176" y="231890"/>
                    </a:lnTo>
                    <a:lnTo>
                      <a:pt x="250754" y="225875"/>
                    </a:lnTo>
                    <a:lnTo>
                      <a:pt x="267940" y="222339"/>
                    </a:lnTo>
                    <a:lnTo>
                      <a:pt x="280277" y="250269"/>
                    </a:lnTo>
                    <a:lnTo>
                      <a:pt x="285134" y="263347"/>
                    </a:lnTo>
                    <a:lnTo>
                      <a:pt x="280652" y="266526"/>
                    </a:lnTo>
                    <a:lnTo>
                      <a:pt x="278778" y="271476"/>
                    </a:lnTo>
                    <a:lnTo>
                      <a:pt x="291115" y="275370"/>
                    </a:lnTo>
                    <a:lnTo>
                      <a:pt x="294847" y="281019"/>
                    </a:lnTo>
                    <a:lnTo>
                      <a:pt x="312041" y="275370"/>
                    </a:lnTo>
                    <a:lnTo>
                      <a:pt x="316898" y="281019"/>
                    </a:lnTo>
                    <a:lnTo>
                      <a:pt x="329602" y="274305"/>
                    </a:lnTo>
                    <a:lnTo>
                      <a:pt x="337824" y="272541"/>
                    </a:lnTo>
                    <a:lnTo>
                      <a:pt x="347537" y="274663"/>
                    </a:lnTo>
                    <a:lnTo>
                      <a:pt x="369588" y="274663"/>
                    </a:lnTo>
                    <a:lnTo>
                      <a:pt x="365106" y="270062"/>
                    </a:lnTo>
                    <a:lnTo>
                      <a:pt x="365106" y="261933"/>
                    </a:lnTo>
                    <a:lnTo>
                      <a:pt x="367722" y="256633"/>
                    </a:lnTo>
                    <a:lnTo>
                      <a:pt x="367722" y="252390"/>
                    </a:lnTo>
                    <a:lnTo>
                      <a:pt x="361366" y="248147"/>
                    </a:lnTo>
                    <a:lnTo>
                      <a:pt x="375194" y="246733"/>
                    </a:lnTo>
                    <a:lnTo>
                      <a:pt x="388273" y="248147"/>
                    </a:lnTo>
                    <a:lnTo>
                      <a:pt x="391264" y="252390"/>
                    </a:lnTo>
                    <a:lnTo>
                      <a:pt x="400236" y="250269"/>
                    </a:lnTo>
                    <a:lnTo>
                      <a:pt x="394254" y="237897"/>
                    </a:lnTo>
                    <a:lnTo>
                      <a:pt x="400977" y="236483"/>
                    </a:lnTo>
                    <a:lnTo>
                      <a:pt x="435731" y="241433"/>
                    </a:lnTo>
                    <a:lnTo>
                      <a:pt x="463763" y="244262"/>
                    </a:lnTo>
                    <a:lnTo>
                      <a:pt x="484690" y="254154"/>
                    </a:lnTo>
                    <a:lnTo>
                      <a:pt x="495902" y="254154"/>
                    </a:lnTo>
                    <a:lnTo>
                      <a:pt x="499259" y="266176"/>
                    </a:lnTo>
                    <a:lnTo>
                      <a:pt x="507482" y="241433"/>
                    </a:lnTo>
                    <a:lnTo>
                      <a:pt x="495902" y="214568"/>
                    </a:lnTo>
                    <a:lnTo>
                      <a:pt x="531398" y="205375"/>
                    </a:lnTo>
                    <a:lnTo>
                      <a:pt x="536630" y="190532"/>
                    </a:lnTo>
                    <a:lnTo>
                      <a:pt x="541120" y="168610"/>
                    </a:lnTo>
                    <a:lnTo>
                      <a:pt x="577366" y="170731"/>
                    </a:lnTo>
                    <a:lnTo>
                      <a:pt x="583347" y="144224"/>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52" name="任意多边形: 形状 251">
                <a:extLst>
                  <a:ext uri="{FF2B5EF4-FFF2-40B4-BE49-F238E27FC236}">
                    <a16:creationId xmlns:a16="http://schemas.microsoft.com/office/drawing/2014/main" id="{9375728E-CBF3-4007-B8E4-BA29D53BED0A}"/>
                  </a:ext>
                </a:extLst>
              </p:cNvPr>
              <p:cNvSpPr/>
              <p:nvPr/>
            </p:nvSpPr>
            <p:spPr>
              <a:xfrm>
                <a:off x="7851357" y="2327700"/>
                <a:ext cx="264131" cy="178833"/>
              </a:xfrm>
              <a:custGeom>
                <a:avLst/>
                <a:gdLst>
                  <a:gd name="connsiteX0" fmla="*/ 18566 w 264131"/>
                  <a:gd name="connsiteY0" fmla="*/ 82145 h 178833"/>
                  <a:gd name="connsiteX1" fmla="*/ 24632 w 264131"/>
                  <a:gd name="connsiteY1" fmla="*/ 80330 h 178833"/>
                  <a:gd name="connsiteX2" fmla="*/ 27282 w 264131"/>
                  <a:gd name="connsiteY2" fmla="*/ 73420 h 178833"/>
                  <a:gd name="connsiteX3" fmla="*/ 30699 w 264131"/>
                  <a:gd name="connsiteY3" fmla="*/ 66876 h 178833"/>
                  <a:gd name="connsiteX4" fmla="*/ 37140 w 264131"/>
                  <a:gd name="connsiteY4" fmla="*/ 70148 h 178833"/>
                  <a:gd name="connsiteX5" fmla="*/ 35624 w 264131"/>
                  <a:gd name="connsiteY5" fmla="*/ 61065 h 178833"/>
                  <a:gd name="connsiteX6" fmla="*/ 42440 w 264131"/>
                  <a:gd name="connsiteY6" fmla="*/ 57427 h 178833"/>
                  <a:gd name="connsiteX7" fmla="*/ 46990 w 264131"/>
                  <a:gd name="connsiteY7" fmla="*/ 63971 h 178833"/>
                  <a:gd name="connsiteX8" fmla="*/ 53431 w 264131"/>
                  <a:gd name="connsiteY8" fmla="*/ 63971 h 178833"/>
                  <a:gd name="connsiteX9" fmla="*/ 59873 w 264131"/>
                  <a:gd name="connsiteY9" fmla="*/ 67967 h 178833"/>
                  <a:gd name="connsiteX10" fmla="*/ 63664 w 264131"/>
                  <a:gd name="connsiteY10" fmla="*/ 70148 h 178833"/>
                  <a:gd name="connsiteX11" fmla="*/ 63664 w 264131"/>
                  <a:gd name="connsiteY11" fmla="*/ 72329 h 178833"/>
                  <a:gd name="connsiteX12" fmla="*/ 64039 w 264131"/>
                  <a:gd name="connsiteY12" fmla="*/ 77782 h 178833"/>
                  <a:gd name="connsiteX13" fmla="*/ 71622 w 264131"/>
                  <a:gd name="connsiteY13" fmla="*/ 80330 h 178833"/>
                  <a:gd name="connsiteX14" fmla="*/ 71622 w 264131"/>
                  <a:gd name="connsiteY14" fmla="*/ 88688 h 178833"/>
                  <a:gd name="connsiteX15" fmla="*/ 77689 w 264131"/>
                  <a:gd name="connsiteY15" fmla="*/ 100319 h 178833"/>
                  <a:gd name="connsiteX16" fmla="*/ 85263 w 264131"/>
                  <a:gd name="connsiteY16" fmla="*/ 101776 h 178833"/>
                  <a:gd name="connsiteX17" fmla="*/ 87163 w 264131"/>
                  <a:gd name="connsiteY17" fmla="*/ 98862 h 178833"/>
                  <a:gd name="connsiteX18" fmla="*/ 95121 w 264131"/>
                  <a:gd name="connsiteY18" fmla="*/ 93775 h 178833"/>
                  <a:gd name="connsiteX19" fmla="*/ 102321 w 264131"/>
                  <a:gd name="connsiteY19" fmla="*/ 100319 h 178833"/>
                  <a:gd name="connsiteX20" fmla="*/ 109896 w 264131"/>
                  <a:gd name="connsiteY20" fmla="*/ 111225 h 178833"/>
                  <a:gd name="connsiteX21" fmla="*/ 123162 w 264131"/>
                  <a:gd name="connsiteY21" fmla="*/ 125036 h 178833"/>
                  <a:gd name="connsiteX22" fmla="*/ 145136 w 264131"/>
                  <a:gd name="connsiteY22" fmla="*/ 130847 h 178833"/>
                  <a:gd name="connsiteX23" fmla="*/ 146278 w 264131"/>
                  <a:gd name="connsiteY23" fmla="*/ 139572 h 178833"/>
                  <a:gd name="connsiteX24" fmla="*/ 160294 w 264131"/>
                  <a:gd name="connsiteY24" fmla="*/ 145391 h 178833"/>
                  <a:gd name="connsiteX25" fmla="*/ 166744 w 264131"/>
                  <a:gd name="connsiteY25" fmla="*/ 154474 h 178833"/>
                  <a:gd name="connsiteX26" fmla="*/ 161810 w 264131"/>
                  <a:gd name="connsiteY26" fmla="*/ 178468 h 178833"/>
                  <a:gd name="connsiteX27" fmla="*/ 173943 w 264131"/>
                  <a:gd name="connsiteY27" fmla="*/ 178834 h 178833"/>
                  <a:gd name="connsiteX28" fmla="*/ 183793 w 264131"/>
                  <a:gd name="connsiteY28" fmla="*/ 166104 h 178833"/>
                  <a:gd name="connsiteX29" fmla="*/ 188718 w 264131"/>
                  <a:gd name="connsiteY29" fmla="*/ 159927 h 178833"/>
                  <a:gd name="connsiteX30" fmla="*/ 192126 w 264131"/>
                  <a:gd name="connsiteY30" fmla="*/ 153026 h 178833"/>
                  <a:gd name="connsiteX31" fmla="*/ 189859 w 264131"/>
                  <a:gd name="connsiteY31" fmla="*/ 140663 h 178833"/>
                  <a:gd name="connsiteX32" fmla="*/ 179243 w 264131"/>
                  <a:gd name="connsiteY32" fmla="*/ 135576 h 178833"/>
                  <a:gd name="connsiteX33" fmla="*/ 182276 w 264131"/>
                  <a:gd name="connsiteY33" fmla="*/ 114130 h 178833"/>
                  <a:gd name="connsiteX34" fmla="*/ 191376 w 264131"/>
                  <a:gd name="connsiteY34" fmla="*/ 105405 h 178833"/>
                  <a:gd name="connsiteX35" fmla="*/ 199709 w 264131"/>
                  <a:gd name="connsiteY35" fmla="*/ 108311 h 178833"/>
                  <a:gd name="connsiteX36" fmla="*/ 219416 w 264131"/>
                  <a:gd name="connsiteY36" fmla="*/ 104315 h 178833"/>
                  <a:gd name="connsiteX37" fmla="*/ 222066 w 264131"/>
                  <a:gd name="connsiteY37" fmla="*/ 113040 h 178833"/>
                  <a:gd name="connsiteX38" fmla="*/ 232674 w 264131"/>
                  <a:gd name="connsiteY38" fmla="*/ 112673 h 178833"/>
                  <a:gd name="connsiteX39" fmla="*/ 257690 w 264131"/>
                  <a:gd name="connsiteY39" fmla="*/ 111225 h 178833"/>
                  <a:gd name="connsiteX40" fmla="*/ 264131 w 264131"/>
                  <a:gd name="connsiteY40" fmla="*/ 100319 h 178833"/>
                  <a:gd name="connsiteX41" fmla="*/ 257690 w 264131"/>
                  <a:gd name="connsiteY41" fmla="*/ 94866 h 178833"/>
                  <a:gd name="connsiteX42" fmla="*/ 241390 w 264131"/>
                  <a:gd name="connsiteY42" fmla="*/ 94866 h 178833"/>
                  <a:gd name="connsiteX43" fmla="*/ 214492 w 264131"/>
                  <a:gd name="connsiteY43" fmla="*/ 94866 h 178833"/>
                  <a:gd name="connsiteX44" fmla="*/ 203875 w 264131"/>
                  <a:gd name="connsiteY44" fmla="*/ 94866 h 178833"/>
                  <a:gd name="connsiteX45" fmla="*/ 193267 w 264131"/>
                  <a:gd name="connsiteY45" fmla="*/ 93051 h 178833"/>
                  <a:gd name="connsiteX46" fmla="*/ 175077 w 264131"/>
                  <a:gd name="connsiteY46" fmla="*/ 101776 h 178833"/>
                  <a:gd name="connsiteX47" fmla="*/ 173185 w 264131"/>
                  <a:gd name="connsiteY47" fmla="*/ 100319 h 178833"/>
                  <a:gd name="connsiteX48" fmla="*/ 170152 w 264131"/>
                  <a:gd name="connsiteY48" fmla="*/ 95956 h 178833"/>
                  <a:gd name="connsiteX49" fmla="*/ 161435 w 264131"/>
                  <a:gd name="connsiteY49" fmla="*/ 98862 h 178833"/>
                  <a:gd name="connsiteX50" fmla="*/ 152719 w 264131"/>
                  <a:gd name="connsiteY50" fmla="*/ 101776 h 178833"/>
                  <a:gd name="connsiteX51" fmla="*/ 150827 w 264131"/>
                  <a:gd name="connsiteY51" fmla="*/ 99952 h 178833"/>
                  <a:gd name="connsiteX52" fmla="*/ 149311 w 264131"/>
                  <a:gd name="connsiteY52" fmla="*/ 95956 h 178833"/>
                  <a:gd name="connsiteX53" fmla="*/ 138320 w 264131"/>
                  <a:gd name="connsiteY53" fmla="*/ 93051 h 178833"/>
                  <a:gd name="connsiteX54" fmla="*/ 136420 w 264131"/>
                  <a:gd name="connsiteY54" fmla="*/ 91960 h 178833"/>
                  <a:gd name="connsiteX55" fmla="*/ 137936 w 264131"/>
                  <a:gd name="connsiteY55" fmla="*/ 86874 h 178833"/>
                  <a:gd name="connsiteX56" fmla="*/ 143244 w 264131"/>
                  <a:gd name="connsiteY56" fmla="*/ 83602 h 178833"/>
                  <a:gd name="connsiteX57" fmla="*/ 136420 w 264131"/>
                  <a:gd name="connsiteY57" fmla="*/ 66518 h 178833"/>
                  <a:gd name="connsiteX58" fmla="*/ 125437 w 264131"/>
                  <a:gd name="connsiteY58" fmla="*/ 41434 h 178833"/>
                  <a:gd name="connsiteX59" fmla="*/ 93605 w 264131"/>
                  <a:gd name="connsiteY59" fmla="*/ 49793 h 178833"/>
                  <a:gd name="connsiteX60" fmla="*/ 87163 w 264131"/>
                  <a:gd name="connsiteY60" fmla="*/ 41434 h 178833"/>
                  <a:gd name="connsiteX61" fmla="*/ 72380 w 264131"/>
                  <a:gd name="connsiteY61" fmla="*/ 34891 h 178833"/>
                  <a:gd name="connsiteX62" fmla="*/ 59873 w 264131"/>
                  <a:gd name="connsiteY62" fmla="*/ 44706 h 178833"/>
                  <a:gd name="connsiteX63" fmla="*/ 47748 w 264131"/>
                  <a:gd name="connsiteY63" fmla="*/ 42159 h 178833"/>
                  <a:gd name="connsiteX64" fmla="*/ 33724 w 264131"/>
                  <a:gd name="connsiteY64" fmla="*/ 31619 h 178833"/>
                  <a:gd name="connsiteX65" fmla="*/ 31457 w 264131"/>
                  <a:gd name="connsiteY65" fmla="*/ 18532 h 178833"/>
                  <a:gd name="connsiteX66" fmla="*/ 32207 w 264131"/>
                  <a:gd name="connsiteY66" fmla="*/ 9449 h 178833"/>
                  <a:gd name="connsiteX67" fmla="*/ 31457 w 264131"/>
                  <a:gd name="connsiteY67" fmla="*/ 0 h 178833"/>
                  <a:gd name="connsiteX68" fmla="*/ 0 w 264131"/>
                  <a:gd name="connsiteY68" fmla="*/ 18532 h 178833"/>
                  <a:gd name="connsiteX69" fmla="*/ 18566 w 264131"/>
                  <a:gd name="connsiteY69" fmla="*/ 82145 h 178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64131" h="178833">
                    <a:moveTo>
                      <a:pt x="18566" y="82145"/>
                    </a:moveTo>
                    <a:lnTo>
                      <a:pt x="24632" y="80330"/>
                    </a:lnTo>
                    <a:lnTo>
                      <a:pt x="27282" y="73420"/>
                    </a:lnTo>
                    <a:lnTo>
                      <a:pt x="30699" y="66876"/>
                    </a:lnTo>
                    <a:lnTo>
                      <a:pt x="37140" y="70148"/>
                    </a:lnTo>
                    <a:lnTo>
                      <a:pt x="35624" y="61065"/>
                    </a:lnTo>
                    <a:lnTo>
                      <a:pt x="42440" y="57427"/>
                    </a:lnTo>
                    <a:lnTo>
                      <a:pt x="46990" y="63971"/>
                    </a:lnTo>
                    <a:lnTo>
                      <a:pt x="53431" y="63971"/>
                    </a:lnTo>
                    <a:lnTo>
                      <a:pt x="59873" y="67967"/>
                    </a:lnTo>
                    <a:lnTo>
                      <a:pt x="63664" y="70148"/>
                    </a:lnTo>
                    <a:lnTo>
                      <a:pt x="63664" y="72329"/>
                    </a:lnTo>
                    <a:lnTo>
                      <a:pt x="64039" y="77782"/>
                    </a:lnTo>
                    <a:lnTo>
                      <a:pt x="71622" y="80330"/>
                    </a:lnTo>
                    <a:lnTo>
                      <a:pt x="71622" y="88688"/>
                    </a:lnTo>
                    <a:lnTo>
                      <a:pt x="77689" y="100319"/>
                    </a:lnTo>
                    <a:lnTo>
                      <a:pt x="85263" y="101776"/>
                    </a:lnTo>
                    <a:lnTo>
                      <a:pt x="87163" y="98862"/>
                    </a:lnTo>
                    <a:lnTo>
                      <a:pt x="95121" y="93775"/>
                    </a:lnTo>
                    <a:lnTo>
                      <a:pt x="102321" y="100319"/>
                    </a:lnTo>
                    <a:lnTo>
                      <a:pt x="109896" y="111225"/>
                    </a:lnTo>
                    <a:lnTo>
                      <a:pt x="123162" y="125036"/>
                    </a:lnTo>
                    <a:lnTo>
                      <a:pt x="145136" y="130847"/>
                    </a:lnTo>
                    <a:lnTo>
                      <a:pt x="146278" y="139572"/>
                    </a:lnTo>
                    <a:lnTo>
                      <a:pt x="160294" y="145391"/>
                    </a:lnTo>
                    <a:lnTo>
                      <a:pt x="166744" y="154474"/>
                    </a:lnTo>
                    <a:lnTo>
                      <a:pt x="161810" y="178468"/>
                    </a:lnTo>
                    <a:lnTo>
                      <a:pt x="173943" y="178834"/>
                    </a:lnTo>
                    <a:lnTo>
                      <a:pt x="183793" y="166104"/>
                    </a:lnTo>
                    <a:lnTo>
                      <a:pt x="188718" y="159927"/>
                    </a:lnTo>
                    <a:lnTo>
                      <a:pt x="192126" y="153026"/>
                    </a:lnTo>
                    <a:lnTo>
                      <a:pt x="189859" y="140663"/>
                    </a:lnTo>
                    <a:lnTo>
                      <a:pt x="179243" y="135576"/>
                    </a:lnTo>
                    <a:lnTo>
                      <a:pt x="182276" y="114130"/>
                    </a:lnTo>
                    <a:lnTo>
                      <a:pt x="191376" y="105405"/>
                    </a:lnTo>
                    <a:lnTo>
                      <a:pt x="199709" y="108311"/>
                    </a:lnTo>
                    <a:lnTo>
                      <a:pt x="219416" y="104315"/>
                    </a:lnTo>
                    <a:lnTo>
                      <a:pt x="222066" y="113040"/>
                    </a:lnTo>
                    <a:lnTo>
                      <a:pt x="232674" y="112673"/>
                    </a:lnTo>
                    <a:lnTo>
                      <a:pt x="257690" y="111225"/>
                    </a:lnTo>
                    <a:lnTo>
                      <a:pt x="264131" y="100319"/>
                    </a:lnTo>
                    <a:lnTo>
                      <a:pt x="257690" y="94866"/>
                    </a:lnTo>
                    <a:lnTo>
                      <a:pt x="241390" y="94866"/>
                    </a:lnTo>
                    <a:lnTo>
                      <a:pt x="214492" y="94866"/>
                    </a:lnTo>
                    <a:lnTo>
                      <a:pt x="203875" y="94866"/>
                    </a:lnTo>
                    <a:lnTo>
                      <a:pt x="193267" y="93051"/>
                    </a:lnTo>
                    <a:lnTo>
                      <a:pt x="175077" y="101776"/>
                    </a:lnTo>
                    <a:lnTo>
                      <a:pt x="173185" y="100319"/>
                    </a:lnTo>
                    <a:lnTo>
                      <a:pt x="170152" y="95956"/>
                    </a:lnTo>
                    <a:lnTo>
                      <a:pt x="161435" y="98862"/>
                    </a:lnTo>
                    <a:lnTo>
                      <a:pt x="152719" y="101776"/>
                    </a:lnTo>
                    <a:lnTo>
                      <a:pt x="150827" y="99952"/>
                    </a:lnTo>
                    <a:lnTo>
                      <a:pt x="149311" y="95956"/>
                    </a:lnTo>
                    <a:lnTo>
                      <a:pt x="138320" y="93051"/>
                    </a:lnTo>
                    <a:lnTo>
                      <a:pt x="136420" y="91960"/>
                    </a:lnTo>
                    <a:lnTo>
                      <a:pt x="137936" y="86874"/>
                    </a:lnTo>
                    <a:lnTo>
                      <a:pt x="143244" y="83602"/>
                    </a:lnTo>
                    <a:lnTo>
                      <a:pt x="136420" y="66518"/>
                    </a:lnTo>
                    <a:lnTo>
                      <a:pt x="125437" y="41434"/>
                    </a:lnTo>
                    <a:lnTo>
                      <a:pt x="93605" y="49793"/>
                    </a:lnTo>
                    <a:lnTo>
                      <a:pt x="87163" y="41434"/>
                    </a:lnTo>
                    <a:lnTo>
                      <a:pt x="72380" y="34891"/>
                    </a:lnTo>
                    <a:lnTo>
                      <a:pt x="59873" y="44706"/>
                    </a:lnTo>
                    <a:lnTo>
                      <a:pt x="47748" y="42159"/>
                    </a:lnTo>
                    <a:lnTo>
                      <a:pt x="33724" y="31619"/>
                    </a:lnTo>
                    <a:lnTo>
                      <a:pt x="31457" y="18532"/>
                    </a:lnTo>
                    <a:lnTo>
                      <a:pt x="32207" y="9449"/>
                    </a:lnTo>
                    <a:lnTo>
                      <a:pt x="31457" y="0"/>
                    </a:lnTo>
                    <a:lnTo>
                      <a:pt x="0" y="18532"/>
                    </a:lnTo>
                    <a:lnTo>
                      <a:pt x="18566" y="82145"/>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53" name="任意多边形: 形状 252">
                <a:extLst>
                  <a:ext uri="{FF2B5EF4-FFF2-40B4-BE49-F238E27FC236}">
                    <a16:creationId xmlns:a16="http://schemas.microsoft.com/office/drawing/2014/main" id="{5818A208-9B1F-4D6C-A082-D6DD5807D952}"/>
                  </a:ext>
                </a:extLst>
              </p:cNvPr>
              <p:cNvSpPr/>
              <p:nvPr/>
            </p:nvSpPr>
            <p:spPr>
              <a:xfrm>
                <a:off x="7817275" y="2387309"/>
                <a:ext cx="204488" cy="153281"/>
              </a:xfrm>
              <a:custGeom>
                <a:avLst/>
                <a:gdLst>
                  <a:gd name="connsiteX0" fmla="*/ 0 w 204488"/>
                  <a:gd name="connsiteY0" fmla="*/ 22306 h 153281"/>
                  <a:gd name="connsiteX1" fmla="*/ 1534 w 204488"/>
                  <a:gd name="connsiteY1" fmla="*/ 41775 h 153281"/>
                  <a:gd name="connsiteX2" fmla="*/ 12252 w 204488"/>
                  <a:gd name="connsiteY2" fmla="*/ 30443 h 153281"/>
                  <a:gd name="connsiteX3" fmla="*/ 27572 w 204488"/>
                  <a:gd name="connsiteY3" fmla="*/ 45669 h 153281"/>
                  <a:gd name="connsiteX4" fmla="*/ 20296 w 204488"/>
                  <a:gd name="connsiteY4" fmla="*/ 55229 h 153281"/>
                  <a:gd name="connsiteX5" fmla="*/ 2684 w 204488"/>
                  <a:gd name="connsiteY5" fmla="*/ 46019 h 153281"/>
                  <a:gd name="connsiteX6" fmla="*/ 383 w 204488"/>
                  <a:gd name="connsiteY6" fmla="*/ 59472 h 153281"/>
                  <a:gd name="connsiteX7" fmla="*/ 2684 w 204488"/>
                  <a:gd name="connsiteY7" fmla="*/ 67618 h 153281"/>
                  <a:gd name="connsiteX8" fmla="*/ 12252 w 204488"/>
                  <a:gd name="connsiteY8" fmla="*/ 69390 h 153281"/>
                  <a:gd name="connsiteX9" fmla="*/ 8427 w 204488"/>
                  <a:gd name="connsiteY9" fmla="*/ 78234 h 153281"/>
                  <a:gd name="connsiteX10" fmla="*/ 15703 w 204488"/>
                  <a:gd name="connsiteY10" fmla="*/ 84258 h 153281"/>
                  <a:gd name="connsiteX11" fmla="*/ 15703 w 204488"/>
                  <a:gd name="connsiteY11" fmla="*/ 111157 h 153281"/>
                  <a:gd name="connsiteX12" fmla="*/ 44033 w 204488"/>
                  <a:gd name="connsiteY12" fmla="*/ 103369 h 153281"/>
                  <a:gd name="connsiteX13" fmla="*/ 60120 w 204488"/>
                  <a:gd name="connsiteY13" fmla="*/ 95232 h 153281"/>
                  <a:gd name="connsiteX14" fmla="*/ 95735 w 204488"/>
                  <a:gd name="connsiteY14" fmla="*/ 113287 h 153281"/>
                  <a:gd name="connsiteX15" fmla="*/ 119089 w 204488"/>
                  <a:gd name="connsiteY15" fmla="*/ 124610 h 153281"/>
                  <a:gd name="connsiteX16" fmla="*/ 123307 w 204488"/>
                  <a:gd name="connsiteY16" fmla="*/ 129569 h 153281"/>
                  <a:gd name="connsiteX17" fmla="*/ 125607 w 204488"/>
                  <a:gd name="connsiteY17" fmla="*/ 143372 h 153281"/>
                  <a:gd name="connsiteX18" fmla="*/ 146286 w 204488"/>
                  <a:gd name="connsiteY18" fmla="*/ 153281 h 153281"/>
                  <a:gd name="connsiteX19" fmla="*/ 178451 w 204488"/>
                  <a:gd name="connsiteY19" fmla="*/ 116465 h 153281"/>
                  <a:gd name="connsiteX20" fmla="*/ 198746 w 204488"/>
                  <a:gd name="connsiteY20" fmla="*/ 116465 h 153281"/>
                  <a:gd name="connsiteX21" fmla="*/ 202188 w 204488"/>
                  <a:gd name="connsiteY21" fmla="*/ 101247 h 153281"/>
                  <a:gd name="connsiteX22" fmla="*/ 204489 w 204488"/>
                  <a:gd name="connsiteY22" fmla="*/ 94874 h 153281"/>
                  <a:gd name="connsiteX23" fmla="*/ 197979 w 204488"/>
                  <a:gd name="connsiteY23" fmla="*/ 84965 h 153281"/>
                  <a:gd name="connsiteX24" fmla="*/ 183043 w 204488"/>
                  <a:gd name="connsiteY24" fmla="*/ 78941 h 153281"/>
                  <a:gd name="connsiteX25" fmla="*/ 180742 w 204488"/>
                  <a:gd name="connsiteY25" fmla="*/ 71511 h 153281"/>
                  <a:gd name="connsiteX26" fmla="*/ 159689 w 204488"/>
                  <a:gd name="connsiteY26" fmla="*/ 65845 h 153281"/>
                  <a:gd name="connsiteX27" fmla="*/ 146286 w 204488"/>
                  <a:gd name="connsiteY27" fmla="*/ 52392 h 153281"/>
                  <a:gd name="connsiteX28" fmla="*/ 142069 w 204488"/>
                  <a:gd name="connsiteY28" fmla="*/ 43190 h 153281"/>
                  <a:gd name="connsiteX29" fmla="*/ 131350 w 204488"/>
                  <a:gd name="connsiteY29" fmla="*/ 34695 h 153281"/>
                  <a:gd name="connsiteX30" fmla="*/ 125224 w 204488"/>
                  <a:gd name="connsiteY30" fmla="*/ 40003 h 153281"/>
                  <a:gd name="connsiteX31" fmla="*/ 121390 w 204488"/>
                  <a:gd name="connsiteY31" fmla="*/ 43190 h 153281"/>
                  <a:gd name="connsiteX32" fmla="*/ 113730 w 204488"/>
                  <a:gd name="connsiteY32" fmla="*/ 41775 h 153281"/>
                  <a:gd name="connsiteX33" fmla="*/ 107604 w 204488"/>
                  <a:gd name="connsiteY33" fmla="*/ 30443 h 153281"/>
                  <a:gd name="connsiteX34" fmla="*/ 107604 w 204488"/>
                  <a:gd name="connsiteY34" fmla="*/ 22306 h 153281"/>
                  <a:gd name="connsiteX35" fmla="*/ 99944 w 204488"/>
                  <a:gd name="connsiteY35" fmla="*/ 19827 h 153281"/>
                  <a:gd name="connsiteX36" fmla="*/ 98035 w 204488"/>
                  <a:gd name="connsiteY36" fmla="*/ 12389 h 153281"/>
                  <a:gd name="connsiteX37" fmla="*/ 89225 w 204488"/>
                  <a:gd name="connsiteY37" fmla="*/ 6373 h 153281"/>
                  <a:gd name="connsiteX38" fmla="*/ 82716 w 204488"/>
                  <a:gd name="connsiteY38" fmla="*/ 6373 h 153281"/>
                  <a:gd name="connsiteX39" fmla="*/ 78123 w 204488"/>
                  <a:gd name="connsiteY39" fmla="*/ 0 h 153281"/>
                  <a:gd name="connsiteX40" fmla="*/ 71230 w 204488"/>
                  <a:gd name="connsiteY40" fmla="*/ 3544 h 153281"/>
                  <a:gd name="connsiteX41" fmla="*/ 73522 w 204488"/>
                  <a:gd name="connsiteY41" fmla="*/ 12389 h 153281"/>
                  <a:gd name="connsiteX42" fmla="*/ 69697 w 204488"/>
                  <a:gd name="connsiteY42" fmla="*/ 10974 h 153281"/>
                  <a:gd name="connsiteX43" fmla="*/ 66246 w 204488"/>
                  <a:gd name="connsiteY43" fmla="*/ 9202 h 153281"/>
                  <a:gd name="connsiteX44" fmla="*/ 60120 w 204488"/>
                  <a:gd name="connsiteY44" fmla="*/ 22306 h 153281"/>
                  <a:gd name="connsiteX45" fmla="*/ 52076 w 204488"/>
                  <a:gd name="connsiteY45" fmla="*/ 24070 h 153281"/>
                  <a:gd name="connsiteX46" fmla="*/ 44033 w 204488"/>
                  <a:gd name="connsiteY46" fmla="*/ 21599 h 153281"/>
                  <a:gd name="connsiteX47" fmla="*/ 38674 w 204488"/>
                  <a:gd name="connsiteY47" fmla="*/ 28322 h 153281"/>
                  <a:gd name="connsiteX48" fmla="*/ 32164 w 204488"/>
                  <a:gd name="connsiteY48" fmla="*/ 22306 h 153281"/>
                  <a:gd name="connsiteX49" fmla="*/ 21829 w 204488"/>
                  <a:gd name="connsiteY49" fmla="*/ 16282 h 153281"/>
                  <a:gd name="connsiteX50" fmla="*/ 0 w 204488"/>
                  <a:gd name="connsiteY50" fmla="*/ 22306 h 15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04488" h="153281">
                    <a:moveTo>
                      <a:pt x="0" y="22306"/>
                    </a:moveTo>
                    <a:lnTo>
                      <a:pt x="1534" y="41775"/>
                    </a:lnTo>
                    <a:lnTo>
                      <a:pt x="12252" y="30443"/>
                    </a:lnTo>
                    <a:lnTo>
                      <a:pt x="27572" y="45669"/>
                    </a:lnTo>
                    <a:lnTo>
                      <a:pt x="20296" y="55229"/>
                    </a:lnTo>
                    <a:lnTo>
                      <a:pt x="2684" y="46019"/>
                    </a:lnTo>
                    <a:lnTo>
                      <a:pt x="383" y="59472"/>
                    </a:lnTo>
                    <a:lnTo>
                      <a:pt x="2684" y="67618"/>
                    </a:lnTo>
                    <a:lnTo>
                      <a:pt x="12252" y="69390"/>
                    </a:lnTo>
                    <a:lnTo>
                      <a:pt x="8427" y="78234"/>
                    </a:lnTo>
                    <a:lnTo>
                      <a:pt x="15703" y="84258"/>
                    </a:lnTo>
                    <a:lnTo>
                      <a:pt x="15703" y="111157"/>
                    </a:lnTo>
                    <a:lnTo>
                      <a:pt x="44033" y="103369"/>
                    </a:lnTo>
                    <a:lnTo>
                      <a:pt x="60120" y="95232"/>
                    </a:lnTo>
                    <a:lnTo>
                      <a:pt x="95735" y="113287"/>
                    </a:lnTo>
                    <a:lnTo>
                      <a:pt x="119089" y="124610"/>
                    </a:lnTo>
                    <a:lnTo>
                      <a:pt x="123307" y="129569"/>
                    </a:lnTo>
                    <a:lnTo>
                      <a:pt x="125607" y="143372"/>
                    </a:lnTo>
                    <a:lnTo>
                      <a:pt x="146286" y="153281"/>
                    </a:lnTo>
                    <a:lnTo>
                      <a:pt x="178451" y="116465"/>
                    </a:lnTo>
                    <a:lnTo>
                      <a:pt x="198746" y="116465"/>
                    </a:lnTo>
                    <a:lnTo>
                      <a:pt x="202188" y="101247"/>
                    </a:lnTo>
                    <a:lnTo>
                      <a:pt x="204489" y="94874"/>
                    </a:lnTo>
                    <a:lnTo>
                      <a:pt x="197979" y="84965"/>
                    </a:lnTo>
                    <a:lnTo>
                      <a:pt x="183043" y="78941"/>
                    </a:lnTo>
                    <a:lnTo>
                      <a:pt x="180742" y="71511"/>
                    </a:lnTo>
                    <a:lnTo>
                      <a:pt x="159689" y="65845"/>
                    </a:lnTo>
                    <a:lnTo>
                      <a:pt x="146286" y="52392"/>
                    </a:lnTo>
                    <a:lnTo>
                      <a:pt x="142069" y="43190"/>
                    </a:lnTo>
                    <a:lnTo>
                      <a:pt x="131350" y="34695"/>
                    </a:lnTo>
                    <a:lnTo>
                      <a:pt x="125224" y="40003"/>
                    </a:lnTo>
                    <a:lnTo>
                      <a:pt x="121390" y="43190"/>
                    </a:lnTo>
                    <a:lnTo>
                      <a:pt x="113730" y="41775"/>
                    </a:lnTo>
                    <a:lnTo>
                      <a:pt x="107604" y="30443"/>
                    </a:lnTo>
                    <a:lnTo>
                      <a:pt x="107604" y="22306"/>
                    </a:lnTo>
                    <a:lnTo>
                      <a:pt x="99944" y="19827"/>
                    </a:lnTo>
                    <a:lnTo>
                      <a:pt x="98035" y="12389"/>
                    </a:lnTo>
                    <a:lnTo>
                      <a:pt x="89225" y="6373"/>
                    </a:lnTo>
                    <a:lnTo>
                      <a:pt x="82716" y="6373"/>
                    </a:lnTo>
                    <a:lnTo>
                      <a:pt x="78123" y="0"/>
                    </a:lnTo>
                    <a:lnTo>
                      <a:pt x="71230" y="3544"/>
                    </a:lnTo>
                    <a:lnTo>
                      <a:pt x="73522" y="12389"/>
                    </a:lnTo>
                    <a:lnTo>
                      <a:pt x="69697" y="10974"/>
                    </a:lnTo>
                    <a:lnTo>
                      <a:pt x="66246" y="9202"/>
                    </a:lnTo>
                    <a:lnTo>
                      <a:pt x="60120" y="22306"/>
                    </a:lnTo>
                    <a:lnTo>
                      <a:pt x="52076" y="24070"/>
                    </a:lnTo>
                    <a:lnTo>
                      <a:pt x="44033" y="21599"/>
                    </a:lnTo>
                    <a:lnTo>
                      <a:pt x="38674" y="28322"/>
                    </a:lnTo>
                    <a:lnTo>
                      <a:pt x="32164" y="22306"/>
                    </a:lnTo>
                    <a:lnTo>
                      <a:pt x="21829" y="16282"/>
                    </a:lnTo>
                    <a:lnTo>
                      <a:pt x="0" y="22306"/>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54" name="任意多边形: 形状 253">
                <a:extLst>
                  <a:ext uri="{FF2B5EF4-FFF2-40B4-BE49-F238E27FC236}">
                    <a16:creationId xmlns:a16="http://schemas.microsoft.com/office/drawing/2014/main" id="{FA5BB914-3A5F-4B1D-8483-40E30B7EBEA3}"/>
                  </a:ext>
                </a:extLst>
              </p:cNvPr>
              <p:cNvSpPr/>
              <p:nvPr/>
            </p:nvSpPr>
            <p:spPr>
              <a:xfrm>
                <a:off x="8038805" y="2387309"/>
                <a:ext cx="170407" cy="76640"/>
              </a:xfrm>
              <a:custGeom>
                <a:avLst/>
                <a:gdLst>
                  <a:gd name="connsiteX0" fmla="*/ 43369 w 170407"/>
                  <a:gd name="connsiteY0" fmla="*/ 54598 h 76640"/>
                  <a:gd name="connsiteX1" fmla="*/ 31091 w 170407"/>
                  <a:gd name="connsiteY1" fmla="*/ 54598 h 76640"/>
                  <a:gd name="connsiteX2" fmla="*/ 6143 w 170407"/>
                  <a:gd name="connsiteY2" fmla="*/ 57742 h 76640"/>
                  <a:gd name="connsiteX3" fmla="*/ 0 w 170407"/>
                  <a:gd name="connsiteY3" fmla="*/ 66493 h 76640"/>
                  <a:gd name="connsiteX4" fmla="*/ 6143 w 170407"/>
                  <a:gd name="connsiteY4" fmla="*/ 69995 h 76640"/>
                  <a:gd name="connsiteX5" fmla="*/ 11128 w 170407"/>
                  <a:gd name="connsiteY5" fmla="*/ 72440 h 76640"/>
                  <a:gd name="connsiteX6" fmla="*/ 45286 w 170407"/>
                  <a:gd name="connsiteY6" fmla="*/ 72091 h 76640"/>
                  <a:gd name="connsiteX7" fmla="*/ 68700 w 170407"/>
                  <a:gd name="connsiteY7" fmla="*/ 72091 h 76640"/>
                  <a:gd name="connsiteX8" fmla="*/ 79444 w 170407"/>
                  <a:gd name="connsiteY8" fmla="*/ 76641 h 76640"/>
                  <a:gd name="connsiteX9" fmla="*/ 82903 w 170407"/>
                  <a:gd name="connsiteY9" fmla="*/ 67191 h 76640"/>
                  <a:gd name="connsiteX10" fmla="*/ 92881 w 170407"/>
                  <a:gd name="connsiteY10" fmla="*/ 66493 h 76640"/>
                  <a:gd name="connsiteX11" fmla="*/ 106692 w 170407"/>
                  <a:gd name="connsiteY11" fmla="*/ 62991 h 76640"/>
                  <a:gd name="connsiteX12" fmla="*/ 118595 w 170407"/>
                  <a:gd name="connsiteY12" fmla="*/ 60196 h 76640"/>
                  <a:gd name="connsiteX13" fmla="*/ 139316 w 170407"/>
                  <a:gd name="connsiteY13" fmla="*/ 47595 h 76640"/>
                  <a:gd name="connsiteX14" fmla="*/ 162347 w 170407"/>
                  <a:gd name="connsiteY14" fmla="*/ 35700 h 76640"/>
                  <a:gd name="connsiteX15" fmla="*/ 170407 w 170407"/>
                  <a:gd name="connsiteY15" fmla="*/ 29395 h 76640"/>
                  <a:gd name="connsiteX16" fmla="*/ 167340 w 170407"/>
                  <a:gd name="connsiteY16" fmla="*/ 17501 h 76640"/>
                  <a:gd name="connsiteX17" fmla="*/ 155820 w 170407"/>
                  <a:gd name="connsiteY17" fmla="*/ 17501 h 76640"/>
                  <a:gd name="connsiteX18" fmla="*/ 146610 w 170407"/>
                  <a:gd name="connsiteY18" fmla="*/ 12252 h 76640"/>
                  <a:gd name="connsiteX19" fmla="*/ 133949 w 170407"/>
                  <a:gd name="connsiteY19" fmla="*/ 7702 h 76640"/>
                  <a:gd name="connsiteX20" fmla="*/ 105542 w 170407"/>
                  <a:gd name="connsiteY20" fmla="*/ 4899 h 76640"/>
                  <a:gd name="connsiteX21" fmla="*/ 69850 w 170407"/>
                  <a:gd name="connsiteY21" fmla="*/ 0 h 76640"/>
                  <a:gd name="connsiteX22" fmla="*/ 63323 w 170407"/>
                  <a:gd name="connsiteY22" fmla="*/ 1397 h 76640"/>
                  <a:gd name="connsiteX23" fmla="*/ 65632 w 170407"/>
                  <a:gd name="connsiteY23" fmla="*/ 7702 h 76640"/>
                  <a:gd name="connsiteX24" fmla="*/ 69083 w 170407"/>
                  <a:gd name="connsiteY24" fmla="*/ 13650 h 76640"/>
                  <a:gd name="connsiteX25" fmla="*/ 59873 w 170407"/>
                  <a:gd name="connsiteY25" fmla="*/ 15746 h 76640"/>
                  <a:gd name="connsiteX26" fmla="*/ 56805 w 170407"/>
                  <a:gd name="connsiteY26" fmla="*/ 11554 h 76640"/>
                  <a:gd name="connsiteX27" fmla="*/ 44902 w 170407"/>
                  <a:gd name="connsiteY27" fmla="*/ 10148 h 76640"/>
                  <a:gd name="connsiteX28" fmla="*/ 29165 w 170407"/>
                  <a:gd name="connsiteY28" fmla="*/ 11554 h 76640"/>
                  <a:gd name="connsiteX29" fmla="*/ 35692 w 170407"/>
                  <a:gd name="connsiteY29" fmla="*/ 15746 h 76640"/>
                  <a:gd name="connsiteX30" fmla="*/ 35692 w 170407"/>
                  <a:gd name="connsiteY30" fmla="*/ 19946 h 76640"/>
                  <a:gd name="connsiteX31" fmla="*/ 33008 w 170407"/>
                  <a:gd name="connsiteY31" fmla="*/ 25195 h 76640"/>
                  <a:gd name="connsiteX32" fmla="*/ 33008 w 170407"/>
                  <a:gd name="connsiteY32" fmla="*/ 33246 h 76640"/>
                  <a:gd name="connsiteX33" fmla="*/ 37609 w 170407"/>
                  <a:gd name="connsiteY33" fmla="*/ 37796 h 76640"/>
                  <a:gd name="connsiteX34" fmla="*/ 59873 w 170407"/>
                  <a:gd name="connsiteY34" fmla="*/ 37796 h 76640"/>
                  <a:gd name="connsiteX35" fmla="*/ 66783 w 170407"/>
                  <a:gd name="connsiteY35" fmla="*/ 37447 h 76640"/>
                  <a:gd name="connsiteX36" fmla="*/ 73693 w 170407"/>
                  <a:gd name="connsiteY36" fmla="*/ 44093 h 76640"/>
                  <a:gd name="connsiteX37" fmla="*/ 66399 w 170407"/>
                  <a:gd name="connsiteY37" fmla="*/ 53542 h 76640"/>
                  <a:gd name="connsiteX38" fmla="*/ 59106 w 170407"/>
                  <a:gd name="connsiteY38" fmla="*/ 53542 h 76640"/>
                  <a:gd name="connsiteX39" fmla="*/ 50662 w 170407"/>
                  <a:gd name="connsiteY39" fmla="*/ 53193 h 76640"/>
                  <a:gd name="connsiteX40" fmla="*/ 47211 w 170407"/>
                  <a:gd name="connsiteY40" fmla="*/ 53542 h 76640"/>
                  <a:gd name="connsiteX41" fmla="*/ 43369 w 170407"/>
                  <a:gd name="connsiteY41" fmla="*/ 54598 h 7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70407" h="76640">
                    <a:moveTo>
                      <a:pt x="43369" y="54598"/>
                    </a:moveTo>
                    <a:lnTo>
                      <a:pt x="31091" y="54598"/>
                    </a:lnTo>
                    <a:lnTo>
                      <a:pt x="6143" y="57742"/>
                    </a:lnTo>
                    <a:lnTo>
                      <a:pt x="0" y="66493"/>
                    </a:lnTo>
                    <a:lnTo>
                      <a:pt x="6143" y="69995"/>
                    </a:lnTo>
                    <a:lnTo>
                      <a:pt x="11128" y="72440"/>
                    </a:lnTo>
                    <a:lnTo>
                      <a:pt x="45286" y="72091"/>
                    </a:lnTo>
                    <a:lnTo>
                      <a:pt x="68700" y="72091"/>
                    </a:lnTo>
                    <a:lnTo>
                      <a:pt x="79444" y="76641"/>
                    </a:lnTo>
                    <a:lnTo>
                      <a:pt x="82903" y="67191"/>
                    </a:lnTo>
                    <a:lnTo>
                      <a:pt x="92881" y="66493"/>
                    </a:lnTo>
                    <a:lnTo>
                      <a:pt x="106692" y="62991"/>
                    </a:lnTo>
                    <a:lnTo>
                      <a:pt x="118595" y="60196"/>
                    </a:lnTo>
                    <a:lnTo>
                      <a:pt x="139316" y="47595"/>
                    </a:lnTo>
                    <a:lnTo>
                      <a:pt x="162347" y="35700"/>
                    </a:lnTo>
                    <a:lnTo>
                      <a:pt x="170407" y="29395"/>
                    </a:lnTo>
                    <a:lnTo>
                      <a:pt x="167340" y="17501"/>
                    </a:lnTo>
                    <a:lnTo>
                      <a:pt x="155820" y="17501"/>
                    </a:lnTo>
                    <a:lnTo>
                      <a:pt x="146610" y="12252"/>
                    </a:lnTo>
                    <a:lnTo>
                      <a:pt x="133949" y="7702"/>
                    </a:lnTo>
                    <a:lnTo>
                      <a:pt x="105542" y="4899"/>
                    </a:lnTo>
                    <a:lnTo>
                      <a:pt x="69850" y="0"/>
                    </a:lnTo>
                    <a:lnTo>
                      <a:pt x="63323" y="1397"/>
                    </a:lnTo>
                    <a:lnTo>
                      <a:pt x="65632" y="7702"/>
                    </a:lnTo>
                    <a:lnTo>
                      <a:pt x="69083" y="13650"/>
                    </a:lnTo>
                    <a:lnTo>
                      <a:pt x="59873" y="15746"/>
                    </a:lnTo>
                    <a:lnTo>
                      <a:pt x="56805" y="11554"/>
                    </a:lnTo>
                    <a:lnTo>
                      <a:pt x="44902" y="10148"/>
                    </a:lnTo>
                    <a:lnTo>
                      <a:pt x="29165" y="11554"/>
                    </a:lnTo>
                    <a:lnTo>
                      <a:pt x="35692" y="15746"/>
                    </a:lnTo>
                    <a:lnTo>
                      <a:pt x="35692" y="19946"/>
                    </a:lnTo>
                    <a:lnTo>
                      <a:pt x="33008" y="25195"/>
                    </a:lnTo>
                    <a:lnTo>
                      <a:pt x="33008" y="33246"/>
                    </a:lnTo>
                    <a:lnTo>
                      <a:pt x="37609" y="37796"/>
                    </a:lnTo>
                    <a:lnTo>
                      <a:pt x="59873" y="37796"/>
                    </a:lnTo>
                    <a:lnTo>
                      <a:pt x="66783" y="37447"/>
                    </a:lnTo>
                    <a:lnTo>
                      <a:pt x="73693" y="44093"/>
                    </a:lnTo>
                    <a:lnTo>
                      <a:pt x="66399" y="53542"/>
                    </a:lnTo>
                    <a:lnTo>
                      <a:pt x="59106" y="53542"/>
                    </a:lnTo>
                    <a:lnTo>
                      <a:pt x="50662" y="53193"/>
                    </a:lnTo>
                    <a:lnTo>
                      <a:pt x="47211" y="53542"/>
                    </a:lnTo>
                    <a:lnTo>
                      <a:pt x="43369" y="54598"/>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55" name="任意多边形: 形状 254">
                <a:extLst>
                  <a:ext uri="{FF2B5EF4-FFF2-40B4-BE49-F238E27FC236}">
                    <a16:creationId xmlns:a16="http://schemas.microsoft.com/office/drawing/2014/main" id="{F33C22FA-BD1B-4999-9127-8D732063B6A2}"/>
                  </a:ext>
                </a:extLst>
              </p:cNvPr>
              <p:cNvSpPr/>
              <p:nvPr/>
            </p:nvSpPr>
            <p:spPr>
              <a:xfrm>
                <a:off x="8021764" y="2429885"/>
                <a:ext cx="110764" cy="85161"/>
              </a:xfrm>
              <a:custGeom>
                <a:avLst/>
                <a:gdLst>
                  <a:gd name="connsiteX0" fmla="*/ 0 w 110764"/>
                  <a:gd name="connsiteY0" fmla="*/ 72031 h 85161"/>
                  <a:gd name="connsiteX1" fmla="*/ 1551 w 110764"/>
                  <a:gd name="connsiteY1" fmla="*/ 75405 h 85161"/>
                  <a:gd name="connsiteX2" fmla="*/ 10497 w 110764"/>
                  <a:gd name="connsiteY2" fmla="*/ 76905 h 85161"/>
                  <a:gd name="connsiteX3" fmla="*/ 29540 w 110764"/>
                  <a:gd name="connsiteY3" fmla="*/ 77655 h 85161"/>
                  <a:gd name="connsiteX4" fmla="*/ 52468 w 110764"/>
                  <a:gd name="connsiteY4" fmla="*/ 51770 h 85161"/>
                  <a:gd name="connsiteX5" fmla="*/ 58296 w 110764"/>
                  <a:gd name="connsiteY5" fmla="*/ 67907 h 85161"/>
                  <a:gd name="connsiteX6" fmla="*/ 64516 w 110764"/>
                  <a:gd name="connsiteY6" fmla="*/ 85161 h 85161"/>
                  <a:gd name="connsiteX7" fmla="*/ 80057 w 110764"/>
                  <a:gd name="connsiteY7" fmla="*/ 78404 h 85161"/>
                  <a:gd name="connsiteX8" fmla="*/ 94440 w 110764"/>
                  <a:gd name="connsiteY8" fmla="*/ 71656 h 85161"/>
                  <a:gd name="connsiteX9" fmla="*/ 110765 w 110764"/>
                  <a:gd name="connsiteY9" fmla="*/ 76905 h 85161"/>
                  <a:gd name="connsiteX10" fmla="*/ 110765 w 110764"/>
                  <a:gd name="connsiteY10" fmla="*/ 52145 h 85161"/>
                  <a:gd name="connsiteX11" fmla="*/ 100268 w 110764"/>
                  <a:gd name="connsiteY11" fmla="*/ 47646 h 85161"/>
                  <a:gd name="connsiteX12" fmla="*/ 94056 w 110764"/>
                  <a:gd name="connsiteY12" fmla="*/ 48021 h 85161"/>
                  <a:gd name="connsiteX13" fmla="*/ 98325 w 110764"/>
                  <a:gd name="connsiteY13" fmla="*/ 31892 h 85161"/>
                  <a:gd name="connsiteX14" fmla="*/ 84727 w 110764"/>
                  <a:gd name="connsiteY14" fmla="*/ 28518 h 85161"/>
                  <a:gd name="connsiteX15" fmla="*/ 74621 w 110764"/>
                  <a:gd name="connsiteY15" fmla="*/ 27393 h 85161"/>
                  <a:gd name="connsiteX16" fmla="*/ 58688 w 110764"/>
                  <a:gd name="connsiteY16" fmla="*/ 27393 h 85161"/>
                  <a:gd name="connsiteX17" fmla="*/ 47024 w 110764"/>
                  <a:gd name="connsiteY17" fmla="*/ 27393 h 85161"/>
                  <a:gd name="connsiteX18" fmla="*/ 31483 w 110764"/>
                  <a:gd name="connsiteY18" fmla="*/ 27393 h 85161"/>
                  <a:gd name="connsiteX19" fmla="*/ 19043 w 110764"/>
                  <a:gd name="connsiteY19" fmla="*/ 24760 h 85161"/>
                  <a:gd name="connsiteX20" fmla="*/ 17492 w 110764"/>
                  <a:gd name="connsiteY20" fmla="*/ 22136 h 85161"/>
                  <a:gd name="connsiteX21" fmla="*/ 19435 w 110764"/>
                  <a:gd name="connsiteY21" fmla="*/ 16512 h 85161"/>
                  <a:gd name="connsiteX22" fmla="*/ 25263 w 110764"/>
                  <a:gd name="connsiteY22" fmla="*/ 12005 h 85161"/>
                  <a:gd name="connsiteX23" fmla="*/ 46248 w 110764"/>
                  <a:gd name="connsiteY23" fmla="*/ 7881 h 85161"/>
                  <a:gd name="connsiteX24" fmla="*/ 45473 w 110764"/>
                  <a:gd name="connsiteY24" fmla="*/ 0 h 85161"/>
                  <a:gd name="connsiteX25" fmla="*/ 28373 w 110764"/>
                  <a:gd name="connsiteY25" fmla="*/ 2633 h 85161"/>
                  <a:gd name="connsiteX26" fmla="*/ 15550 w 110764"/>
                  <a:gd name="connsiteY26" fmla="*/ 1500 h 85161"/>
                  <a:gd name="connsiteX27" fmla="*/ 7387 w 110764"/>
                  <a:gd name="connsiteY27" fmla="*/ 10131 h 85161"/>
                  <a:gd name="connsiteX28" fmla="*/ 3493 w 110764"/>
                  <a:gd name="connsiteY28" fmla="*/ 27393 h 85161"/>
                  <a:gd name="connsiteX29" fmla="*/ 4277 w 110764"/>
                  <a:gd name="connsiteY29" fmla="*/ 31517 h 85161"/>
                  <a:gd name="connsiteX30" fmla="*/ 3110 w 110764"/>
                  <a:gd name="connsiteY30" fmla="*/ 32267 h 85161"/>
                  <a:gd name="connsiteX31" fmla="*/ 13215 w 110764"/>
                  <a:gd name="connsiteY31" fmla="*/ 36390 h 85161"/>
                  <a:gd name="connsiteX32" fmla="*/ 18268 w 110764"/>
                  <a:gd name="connsiteY32" fmla="*/ 45771 h 85161"/>
                  <a:gd name="connsiteX33" fmla="*/ 15158 w 110764"/>
                  <a:gd name="connsiteY33" fmla="*/ 57402 h 85161"/>
                  <a:gd name="connsiteX34" fmla="*/ 12440 w 110764"/>
                  <a:gd name="connsiteY34" fmla="*/ 58151 h 85161"/>
                  <a:gd name="connsiteX35" fmla="*/ 9713 w 110764"/>
                  <a:gd name="connsiteY35" fmla="*/ 62275 h 85161"/>
                  <a:gd name="connsiteX36" fmla="*/ 0 w 110764"/>
                  <a:gd name="connsiteY36" fmla="*/ 72031 h 85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0764" h="85161">
                    <a:moveTo>
                      <a:pt x="0" y="72031"/>
                    </a:moveTo>
                    <a:lnTo>
                      <a:pt x="1551" y="75405"/>
                    </a:lnTo>
                    <a:lnTo>
                      <a:pt x="10497" y="76905"/>
                    </a:lnTo>
                    <a:lnTo>
                      <a:pt x="29540" y="77655"/>
                    </a:lnTo>
                    <a:lnTo>
                      <a:pt x="52468" y="51770"/>
                    </a:lnTo>
                    <a:lnTo>
                      <a:pt x="58296" y="67907"/>
                    </a:lnTo>
                    <a:lnTo>
                      <a:pt x="64516" y="85161"/>
                    </a:lnTo>
                    <a:lnTo>
                      <a:pt x="80057" y="78404"/>
                    </a:lnTo>
                    <a:lnTo>
                      <a:pt x="94440" y="71656"/>
                    </a:lnTo>
                    <a:lnTo>
                      <a:pt x="110765" y="76905"/>
                    </a:lnTo>
                    <a:lnTo>
                      <a:pt x="110765" y="52145"/>
                    </a:lnTo>
                    <a:lnTo>
                      <a:pt x="100268" y="47646"/>
                    </a:lnTo>
                    <a:lnTo>
                      <a:pt x="94056" y="48021"/>
                    </a:lnTo>
                    <a:lnTo>
                      <a:pt x="98325" y="31892"/>
                    </a:lnTo>
                    <a:lnTo>
                      <a:pt x="84727" y="28518"/>
                    </a:lnTo>
                    <a:lnTo>
                      <a:pt x="74621" y="27393"/>
                    </a:lnTo>
                    <a:lnTo>
                      <a:pt x="58688" y="27393"/>
                    </a:lnTo>
                    <a:lnTo>
                      <a:pt x="47024" y="27393"/>
                    </a:lnTo>
                    <a:lnTo>
                      <a:pt x="31483" y="27393"/>
                    </a:lnTo>
                    <a:lnTo>
                      <a:pt x="19043" y="24760"/>
                    </a:lnTo>
                    <a:lnTo>
                      <a:pt x="17492" y="22136"/>
                    </a:lnTo>
                    <a:lnTo>
                      <a:pt x="19435" y="16512"/>
                    </a:lnTo>
                    <a:lnTo>
                      <a:pt x="25263" y="12005"/>
                    </a:lnTo>
                    <a:lnTo>
                      <a:pt x="46248" y="7881"/>
                    </a:lnTo>
                    <a:lnTo>
                      <a:pt x="45473" y="0"/>
                    </a:lnTo>
                    <a:lnTo>
                      <a:pt x="28373" y="2633"/>
                    </a:lnTo>
                    <a:lnTo>
                      <a:pt x="15550" y="1500"/>
                    </a:lnTo>
                    <a:lnTo>
                      <a:pt x="7387" y="10131"/>
                    </a:lnTo>
                    <a:lnTo>
                      <a:pt x="3493" y="27393"/>
                    </a:lnTo>
                    <a:lnTo>
                      <a:pt x="4277" y="31517"/>
                    </a:lnTo>
                    <a:lnTo>
                      <a:pt x="3110" y="32267"/>
                    </a:lnTo>
                    <a:lnTo>
                      <a:pt x="13215" y="36390"/>
                    </a:lnTo>
                    <a:lnTo>
                      <a:pt x="18268" y="45771"/>
                    </a:lnTo>
                    <a:lnTo>
                      <a:pt x="15158" y="57402"/>
                    </a:lnTo>
                    <a:lnTo>
                      <a:pt x="12440" y="58151"/>
                    </a:lnTo>
                    <a:lnTo>
                      <a:pt x="9713" y="62275"/>
                    </a:lnTo>
                    <a:lnTo>
                      <a:pt x="0" y="72031"/>
                    </a:lnTo>
                    <a:close/>
                  </a:path>
                </a:pathLst>
              </a:custGeom>
              <a:solidFill>
                <a:srgbClr val="8EB4E3"/>
              </a:solidFill>
              <a:ln w="5681" cap="flat">
                <a:solidFill>
                  <a:srgbClr val="FFFFFF"/>
                </a:solidFill>
                <a:prstDash val="solid"/>
                <a:round/>
              </a:ln>
            </p:spPr>
            <p:txBody>
              <a:bodyPr rtlCol="0" anchor="ctr"/>
              <a:lstStyle/>
              <a:p>
                <a:endParaRPr lang="zh-CN" altLang="en-US"/>
              </a:p>
            </p:txBody>
          </p:sp>
          <p:sp>
            <p:nvSpPr>
              <p:cNvPr id="256" name="任意多边形: 形状 255">
                <a:extLst>
                  <a:ext uri="{FF2B5EF4-FFF2-40B4-BE49-F238E27FC236}">
                    <a16:creationId xmlns:a16="http://schemas.microsoft.com/office/drawing/2014/main" id="{7D8DC41A-8C86-4F24-AA18-DB12D158AF3F}"/>
                  </a:ext>
                </a:extLst>
              </p:cNvPr>
              <p:cNvSpPr/>
              <p:nvPr/>
            </p:nvSpPr>
            <p:spPr>
              <a:xfrm>
                <a:off x="8703393" y="2744977"/>
                <a:ext cx="8520" cy="17032"/>
              </a:xfrm>
              <a:custGeom>
                <a:avLst/>
                <a:gdLst>
                  <a:gd name="connsiteX0" fmla="*/ 0 w 8520"/>
                  <a:gd name="connsiteY0" fmla="*/ 17032 h 17032"/>
                  <a:gd name="connsiteX1" fmla="*/ 4933 w 8520"/>
                  <a:gd name="connsiteY1" fmla="*/ 0 h 17032"/>
                  <a:gd name="connsiteX2" fmla="*/ 8520 w 8520"/>
                  <a:gd name="connsiteY2" fmla="*/ 9287 h 17032"/>
                  <a:gd name="connsiteX3" fmla="*/ 0 w 8520"/>
                  <a:gd name="connsiteY3" fmla="*/ 17032 h 17032"/>
                </a:gdLst>
                <a:ahLst/>
                <a:cxnLst>
                  <a:cxn ang="0">
                    <a:pos x="connsiteX0" y="connsiteY0"/>
                  </a:cxn>
                  <a:cxn ang="0">
                    <a:pos x="connsiteX1" y="connsiteY1"/>
                  </a:cxn>
                  <a:cxn ang="0">
                    <a:pos x="connsiteX2" y="connsiteY2"/>
                  </a:cxn>
                  <a:cxn ang="0">
                    <a:pos x="connsiteX3" y="connsiteY3"/>
                  </a:cxn>
                </a:cxnLst>
                <a:rect l="l" t="t" r="r" b="b"/>
                <a:pathLst>
                  <a:path w="8520" h="17032">
                    <a:moveTo>
                      <a:pt x="0" y="17032"/>
                    </a:moveTo>
                    <a:lnTo>
                      <a:pt x="4933" y="0"/>
                    </a:lnTo>
                    <a:lnTo>
                      <a:pt x="8520" y="9287"/>
                    </a:lnTo>
                    <a:lnTo>
                      <a:pt x="0" y="17032"/>
                    </a:lnTo>
                    <a:close/>
                  </a:path>
                </a:pathLst>
              </a:custGeom>
              <a:solidFill>
                <a:srgbClr val="8EB4E3"/>
              </a:solidFill>
              <a:ln w="5681" cap="flat">
                <a:solidFill>
                  <a:srgbClr val="FFFFFF"/>
                </a:solidFill>
                <a:prstDash val="solid"/>
                <a:round/>
              </a:ln>
            </p:spPr>
            <p:txBody>
              <a:bodyPr rtlCol="0" anchor="ctr"/>
              <a:lstStyle/>
              <a:p>
                <a:endParaRPr lang="zh-CN" altLang="en-US"/>
              </a:p>
            </p:txBody>
          </p:sp>
        </p:grpSp>
        <p:sp>
          <p:nvSpPr>
            <p:cNvPr id="257" name="任意多边形: 形状 256">
              <a:extLst>
                <a:ext uri="{FF2B5EF4-FFF2-40B4-BE49-F238E27FC236}">
                  <a16:creationId xmlns:a16="http://schemas.microsoft.com/office/drawing/2014/main" id="{5447F4AD-1BE0-4BF0-BE0F-92459B8677DB}"/>
                </a:ext>
              </a:extLst>
            </p:cNvPr>
            <p:cNvSpPr/>
            <p:nvPr/>
          </p:nvSpPr>
          <p:spPr>
            <a:xfrm>
              <a:off x="2811192" y="3695267"/>
              <a:ext cx="222612" cy="275705"/>
            </a:xfrm>
            <a:custGeom>
              <a:avLst/>
              <a:gdLst>
                <a:gd name="connsiteX0" fmla="*/ 111779 w 222612"/>
                <a:gd name="connsiteY0" fmla="*/ 133 h 275705"/>
                <a:gd name="connsiteX1" fmla="*/ 500 w 222612"/>
                <a:gd name="connsiteY1" fmla="*/ 108425 h 275705"/>
                <a:gd name="connsiteX2" fmla="*/ 104491 w 222612"/>
                <a:gd name="connsiteY2" fmla="*/ 272769 h 275705"/>
                <a:gd name="connsiteX3" fmla="*/ 111834 w 222612"/>
                <a:gd name="connsiteY3" fmla="*/ 275838 h 275705"/>
                <a:gd name="connsiteX4" fmla="*/ 112051 w 222612"/>
                <a:gd name="connsiteY4" fmla="*/ 275838 h 275705"/>
                <a:gd name="connsiteX5" fmla="*/ 119448 w 222612"/>
                <a:gd name="connsiteY5" fmla="*/ 272451 h 275705"/>
                <a:gd name="connsiteX6" fmla="*/ 153985 w 222612"/>
                <a:gd name="connsiteY6" fmla="*/ 233972 h 275705"/>
                <a:gd name="connsiteX7" fmla="*/ 223112 w 222612"/>
                <a:gd name="connsiteY7" fmla="*/ 108478 h 275705"/>
                <a:gd name="connsiteX8" fmla="*/ 111779 w 222612"/>
                <a:gd name="connsiteY8" fmla="*/ 133 h 275705"/>
                <a:gd name="connsiteX9" fmla="*/ 111779 w 222612"/>
                <a:gd name="connsiteY9" fmla="*/ 157648 h 275705"/>
                <a:gd name="connsiteX10" fmla="*/ 61198 w 222612"/>
                <a:gd name="connsiteY10" fmla="*/ 108425 h 275705"/>
                <a:gd name="connsiteX11" fmla="*/ 111779 w 222612"/>
                <a:gd name="connsiteY11" fmla="*/ 59201 h 275705"/>
                <a:gd name="connsiteX12" fmla="*/ 162361 w 222612"/>
                <a:gd name="connsiteY12" fmla="*/ 108425 h 275705"/>
                <a:gd name="connsiteX13" fmla="*/ 111779 w 222612"/>
                <a:gd name="connsiteY13" fmla="*/ 157648 h 27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2612" h="275705">
                  <a:moveTo>
                    <a:pt x="111779" y="133"/>
                  </a:moveTo>
                  <a:cubicBezTo>
                    <a:pt x="50429" y="133"/>
                    <a:pt x="500" y="48721"/>
                    <a:pt x="500" y="108425"/>
                  </a:cubicBezTo>
                  <a:cubicBezTo>
                    <a:pt x="500" y="166065"/>
                    <a:pt x="100249" y="268428"/>
                    <a:pt x="104491" y="272769"/>
                  </a:cubicBezTo>
                  <a:cubicBezTo>
                    <a:pt x="106395" y="274726"/>
                    <a:pt x="109060" y="275838"/>
                    <a:pt x="111834" y="275838"/>
                  </a:cubicBezTo>
                  <a:cubicBezTo>
                    <a:pt x="111888" y="275838"/>
                    <a:pt x="111996" y="275838"/>
                    <a:pt x="112051" y="275838"/>
                  </a:cubicBezTo>
                  <a:cubicBezTo>
                    <a:pt x="114880" y="275838"/>
                    <a:pt x="117599" y="274568"/>
                    <a:pt x="119448" y="272451"/>
                  </a:cubicBezTo>
                  <a:lnTo>
                    <a:pt x="153985" y="233972"/>
                  </a:lnTo>
                  <a:cubicBezTo>
                    <a:pt x="199888" y="179297"/>
                    <a:pt x="223112" y="137060"/>
                    <a:pt x="223112" y="108478"/>
                  </a:cubicBezTo>
                  <a:cubicBezTo>
                    <a:pt x="223112" y="48721"/>
                    <a:pt x="173183" y="133"/>
                    <a:pt x="111779" y="133"/>
                  </a:cubicBezTo>
                  <a:close/>
                  <a:moveTo>
                    <a:pt x="111779" y="157648"/>
                  </a:moveTo>
                  <a:cubicBezTo>
                    <a:pt x="83823" y="157648"/>
                    <a:pt x="61198" y="135630"/>
                    <a:pt x="61198" y="108425"/>
                  </a:cubicBezTo>
                  <a:cubicBezTo>
                    <a:pt x="61198" y="81220"/>
                    <a:pt x="83823" y="59201"/>
                    <a:pt x="111779" y="59201"/>
                  </a:cubicBezTo>
                  <a:cubicBezTo>
                    <a:pt x="139734" y="59201"/>
                    <a:pt x="162361" y="81220"/>
                    <a:pt x="162361" y="108425"/>
                  </a:cubicBezTo>
                  <a:cubicBezTo>
                    <a:pt x="162361" y="135630"/>
                    <a:pt x="139734" y="157648"/>
                    <a:pt x="111779" y="157648"/>
                  </a:cubicBezTo>
                  <a:close/>
                </a:path>
              </a:pathLst>
            </a:custGeom>
            <a:solidFill>
              <a:srgbClr val="D81E06"/>
            </a:solidFill>
            <a:ln w="8635" cap="flat">
              <a:noFill/>
              <a:prstDash val="solid"/>
              <a:miter/>
            </a:ln>
          </p:spPr>
          <p:txBody>
            <a:bodyPr rtlCol="0" anchor="ctr"/>
            <a:lstStyle/>
            <a:p>
              <a:endParaRPr lang="zh-CN" altLang="en-US"/>
            </a:p>
          </p:txBody>
        </p:sp>
        <p:sp>
          <p:nvSpPr>
            <p:cNvPr id="507" name="任意多边形: 形状 506">
              <a:extLst>
                <a:ext uri="{FF2B5EF4-FFF2-40B4-BE49-F238E27FC236}">
                  <a16:creationId xmlns:a16="http://schemas.microsoft.com/office/drawing/2014/main" id="{007A1E34-C302-4B27-8CFF-34D565C1DF3C}"/>
                </a:ext>
              </a:extLst>
            </p:cNvPr>
            <p:cNvSpPr/>
            <p:nvPr/>
          </p:nvSpPr>
          <p:spPr>
            <a:xfrm>
              <a:off x="4525574" y="4239097"/>
              <a:ext cx="222612" cy="275705"/>
            </a:xfrm>
            <a:custGeom>
              <a:avLst/>
              <a:gdLst>
                <a:gd name="connsiteX0" fmla="*/ 111779 w 222612"/>
                <a:gd name="connsiteY0" fmla="*/ 133 h 275705"/>
                <a:gd name="connsiteX1" fmla="*/ 500 w 222612"/>
                <a:gd name="connsiteY1" fmla="*/ 108425 h 275705"/>
                <a:gd name="connsiteX2" fmla="*/ 104491 w 222612"/>
                <a:gd name="connsiteY2" fmla="*/ 272769 h 275705"/>
                <a:gd name="connsiteX3" fmla="*/ 111834 w 222612"/>
                <a:gd name="connsiteY3" fmla="*/ 275838 h 275705"/>
                <a:gd name="connsiteX4" fmla="*/ 112051 w 222612"/>
                <a:gd name="connsiteY4" fmla="*/ 275838 h 275705"/>
                <a:gd name="connsiteX5" fmla="*/ 119448 w 222612"/>
                <a:gd name="connsiteY5" fmla="*/ 272451 h 275705"/>
                <a:gd name="connsiteX6" fmla="*/ 153985 w 222612"/>
                <a:gd name="connsiteY6" fmla="*/ 233972 h 275705"/>
                <a:gd name="connsiteX7" fmla="*/ 223112 w 222612"/>
                <a:gd name="connsiteY7" fmla="*/ 108478 h 275705"/>
                <a:gd name="connsiteX8" fmla="*/ 111779 w 222612"/>
                <a:gd name="connsiteY8" fmla="*/ 133 h 275705"/>
                <a:gd name="connsiteX9" fmla="*/ 111779 w 222612"/>
                <a:gd name="connsiteY9" fmla="*/ 157648 h 275705"/>
                <a:gd name="connsiteX10" fmla="*/ 61198 w 222612"/>
                <a:gd name="connsiteY10" fmla="*/ 108425 h 275705"/>
                <a:gd name="connsiteX11" fmla="*/ 111779 w 222612"/>
                <a:gd name="connsiteY11" fmla="*/ 59201 h 275705"/>
                <a:gd name="connsiteX12" fmla="*/ 162361 w 222612"/>
                <a:gd name="connsiteY12" fmla="*/ 108425 h 275705"/>
                <a:gd name="connsiteX13" fmla="*/ 111779 w 222612"/>
                <a:gd name="connsiteY13" fmla="*/ 157648 h 27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2612" h="275705">
                  <a:moveTo>
                    <a:pt x="111779" y="133"/>
                  </a:moveTo>
                  <a:cubicBezTo>
                    <a:pt x="50429" y="133"/>
                    <a:pt x="500" y="48721"/>
                    <a:pt x="500" y="108425"/>
                  </a:cubicBezTo>
                  <a:cubicBezTo>
                    <a:pt x="500" y="166065"/>
                    <a:pt x="100249" y="268428"/>
                    <a:pt x="104491" y="272769"/>
                  </a:cubicBezTo>
                  <a:cubicBezTo>
                    <a:pt x="106395" y="274726"/>
                    <a:pt x="109060" y="275838"/>
                    <a:pt x="111834" y="275838"/>
                  </a:cubicBezTo>
                  <a:cubicBezTo>
                    <a:pt x="111888" y="275838"/>
                    <a:pt x="111996" y="275838"/>
                    <a:pt x="112051" y="275838"/>
                  </a:cubicBezTo>
                  <a:cubicBezTo>
                    <a:pt x="114880" y="275838"/>
                    <a:pt x="117599" y="274568"/>
                    <a:pt x="119448" y="272451"/>
                  </a:cubicBezTo>
                  <a:lnTo>
                    <a:pt x="153985" y="233972"/>
                  </a:lnTo>
                  <a:cubicBezTo>
                    <a:pt x="199888" y="179297"/>
                    <a:pt x="223112" y="137060"/>
                    <a:pt x="223112" y="108478"/>
                  </a:cubicBezTo>
                  <a:cubicBezTo>
                    <a:pt x="223112" y="48721"/>
                    <a:pt x="173183" y="133"/>
                    <a:pt x="111779" y="133"/>
                  </a:cubicBezTo>
                  <a:close/>
                  <a:moveTo>
                    <a:pt x="111779" y="157648"/>
                  </a:moveTo>
                  <a:cubicBezTo>
                    <a:pt x="83823" y="157648"/>
                    <a:pt x="61198" y="135630"/>
                    <a:pt x="61198" y="108425"/>
                  </a:cubicBezTo>
                  <a:cubicBezTo>
                    <a:pt x="61198" y="81220"/>
                    <a:pt x="83823" y="59201"/>
                    <a:pt x="111779" y="59201"/>
                  </a:cubicBezTo>
                  <a:cubicBezTo>
                    <a:pt x="139734" y="59201"/>
                    <a:pt x="162361" y="81220"/>
                    <a:pt x="162361" y="108425"/>
                  </a:cubicBezTo>
                  <a:cubicBezTo>
                    <a:pt x="162361" y="135630"/>
                    <a:pt x="139734" y="157648"/>
                    <a:pt x="111779" y="157648"/>
                  </a:cubicBezTo>
                  <a:close/>
                </a:path>
              </a:pathLst>
            </a:custGeom>
            <a:solidFill>
              <a:srgbClr val="D81E06"/>
            </a:solidFill>
            <a:ln w="8635" cap="flat">
              <a:noFill/>
              <a:prstDash val="solid"/>
              <a:miter/>
            </a:ln>
          </p:spPr>
          <p:txBody>
            <a:bodyPr rtlCol="0" anchor="ctr"/>
            <a:lstStyle/>
            <a:p>
              <a:endParaRPr lang="zh-CN" altLang="en-US"/>
            </a:p>
          </p:txBody>
        </p:sp>
        <p:sp>
          <p:nvSpPr>
            <p:cNvPr id="508" name="任意多边形: 形状 507">
              <a:extLst>
                <a:ext uri="{FF2B5EF4-FFF2-40B4-BE49-F238E27FC236}">
                  <a16:creationId xmlns:a16="http://schemas.microsoft.com/office/drawing/2014/main" id="{4E839994-A2DB-4DC9-8DCD-E055EAA5EF22}"/>
                </a:ext>
              </a:extLst>
            </p:cNvPr>
            <p:cNvSpPr/>
            <p:nvPr/>
          </p:nvSpPr>
          <p:spPr>
            <a:xfrm>
              <a:off x="6338328" y="3957816"/>
              <a:ext cx="222612" cy="275705"/>
            </a:xfrm>
            <a:custGeom>
              <a:avLst/>
              <a:gdLst>
                <a:gd name="connsiteX0" fmla="*/ 111779 w 222612"/>
                <a:gd name="connsiteY0" fmla="*/ 133 h 275705"/>
                <a:gd name="connsiteX1" fmla="*/ 500 w 222612"/>
                <a:gd name="connsiteY1" fmla="*/ 108425 h 275705"/>
                <a:gd name="connsiteX2" fmla="*/ 104491 w 222612"/>
                <a:gd name="connsiteY2" fmla="*/ 272769 h 275705"/>
                <a:gd name="connsiteX3" fmla="*/ 111834 w 222612"/>
                <a:gd name="connsiteY3" fmla="*/ 275838 h 275705"/>
                <a:gd name="connsiteX4" fmla="*/ 112051 w 222612"/>
                <a:gd name="connsiteY4" fmla="*/ 275838 h 275705"/>
                <a:gd name="connsiteX5" fmla="*/ 119448 w 222612"/>
                <a:gd name="connsiteY5" fmla="*/ 272451 h 275705"/>
                <a:gd name="connsiteX6" fmla="*/ 153985 w 222612"/>
                <a:gd name="connsiteY6" fmla="*/ 233972 h 275705"/>
                <a:gd name="connsiteX7" fmla="*/ 223112 w 222612"/>
                <a:gd name="connsiteY7" fmla="*/ 108478 h 275705"/>
                <a:gd name="connsiteX8" fmla="*/ 111779 w 222612"/>
                <a:gd name="connsiteY8" fmla="*/ 133 h 275705"/>
                <a:gd name="connsiteX9" fmla="*/ 111779 w 222612"/>
                <a:gd name="connsiteY9" fmla="*/ 157648 h 275705"/>
                <a:gd name="connsiteX10" fmla="*/ 61198 w 222612"/>
                <a:gd name="connsiteY10" fmla="*/ 108425 h 275705"/>
                <a:gd name="connsiteX11" fmla="*/ 111779 w 222612"/>
                <a:gd name="connsiteY11" fmla="*/ 59201 h 275705"/>
                <a:gd name="connsiteX12" fmla="*/ 162361 w 222612"/>
                <a:gd name="connsiteY12" fmla="*/ 108425 h 275705"/>
                <a:gd name="connsiteX13" fmla="*/ 111779 w 222612"/>
                <a:gd name="connsiteY13" fmla="*/ 157648 h 275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2612" h="275705">
                  <a:moveTo>
                    <a:pt x="111779" y="133"/>
                  </a:moveTo>
                  <a:cubicBezTo>
                    <a:pt x="50429" y="133"/>
                    <a:pt x="500" y="48721"/>
                    <a:pt x="500" y="108425"/>
                  </a:cubicBezTo>
                  <a:cubicBezTo>
                    <a:pt x="500" y="166065"/>
                    <a:pt x="100249" y="268428"/>
                    <a:pt x="104491" y="272769"/>
                  </a:cubicBezTo>
                  <a:cubicBezTo>
                    <a:pt x="106395" y="274726"/>
                    <a:pt x="109060" y="275838"/>
                    <a:pt x="111834" y="275838"/>
                  </a:cubicBezTo>
                  <a:cubicBezTo>
                    <a:pt x="111888" y="275838"/>
                    <a:pt x="111996" y="275838"/>
                    <a:pt x="112051" y="275838"/>
                  </a:cubicBezTo>
                  <a:cubicBezTo>
                    <a:pt x="114880" y="275838"/>
                    <a:pt x="117599" y="274568"/>
                    <a:pt x="119448" y="272451"/>
                  </a:cubicBezTo>
                  <a:lnTo>
                    <a:pt x="153985" y="233972"/>
                  </a:lnTo>
                  <a:cubicBezTo>
                    <a:pt x="199888" y="179297"/>
                    <a:pt x="223112" y="137060"/>
                    <a:pt x="223112" y="108478"/>
                  </a:cubicBezTo>
                  <a:cubicBezTo>
                    <a:pt x="223112" y="48721"/>
                    <a:pt x="173183" y="133"/>
                    <a:pt x="111779" y="133"/>
                  </a:cubicBezTo>
                  <a:close/>
                  <a:moveTo>
                    <a:pt x="111779" y="157648"/>
                  </a:moveTo>
                  <a:cubicBezTo>
                    <a:pt x="83823" y="157648"/>
                    <a:pt x="61198" y="135630"/>
                    <a:pt x="61198" y="108425"/>
                  </a:cubicBezTo>
                  <a:cubicBezTo>
                    <a:pt x="61198" y="81220"/>
                    <a:pt x="83823" y="59201"/>
                    <a:pt x="111779" y="59201"/>
                  </a:cubicBezTo>
                  <a:cubicBezTo>
                    <a:pt x="139734" y="59201"/>
                    <a:pt x="162361" y="81220"/>
                    <a:pt x="162361" y="108425"/>
                  </a:cubicBezTo>
                  <a:cubicBezTo>
                    <a:pt x="162361" y="135630"/>
                    <a:pt x="139734" y="157648"/>
                    <a:pt x="111779" y="157648"/>
                  </a:cubicBezTo>
                  <a:close/>
                </a:path>
              </a:pathLst>
            </a:custGeom>
            <a:solidFill>
              <a:srgbClr val="D81E06"/>
            </a:solidFill>
            <a:ln w="8635" cap="flat">
              <a:noFill/>
              <a:prstDash val="solid"/>
              <a:miter/>
            </a:ln>
          </p:spPr>
          <p:txBody>
            <a:bodyPr rtlCol="0" anchor="ctr"/>
            <a:lstStyle/>
            <a:p>
              <a:endParaRPr lang="zh-CN" altLang="en-US"/>
            </a:p>
          </p:txBody>
        </p:sp>
      </p:grpSp>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Experiments</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a:xfrm>
            <a:off x="838200" y="1983596"/>
            <a:ext cx="10515600" cy="630067"/>
          </a:xfrm>
        </p:spPr>
        <p:txBody>
          <a:bodyPr/>
          <a:lstStyle/>
          <a:p>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Competitors:</a:t>
            </a:r>
            <a:endPar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endParaRPr>
          </a:p>
          <a:p>
            <a:endPar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灯片编号占位符 61">
            <a:extLst>
              <a:ext uri="{FF2B5EF4-FFF2-40B4-BE49-F238E27FC236}">
                <a16:creationId xmlns:a16="http://schemas.microsoft.com/office/drawing/2014/main" id="{EB7206D7-82C5-4AB7-9DAE-73743406773E}"/>
              </a:ext>
            </a:extLst>
          </p:cNvPr>
          <p:cNvSpPr>
            <a:spLocks noGrp="1"/>
          </p:cNvSpPr>
          <p:nvPr>
            <p:ph type="sldNum" sz="quarter" idx="12"/>
          </p:nvPr>
        </p:nvSpPr>
        <p:spPr/>
        <p:txBody>
          <a:bodyPr/>
          <a:lstStyle/>
          <a:p>
            <a:fld id="{67A30710-B177-4468-8261-72019EDF17CF}" type="slidenum">
              <a:rPr lang="zh-CN" altLang="en-US" smtClean="0"/>
              <a:t>33</a:t>
            </a:fld>
            <a:endParaRPr lang="zh-CN" altLang="en-US" dirty="0"/>
          </a:p>
        </p:txBody>
      </p:sp>
      <p:pic>
        <p:nvPicPr>
          <p:cNvPr id="5" name="图片 4">
            <a:extLst>
              <a:ext uri="{FF2B5EF4-FFF2-40B4-BE49-F238E27FC236}">
                <a16:creationId xmlns:a16="http://schemas.microsoft.com/office/drawing/2014/main" id="{578F6484-E507-458D-A12D-E864E4F968E5}"/>
              </a:ext>
            </a:extLst>
          </p:cNvPr>
          <p:cNvPicPr>
            <a:picLocks noChangeAspect="1"/>
          </p:cNvPicPr>
          <p:nvPr/>
        </p:nvPicPr>
        <p:blipFill>
          <a:blip r:embed="rId3"/>
          <a:stretch>
            <a:fillRect/>
          </a:stretch>
        </p:blipFill>
        <p:spPr>
          <a:xfrm>
            <a:off x="3494112" y="1533937"/>
            <a:ext cx="6556744" cy="1529384"/>
          </a:xfrm>
          <a:prstGeom prst="rect">
            <a:avLst/>
          </a:prstGeom>
        </p:spPr>
      </p:pic>
      <p:sp>
        <p:nvSpPr>
          <p:cNvPr id="7" name="内容占位符 2">
            <a:extLst>
              <a:ext uri="{FF2B5EF4-FFF2-40B4-BE49-F238E27FC236}">
                <a16:creationId xmlns:a16="http://schemas.microsoft.com/office/drawing/2014/main" id="{5B0BFDC2-4C9F-4584-917E-563284511EB1}"/>
              </a:ext>
            </a:extLst>
          </p:cNvPr>
          <p:cNvSpPr txBox="1">
            <a:spLocks/>
          </p:cNvSpPr>
          <p:nvPr/>
        </p:nvSpPr>
        <p:spPr>
          <a:xfrm>
            <a:off x="838200" y="3202540"/>
            <a:ext cx="10515600" cy="34014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solidFill>
                  <a:srgbClr val="262626"/>
                </a:solidFill>
                <a:latin typeface="Calibri" panose="020F0502020204030204" pitchFamily="34" charset="0"/>
                <a:ea typeface="Calibri" panose="020F0502020204030204" pitchFamily="34" charset="0"/>
                <a:cs typeface="Calibri" panose="020F0502020204030204" pitchFamily="34" charset="0"/>
              </a:rPr>
              <a:t>Workloads:</a:t>
            </a:r>
          </a:p>
          <a:p>
            <a:pPr lvl="1"/>
            <a:r>
              <a:rPr lang="en-US" altLang="zh-CN" dirty="0" err="1">
                <a:solidFill>
                  <a:srgbClr val="262626"/>
                </a:solidFill>
                <a:latin typeface="Calibri" panose="020F0502020204030204" pitchFamily="34" charset="0"/>
                <a:ea typeface="Calibri" panose="020F0502020204030204" pitchFamily="34" charset="0"/>
                <a:cs typeface="Calibri" panose="020F0502020204030204" pitchFamily="34" charset="0"/>
              </a:rPr>
              <a:t>Smallbank</a:t>
            </a:r>
            <a:r>
              <a:rPr lang="en-US" altLang="zh-CN" dirty="0">
                <a:solidFill>
                  <a:srgbClr val="262626"/>
                </a:solidFill>
                <a:latin typeface="Calibri" panose="020F0502020204030204" pitchFamily="34" charset="0"/>
                <a:ea typeface="Calibri" panose="020F0502020204030204" pitchFamily="34" charset="0"/>
                <a:cs typeface="Calibri" panose="020F0502020204030204" pitchFamily="34" charset="0"/>
              </a:rPr>
              <a:t>, TPC-C, YCSB</a:t>
            </a:r>
          </a:p>
          <a:p>
            <a:r>
              <a:rPr lang="en-US" altLang="zh-CN" b="1" dirty="0">
                <a:solidFill>
                  <a:srgbClr val="262626"/>
                </a:solidFill>
                <a:latin typeface="Calibri" panose="020F0502020204030204" pitchFamily="34" charset="0"/>
                <a:ea typeface="Calibri" panose="020F0502020204030204" pitchFamily="34" charset="0"/>
                <a:cs typeface="Calibri" panose="020F0502020204030204" pitchFamily="34" charset="0"/>
              </a:rPr>
              <a:t>Environment:</a:t>
            </a:r>
          </a:p>
          <a:p>
            <a:pPr lvl="1"/>
            <a:r>
              <a:rPr lang="en-US" altLang="zh-CN" dirty="0">
                <a:latin typeface="Calibri" panose="020F0502020204030204" pitchFamily="34" charset="0"/>
                <a:ea typeface="Calibri" panose="020F0502020204030204" pitchFamily="34" charset="0"/>
                <a:cs typeface="Calibri" panose="020F0502020204030204" pitchFamily="34" charset="0"/>
              </a:rPr>
              <a:t>Worldwide cluster: </a:t>
            </a:r>
            <a:r>
              <a:rPr lang="en-US" altLang="zh-CN" dirty="0">
                <a:solidFill>
                  <a:srgbClr val="262626"/>
                </a:solidFill>
                <a:latin typeface="Calibri" panose="020F0502020204030204" pitchFamily="34" charset="0"/>
                <a:ea typeface="Calibri" panose="020F0502020204030204" pitchFamily="34" charset="0"/>
                <a:cs typeface="Calibri" panose="020F0502020204030204" pitchFamily="34" charset="0"/>
              </a:rPr>
              <a:t>Hong Kong, London, Silicon Valley (</a:t>
            </a:r>
            <a:r>
              <a:rPr lang="en-US" altLang="zh-CN" dirty="0">
                <a:solidFill>
                  <a:srgbClr val="FF0000"/>
                </a:solidFill>
                <a:latin typeface="Calibri" panose="020F0502020204030204" pitchFamily="34" charset="0"/>
                <a:ea typeface="Calibri" panose="020F0502020204030204" pitchFamily="34" charset="0"/>
                <a:cs typeface="Calibri" panose="020F0502020204030204" pitchFamily="34" charset="0"/>
              </a:rPr>
              <a:t>156 - 206 </a:t>
            </a:r>
            <a:r>
              <a:rPr lang="en-US" altLang="zh-CN" dirty="0" err="1">
                <a:solidFill>
                  <a:srgbClr val="FF0000"/>
                </a:solidFill>
                <a:latin typeface="Calibri" panose="020F0502020204030204" pitchFamily="34" charset="0"/>
                <a:ea typeface="Calibri" panose="020F0502020204030204" pitchFamily="34" charset="0"/>
                <a:cs typeface="Calibri" panose="020F0502020204030204" pitchFamily="34" charset="0"/>
              </a:rPr>
              <a:t>ms</a:t>
            </a:r>
            <a:r>
              <a:rPr lang="en-US" altLang="zh-CN" dirty="0">
                <a:solidFill>
                  <a:srgbClr val="FF0000"/>
                </a:solidFill>
                <a:latin typeface="Calibri" panose="020F0502020204030204" pitchFamily="34" charset="0"/>
                <a:ea typeface="Calibri" panose="020F0502020204030204" pitchFamily="34" charset="0"/>
                <a:cs typeface="Calibri" panose="020F0502020204030204" pitchFamily="34" charset="0"/>
              </a:rPr>
              <a:t> RTT</a:t>
            </a:r>
            <a:r>
              <a:rPr lang="en-US" altLang="zh-CN" dirty="0">
                <a:solidFill>
                  <a:srgbClr val="262626"/>
                </a:solidFill>
                <a:latin typeface="Calibri" panose="020F0502020204030204" pitchFamily="34" charset="0"/>
                <a:ea typeface="Calibri" panose="020F0502020204030204" pitchFamily="34" charset="0"/>
                <a:cs typeface="Calibri" panose="020F0502020204030204" pitchFamily="34" charset="0"/>
              </a:rPr>
              <a:t>)</a:t>
            </a:r>
            <a:endParaRPr lang="en-US" altLang="zh-CN" dirty="0">
              <a:latin typeface="Calibri" panose="020F0502020204030204" pitchFamily="34" charset="0"/>
              <a:ea typeface="Calibri" panose="020F0502020204030204" pitchFamily="34" charset="0"/>
              <a:cs typeface="Calibri" panose="020F0502020204030204" pitchFamily="34" charset="0"/>
            </a:endParaRPr>
          </a:p>
          <a:p>
            <a:pPr lvl="1"/>
            <a:r>
              <a:rPr lang="en-US" altLang="zh-CN" dirty="0">
                <a:solidFill>
                  <a:srgbClr val="262626"/>
                </a:solidFill>
                <a:latin typeface="Calibri" panose="020F0502020204030204" pitchFamily="34" charset="0"/>
                <a:ea typeface="Calibri" panose="020F0502020204030204" pitchFamily="34" charset="0"/>
                <a:cs typeface="Calibri" panose="020F0502020204030204" pitchFamily="34" charset="0"/>
              </a:rPr>
              <a:t>Nationwide cluster: Zhangjiakou, Chengdu, Hangzhou (</a:t>
            </a:r>
            <a:r>
              <a:rPr lang="en-US" altLang="zh-CN" dirty="0">
                <a:solidFill>
                  <a:srgbClr val="FF0000"/>
                </a:solidFill>
                <a:latin typeface="Calibri" panose="020F0502020204030204" pitchFamily="34" charset="0"/>
                <a:ea typeface="Calibri" panose="020F0502020204030204" pitchFamily="34" charset="0"/>
                <a:cs typeface="Calibri" panose="020F0502020204030204" pitchFamily="34" charset="0"/>
              </a:rPr>
              <a:t>26.7 - 43.4 </a:t>
            </a:r>
            <a:r>
              <a:rPr lang="en-US" altLang="zh-CN" dirty="0" err="1">
                <a:solidFill>
                  <a:srgbClr val="FF0000"/>
                </a:solidFill>
                <a:latin typeface="Calibri" panose="020F0502020204030204" pitchFamily="34" charset="0"/>
                <a:ea typeface="Calibri" panose="020F0502020204030204" pitchFamily="34" charset="0"/>
                <a:cs typeface="Calibri" panose="020F0502020204030204" pitchFamily="34" charset="0"/>
              </a:rPr>
              <a:t>ms</a:t>
            </a:r>
            <a:r>
              <a:rPr lang="en-US" altLang="zh-CN" dirty="0">
                <a:solidFill>
                  <a:srgbClr val="FF0000"/>
                </a:solidFill>
                <a:latin typeface="Calibri" panose="020F0502020204030204" pitchFamily="34" charset="0"/>
                <a:ea typeface="Calibri" panose="020F0502020204030204" pitchFamily="34" charset="0"/>
                <a:cs typeface="Calibri" panose="020F0502020204030204" pitchFamily="34" charset="0"/>
              </a:rPr>
              <a:t> RTT</a:t>
            </a:r>
            <a:r>
              <a:rPr lang="en-US" altLang="zh-CN" dirty="0">
                <a:latin typeface="Calibri" panose="020F0502020204030204" pitchFamily="34" charset="0"/>
                <a:ea typeface="Calibri" panose="020F0502020204030204" pitchFamily="34" charset="0"/>
                <a:cs typeface="Calibri" panose="020F0502020204030204" pitchFamily="34" charset="0"/>
              </a:rPr>
              <a:t>)</a:t>
            </a:r>
          </a:p>
          <a:p>
            <a:pPr lvl="1"/>
            <a:r>
              <a:rPr lang="en-US" altLang="zh-CN" dirty="0">
                <a:latin typeface="Calibri" panose="020F0502020204030204" pitchFamily="34" charset="0"/>
                <a:ea typeface="Calibri" panose="020F0502020204030204" pitchFamily="34" charset="0"/>
                <a:cs typeface="Calibri" panose="020F0502020204030204" pitchFamily="34" charset="0"/>
              </a:rPr>
              <a:t> </a:t>
            </a:r>
            <a:r>
              <a:rPr lang="en-US" altLang="zh-CN" dirty="0">
                <a:solidFill>
                  <a:srgbClr val="FF0000"/>
                </a:solidFill>
                <a:latin typeface="Calibri" panose="020F0502020204030204" pitchFamily="34" charset="0"/>
                <a:ea typeface="Calibri" panose="020F0502020204030204" pitchFamily="34" charset="0"/>
                <a:cs typeface="Calibri" panose="020F0502020204030204" pitchFamily="34" charset="0"/>
              </a:rPr>
              <a:t>3 groups × 7 nodes/group</a:t>
            </a:r>
            <a:r>
              <a:rPr lang="en-US" altLang="zh-CN" dirty="0">
                <a:solidFill>
                  <a:srgbClr val="262626"/>
                </a:solidFill>
                <a:latin typeface="Calibri" panose="020F0502020204030204" pitchFamily="34" charset="0"/>
                <a:ea typeface="Calibri" panose="020F0502020204030204" pitchFamily="34" charset="0"/>
                <a:cs typeface="Calibri" panose="020F0502020204030204" pitchFamily="34" charset="0"/>
              </a:rPr>
              <a:t>, 8-core CPU, 16GB RAM per node</a:t>
            </a:r>
          </a:p>
          <a:p>
            <a:pPr lvl="1"/>
            <a:r>
              <a:rPr lang="en-US" altLang="zh-CN" dirty="0">
                <a:solidFill>
                  <a:srgbClr val="262626"/>
                </a:solidFill>
                <a:latin typeface="Calibri" panose="020F0502020204030204" pitchFamily="34" charset="0"/>
                <a:ea typeface="Calibri" panose="020F0502020204030204" pitchFamily="34" charset="0"/>
                <a:cs typeface="Calibri" panose="020F0502020204030204" pitchFamily="34" charset="0"/>
              </a:rPr>
              <a:t>WAN: </a:t>
            </a:r>
            <a:r>
              <a:rPr lang="en-US" altLang="zh-CN" dirty="0">
                <a:solidFill>
                  <a:srgbClr val="FF0000"/>
                </a:solidFill>
                <a:latin typeface="Calibri" panose="020F0502020204030204" pitchFamily="34" charset="0"/>
                <a:ea typeface="Calibri" panose="020F0502020204030204" pitchFamily="34" charset="0"/>
                <a:cs typeface="Calibri" panose="020F0502020204030204" pitchFamily="34" charset="0"/>
              </a:rPr>
              <a:t>20 Mbps/node</a:t>
            </a:r>
            <a:r>
              <a:rPr lang="en-US" altLang="zh-CN" dirty="0">
                <a:solidFill>
                  <a:srgbClr val="262626"/>
                </a:solidFill>
                <a:latin typeface="Calibri" panose="020F0502020204030204" pitchFamily="34" charset="0"/>
                <a:ea typeface="Calibri" panose="020F0502020204030204" pitchFamily="34" charset="0"/>
                <a:cs typeface="Calibri" panose="020F0502020204030204" pitchFamily="34" charset="0"/>
              </a:rPr>
              <a:t>, LAN: 2.5 Gbps/node</a:t>
            </a:r>
          </a:p>
        </p:txBody>
      </p:sp>
    </p:spTree>
    <p:extLst>
      <p:ext uri="{BB962C8B-B14F-4D97-AF65-F5344CB8AC3E}">
        <p14:creationId xmlns:p14="http://schemas.microsoft.com/office/powerpoint/2010/main" val="3132246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Overall performance</a:t>
            </a:r>
            <a:endParaRPr lang="zh-CN" altLang="en-US" sz="4000" dirty="0">
              <a:latin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灯片编号占位符 61">
            <a:extLst>
              <a:ext uri="{FF2B5EF4-FFF2-40B4-BE49-F238E27FC236}">
                <a16:creationId xmlns:a16="http://schemas.microsoft.com/office/drawing/2014/main" id="{EB7206D7-82C5-4AB7-9DAE-73743406773E}"/>
              </a:ext>
            </a:extLst>
          </p:cNvPr>
          <p:cNvSpPr>
            <a:spLocks noGrp="1"/>
          </p:cNvSpPr>
          <p:nvPr>
            <p:ph type="sldNum" sz="quarter" idx="12"/>
          </p:nvPr>
        </p:nvSpPr>
        <p:spPr/>
        <p:txBody>
          <a:bodyPr/>
          <a:lstStyle/>
          <a:p>
            <a:fld id="{67A30710-B177-4468-8261-72019EDF17CF}" type="slidenum">
              <a:rPr lang="zh-CN" altLang="en-US" smtClean="0"/>
              <a:t>34</a:t>
            </a:fld>
            <a:endParaRPr lang="zh-CN" altLang="en-US" dirty="0"/>
          </a:p>
        </p:txBody>
      </p:sp>
      <p:pic>
        <p:nvPicPr>
          <p:cNvPr id="27" name="图形 26">
            <a:extLst>
              <a:ext uri="{FF2B5EF4-FFF2-40B4-BE49-F238E27FC236}">
                <a16:creationId xmlns:a16="http://schemas.microsoft.com/office/drawing/2014/main" id="{ACEE9538-7066-4714-8237-75E8228AA3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428337"/>
            <a:ext cx="12192000" cy="2268279"/>
          </a:xfrm>
          <a:prstGeom prst="rect">
            <a:avLst/>
          </a:prstGeom>
        </p:spPr>
      </p:pic>
      <p:pic>
        <p:nvPicPr>
          <p:cNvPr id="29" name="图形 28">
            <a:extLst>
              <a:ext uri="{FF2B5EF4-FFF2-40B4-BE49-F238E27FC236}">
                <a16:creationId xmlns:a16="http://schemas.microsoft.com/office/drawing/2014/main" id="{CC89B263-A648-4241-A8A8-B127E32A87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4014013"/>
            <a:ext cx="12192000" cy="2264362"/>
          </a:xfrm>
          <a:prstGeom prst="rect">
            <a:avLst/>
          </a:prstGeom>
        </p:spPr>
      </p:pic>
      <p:sp>
        <p:nvSpPr>
          <p:cNvPr id="33" name="文本框 32">
            <a:extLst>
              <a:ext uri="{FF2B5EF4-FFF2-40B4-BE49-F238E27FC236}">
                <a16:creationId xmlns:a16="http://schemas.microsoft.com/office/drawing/2014/main" id="{EC594BAC-4E93-4E57-9C41-6E179FDB6C3D}"/>
              </a:ext>
            </a:extLst>
          </p:cNvPr>
          <p:cNvSpPr txBox="1"/>
          <p:nvPr/>
        </p:nvSpPr>
        <p:spPr>
          <a:xfrm>
            <a:off x="3762154" y="3658534"/>
            <a:ext cx="4667693" cy="338554"/>
          </a:xfrm>
          <a:prstGeom prst="rect">
            <a:avLst/>
          </a:prstGeom>
          <a:noFill/>
        </p:spPr>
        <p:txBody>
          <a:bodyPr wrap="square" rtlCol="0">
            <a:spAutoFit/>
          </a:bodyPr>
          <a:lstStyle/>
          <a:p>
            <a:pPr algn="ctr"/>
            <a:r>
              <a:rPr kumimoji="1" lang="en-US" altLang="zh-CN" sz="1600" dirty="0">
                <a:latin typeface="Times New Roman" panose="02020603050405020304" pitchFamily="18" charset="0"/>
                <a:cs typeface="Times New Roman" panose="02020603050405020304" pitchFamily="18" charset="0"/>
              </a:rPr>
              <a:t>Fig. 1: Performance on the worldwide cluster.</a:t>
            </a:r>
            <a:endParaRPr kumimoji="1" lang="zh-CN" altLang="en-US" sz="1600" dirty="0">
              <a:latin typeface="Times New Roman" panose="02020603050405020304" pitchFamily="18" charset="0"/>
              <a:cs typeface="Times New Roman" panose="02020603050405020304" pitchFamily="18" charset="0"/>
            </a:endParaRPr>
          </a:p>
        </p:txBody>
      </p:sp>
      <p:sp>
        <p:nvSpPr>
          <p:cNvPr id="34" name="文本框 33">
            <a:extLst>
              <a:ext uri="{FF2B5EF4-FFF2-40B4-BE49-F238E27FC236}">
                <a16:creationId xmlns:a16="http://schemas.microsoft.com/office/drawing/2014/main" id="{AD7A0649-097F-40DF-8598-C1D1BFBC8610}"/>
              </a:ext>
            </a:extLst>
          </p:cNvPr>
          <p:cNvSpPr txBox="1"/>
          <p:nvPr/>
        </p:nvSpPr>
        <p:spPr>
          <a:xfrm>
            <a:off x="3762154" y="6257218"/>
            <a:ext cx="4667693" cy="338554"/>
          </a:xfrm>
          <a:prstGeom prst="rect">
            <a:avLst/>
          </a:prstGeom>
          <a:noFill/>
        </p:spPr>
        <p:txBody>
          <a:bodyPr wrap="square" rtlCol="0">
            <a:spAutoFit/>
          </a:bodyPr>
          <a:lstStyle/>
          <a:p>
            <a:pPr algn="ctr"/>
            <a:r>
              <a:rPr kumimoji="1" lang="en-US" altLang="zh-CN" sz="1600" dirty="0">
                <a:latin typeface="Times New Roman" panose="02020603050405020304" pitchFamily="18" charset="0"/>
                <a:cs typeface="Times New Roman" panose="02020603050405020304" pitchFamily="18" charset="0"/>
              </a:rPr>
              <a:t>Fig. 2: Performance on the nationwide cluster.</a:t>
            </a:r>
            <a:endParaRPr kumimoji="1" lang="zh-CN" altLang="en-US" sz="16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7A0A0329-F065-4AA8-8750-9F01B07BCAB3}"/>
              </a:ext>
            </a:extLst>
          </p:cNvPr>
          <p:cNvSpPr txBox="1"/>
          <p:nvPr/>
        </p:nvSpPr>
        <p:spPr>
          <a:xfrm>
            <a:off x="182880" y="3566018"/>
            <a:ext cx="4100053" cy="707886"/>
          </a:xfrm>
          <a:prstGeom prst="rect">
            <a:avLst/>
          </a:prstGeom>
          <a:noFill/>
        </p:spPr>
        <p:txBody>
          <a:bodyPr wrap="square" rtlCol="0">
            <a:spAutoFit/>
          </a:bodyPr>
          <a:lstStyle/>
          <a:p>
            <a:r>
              <a:rPr lang="fr-FR" altLang="zh-CN" sz="2000" dirty="0">
                <a:solidFill>
                  <a:srgbClr val="FF0000"/>
                </a:solidFill>
                <a:latin typeface="Calibri" panose="020F0502020204030204" pitchFamily="34" charset="0"/>
                <a:ea typeface="Calibri" panose="020F0502020204030204" pitchFamily="34" charset="0"/>
                <a:cs typeface="Calibri" panose="020F0502020204030204" pitchFamily="34" charset="0"/>
              </a:rPr>
              <a:t>MassBFT outperforms competitors by  </a:t>
            </a:r>
            <a:r>
              <a:rPr lang="fr-FR" altLang="zh-CN" sz="2000" b="1" dirty="0">
                <a:solidFill>
                  <a:srgbClr val="FF0000"/>
                </a:solidFill>
                <a:latin typeface="Calibri" panose="020F0502020204030204" pitchFamily="34" charset="0"/>
                <a:ea typeface="Calibri" panose="020F0502020204030204" pitchFamily="34" charset="0"/>
                <a:cs typeface="Calibri" panose="020F0502020204030204" pitchFamily="34" charset="0"/>
              </a:rPr>
              <a:t>5.5-28.6× </a:t>
            </a:r>
            <a:r>
              <a:rPr lang="fr-FR" altLang="zh-CN" sz="2000" dirty="0">
                <a:solidFill>
                  <a:srgbClr val="FF0000"/>
                </a:solidFill>
                <a:latin typeface="Calibri" panose="020F0502020204030204" pitchFamily="34" charset="0"/>
                <a:ea typeface="Calibri" panose="020F0502020204030204" pitchFamily="34" charset="0"/>
                <a:cs typeface="Calibri" panose="020F0502020204030204" pitchFamily="34" charset="0"/>
              </a:rPr>
              <a:t>in throughput.</a:t>
            </a:r>
            <a:endParaRPr lang="zh-CN" altLang="en-US" sz="2000" dirty="0">
              <a:solidFill>
                <a:srgbClr val="FF0000"/>
              </a:solidFill>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68537A70-9261-4044-A73F-198A963C93EA}"/>
              </a:ext>
            </a:extLst>
          </p:cNvPr>
          <p:cNvSpPr txBox="1"/>
          <p:nvPr/>
        </p:nvSpPr>
        <p:spPr>
          <a:xfrm>
            <a:off x="182880" y="6138932"/>
            <a:ext cx="4100053" cy="707886"/>
          </a:xfrm>
          <a:prstGeom prst="rect">
            <a:avLst/>
          </a:prstGeom>
          <a:noFill/>
        </p:spPr>
        <p:txBody>
          <a:bodyPr wrap="square" rtlCol="0">
            <a:spAutoFit/>
          </a:bodyPr>
          <a:lstStyle/>
          <a:p>
            <a:r>
              <a:rPr lang="fr-FR" altLang="zh-CN" sz="2000" dirty="0">
                <a:solidFill>
                  <a:srgbClr val="FF0000"/>
                </a:solidFill>
                <a:latin typeface="Calibri" panose="020F0502020204030204" pitchFamily="34" charset="0"/>
                <a:ea typeface="Calibri" panose="020F0502020204030204" pitchFamily="34" charset="0"/>
                <a:cs typeface="Calibri" panose="020F0502020204030204" pitchFamily="34" charset="0"/>
              </a:rPr>
              <a:t>MassBFT outperforms competitors by  </a:t>
            </a:r>
            <a:r>
              <a:rPr lang="fr-FR" altLang="zh-CN" sz="2000" b="1" dirty="0">
                <a:solidFill>
                  <a:srgbClr val="FF0000"/>
                </a:solidFill>
                <a:latin typeface="Calibri" panose="020F0502020204030204" pitchFamily="34" charset="0"/>
                <a:ea typeface="Calibri" panose="020F0502020204030204" pitchFamily="34" charset="0"/>
                <a:cs typeface="Calibri" panose="020F0502020204030204" pitchFamily="34" charset="0"/>
              </a:rPr>
              <a:t>5.5-28.3× </a:t>
            </a:r>
            <a:r>
              <a:rPr lang="fr-FR" altLang="zh-CN" sz="2000" dirty="0">
                <a:solidFill>
                  <a:srgbClr val="FF0000"/>
                </a:solidFill>
                <a:latin typeface="Calibri" panose="020F0502020204030204" pitchFamily="34" charset="0"/>
                <a:ea typeface="Calibri" panose="020F0502020204030204" pitchFamily="34" charset="0"/>
                <a:cs typeface="Calibri" panose="020F0502020204030204" pitchFamily="34" charset="0"/>
              </a:rPr>
              <a:t>in throughput.</a:t>
            </a:r>
            <a:endParaRPr lang="zh-CN" altLang="en-US" sz="20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2567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FAE42330-8061-463E-92E3-A41D3FB8E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2496110"/>
            <a:ext cx="4785869" cy="3010215"/>
          </a:xfrm>
          <a:prstGeom prst="rect">
            <a:avLst/>
          </a:prstGeom>
        </p:spPr>
      </p:pic>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﻿Results under Heterogeneous Resource</a:t>
            </a:r>
            <a:endParaRPr lang="zh-CN" altLang="en-US" sz="4000" dirty="0">
              <a:latin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灯片编号占位符 61">
            <a:extLst>
              <a:ext uri="{FF2B5EF4-FFF2-40B4-BE49-F238E27FC236}">
                <a16:creationId xmlns:a16="http://schemas.microsoft.com/office/drawing/2014/main" id="{EB7206D7-82C5-4AB7-9DAE-73743406773E}"/>
              </a:ext>
            </a:extLst>
          </p:cNvPr>
          <p:cNvSpPr>
            <a:spLocks noGrp="1"/>
          </p:cNvSpPr>
          <p:nvPr>
            <p:ph type="sldNum" sz="quarter" idx="12"/>
          </p:nvPr>
        </p:nvSpPr>
        <p:spPr/>
        <p:txBody>
          <a:bodyPr/>
          <a:lstStyle/>
          <a:p>
            <a:fld id="{67A30710-B177-4468-8261-72019EDF17CF}" type="slidenum">
              <a:rPr lang="zh-CN" altLang="en-US" smtClean="0"/>
              <a:t>35</a:t>
            </a:fld>
            <a:endParaRPr lang="zh-CN" altLang="en-US" dirty="0"/>
          </a:p>
        </p:txBody>
      </p:sp>
      <p:sp>
        <p:nvSpPr>
          <p:cNvPr id="34" name="文本框 33">
            <a:extLst>
              <a:ext uri="{FF2B5EF4-FFF2-40B4-BE49-F238E27FC236}">
                <a16:creationId xmlns:a16="http://schemas.microsoft.com/office/drawing/2014/main" id="{AD7A0649-097F-40DF-8598-C1D1BFBC8610}"/>
              </a:ext>
            </a:extLst>
          </p:cNvPr>
          <p:cNvSpPr txBox="1"/>
          <p:nvPr/>
        </p:nvSpPr>
        <p:spPr>
          <a:xfrm>
            <a:off x="1300733" y="4945608"/>
            <a:ext cx="3860802"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Fig. 3: Throughput breakdown.</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F42783B7-1948-47A2-99DC-F0DFDF3718EA}"/>
                  </a:ext>
                </a:extLst>
              </p:cNvPr>
              <p:cNvSpPr>
                <a:spLocks noGrp="1"/>
              </p:cNvSpPr>
              <p:nvPr>
                <p:ph idx="1"/>
              </p:nvPr>
            </p:nvSpPr>
            <p:spPr>
              <a:xfrm>
                <a:off x="838200" y="1825625"/>
                <a:ext cx="10515600" cy="785345"/>
              </a:xfrm>
            </p:spPr>
            <p:txBody>
              <a:bodyPr/>
              <a:lstStyle/>
              <a:p>
                <a:r>
                  <a:rPr lang="en-US" altLang="zh-CN" i="0" dirty="0">
                    <a:effectLst/>
                    <a:latin typeface="Calibri" panose="020F0502020204030204" pitchFamily="34" charset="0"/>
                    <a:ea typeface="Calibri" panose="020F0502020204030204" pitchFamily="34" charset="0"/>
                    <a:cs typeface="Calibri" panose="020F0502020204030204" pitchFamily="34" charset="0"/>
                  </a:rPr>
                  <a:t> </a:t>
                </a:r>
                <a:r>
                  <a:rPr lang="en-US" altLang="zh-CN"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i="1" smtClean="0">
                            <a:solidFill>
                              <a:srgbClr val="FF0000"/>
                            </a:solidFill>
                            <a:effectLst/>
                            <a:latin typeface="Cambria Math" panose="02040503050406030204" pitchFamily="18" charset="0"/>
                            <a:ea typeface="Calibri" panose="020F0502020204030204" pitchFamily="34" charset="0"/>
                            <a:cs typeface="Calibri" panose="020F0502020204030204" pitchFamily="34" charset="0"/>
                          </a:rPr>
                        </m:ctrlPr>
                      </m:sSubPr>
                      <m:e>
                        <m:r>
                          <a:rPr lang="en-US" altLang="zh-CN" b="0" i="1" smtClean="0">
                            <a:solidFill>
                              <a:srgbClr val="FF0000"/>
                            </a:solidFill>
                            <a:effectLst/>
                            <a:latin typeface="Cambria Math" panose="02040503050406030204" pitchFamily="18" charset="0"/>
                            <a:ea typeface="Calibri" panose="020F0502020204030204" pitchFamily="34" charset="0"/>
                            <a:cs typeface="Calibri" panose="020F0502020204030204" pitchFamily="34" charset="0"/>
                          </a:rPr>
                          <m:t>𝐺</m:t>
                        </m:r>
                      </m:e>
                      <m:sub>
                        <m:r>
                          <a:rPr lang="en-US" altLang="zh-CN" b="0" i="1" smtClean="0">
                            <a:solidFill>
                              <a:srgbClr val="FF0000"/>
                            </a:solidFill>
                            <a:effectLst/>
                            <a:latin typeface="Cambria Math" panose="02040503050406030204" pitchFamily="18" charset="0"/>
                            <a:ea typeface="Calibri" panose="020F0502020204030204" pitchFamily="34" charset="0"/>
                            <a:cs typeface="Calibri" panose="020F0502020204030204" pitchFamily="34" charset="0"/>
                          </a:rPr>
                          <m:t>1</m:t>
                        </m:r>
                      </m:sub>
                    </m:sSub>
                  </m:oMath>
                </a14:m>
                <a:r>
                  <a:rPr lang="en-US" altLang="zh-CN"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4 nodes</a:t>
                </a: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Groups </a:t>
                </a:r>
                <a14:m>
                  <m:oMath xmlns:m="http://schemas.openxmlformats.org/officeDocument/2006/math">
                    <m:sSub>
                      <m:sSubPr>
                        <m:ctrlPr>
                          <a:rPr lang="en-US" altLang="zh-CN" i="1">
                            <a:solidFill>
                              <a:srgbClr val="262626"/>
                            </a:solidFill>
                            <a:latin typeface="Cambria Math" panose="02040503050406030204" pitchFamily="18" charset="0"/>
                            <a:ea typeface="Calibri" panose="020F0502020204030204" pitchFamily="34" charset="0"/>
                            <a:cs typeface="Calibri" panose="020F0502020204030204" pitchFamily="34" charset="0"/>
                          </a:rPr>
                        </m:ctrlPr>
                      </m:sSubPr>
                      <m:e>
                        <m:r>
                          <a:rPr lang="en-US" altLang="zh-CN" b="0" i="1">
                            <a:solidFill>
                              <a:srgbClr val="262626"/>
                            </a:solidFill>
                            <a:latin typeface="Cambria Math" panose="02040503050406030204" pitchFamily="18" charset="0"/>
                            <a:ea typeface="Calibri" panose="020F0502020204030204" pitchFamily="34" charset="0"/>
                            <a:cs typeface="Calibri" panose="020F0502020204030204" pitchFamily="34" charset="0"/>
                          </a:rPr>
                          <m:t>𝐺</m:t>
                        </m:r>
                      </m:e>
                      <m:sub>
                        <m:r>
                          <a:rPr lang="en-US" altLang="zh-CN" b="0" i="1" smtClean="0">
                            <a:solidFill>
                              <a:srgbClr val="262626"/>
                            </a:solidFill>
                            <a:latin typeface="Cambria Math" panose="02040503050406030204" pitchFamily="18" charset="0"/>
                            <a:ea typeface="Calibri" panose="020F0502020204030204" pitchFamily="34" charset="0"/>
                            <a:cs typeface="Calibri" panose="020F0502020204030204" pitchFamily="34" charset="0"/>
                          </a:rPr>
                          <m:t>2</m:t>
                        </m:r>
                      </m:sub>
                    </m:sSub>
                  </m:oMath>
                </a14:m>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&amp; </a:t>
                </a:r>
                <a:r>
                  <a:rPr lang="en-US" altLang="zh-CN" dirty="0">
                    <a:solidFill>
                      <a:srgbClr val="262626"/>
                    </a:solidFill>
                    <a:ea typeface="Calibri" panose="020F0502020204030204" pitchFamily="34" charset="0"/>
                    <a:cs typeface="Calibri" panose="020F0502020204030204" pitchFamily="34" charset="0"/>
                  </a:rPr>
                  <a:t> </a:t>
                </a:r>
                <a14:m>
                  <m:oMath xmlns:m="http://schemas.openxmlformats.org/officeDocument/2006/math">
                    <m:sSub>
                      <m:sSubPr>
                        <m:ctrlPr>
                          <a:rPr lang="en-US" altLang="zh-CN" i="1">
                            <a:solidFill>
                              <a:srgbClr val="262626"/>
                            </a:solidFill>
                            <a:latin typeface="Cambria Math" panose="02040503050406030204" pitchFamily="18" charset="0"/>
                            <a:ea typeface="Calibri" panose="020F0502020204030204" pitchFamily="34" charset="0"/>
                            <a:cs typeface="Calibri" panose="020F0502020204030204" pitchFamily="34" charset="0"/>
                          </a:rPr>
                        </m:ctrlPr>
                      </m:sSubPr>
                      <m:e>
                        <m:r>
                          <a:rPr lang="en-US" altLang="zh-CN" b="0" i="1">
                            <a:solidFill>
                              <a:srgbClr val="262626"/>
                            </a:solidFill>
                            <a:latin typeface="Cambria Math" panose="02040503050406030204" pitchFamily="18" charset="0"/>
                            <a:ea typeface="Calibri" panose="020F0502020204030204" pitchFamily="34" charset="0"/>
                            <a:cs typeface="Calibri" panose="020F0502020204030204" pitchFamily="34" charset="0"/>
                          </a:rPr>
                          <m:t>𝐺</m:t>
                        </m:r>
                      </m:e>
                      <m:sub>
                        <m:r>
                          <a:rPr lang="en-US" altLang="zh-CN" b="0" i="1" smtClean="0">
                            <a:solidFill>
                              <a:srgbClr val="262626"/>
                            </a:solidFill>
                            <a:latin typeface="Cambria Math" panose="02040503050406030204" pitchFamily="18" charset="0"/>
                            <a:ea typeface="Calibri" panose="020F0502020204030204" pitchFamily="34" charset="0"/>
                            <a:cs typeface="Calibri" panose="020F0502020204030204" pitchFamily="34" charset="0"/>
                          </a:rPr>
                          <m:t>3</m:t>
                        </m:r>
                      </m:sub>
                    </m:sSub>
                  </m:oMath>
                </a14:m>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7 nodes each.</a:t>
                </a:r>
              </a:p>
            </p:txBody>
          </p:sp>
        </mc:Choice>
        <mc:Fallback xmlns="">
          <p:sp>
            <p:nvSpPr>
              <p:cNvPr id="9" name="内容占位符 2">
                <a:extLst>
                  <a:ext uri="{FF2B5EF4-FFF2-40B4-BE49-F238E27FC236}">
                    <a16:creationId xmlns:a16="http://schemas.microsoft.com/office/drawing/2014/main" id="{F42783B7-1948-47A2-99DC-F0DFDF3718EA}"/>
                  </a:ext>
                </a:extLst>
              </p:cNvPr>
              <p:cNvSpPr>
                <a:spLocks noGrp="1" noRot="1" noChangeAspect="1" noMove="1" noResize="1" noEditPoints="1" noAdjustHandles="1" noChangeArrowheads="1" noChangeShapeType="1" noTextEdit="1"/>
              </p:cNvSpPr>
              <p:nvPr>
                <p:ph idx="1"/>
              </p:nvPr>
            </p:nvSpPr>
            <p:spPr>
              <a:xfrm>
                <a:off x="838200" y="1825625"/>
                <a:ext cx="10515600" cy="785345"/>
              </a:xfrm>
              <a:blipFill>
                <a:blip r:embed="rId4"/>
                <a:stretch>
                  <a:fillRect l="-1043" t="-12403"/>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C3D6E874-06D6-4631-98D3-302DA7811BBA}"/>
              </a:ext>
            </a:extLst>
          </p:cNvPr>
          <p:cNvSpPr txBox="1"/>
          <p:nvPr/>
        </p:nvSpPr>
        <p:spPr>
          <a:xfrm>
            <a:off x="6445123" y="4945608"/>
            <a:ext cx="3946321"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Fig. 4: Latency over time.</a:t>
            </a:r>
            <a:endParaRPr kumimoji="1" lang="zh-CN" altLang="en-US"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2C8D5B40-2D72-4CA1-B6ED-77CB4C0939C7}"/>
              </a:ext>
            </a:extLst>
          </p:cNvPr>
          <p:cNvSpPr txBox="1"/>
          <p:nvPr/>
        </p:nvSpPr>
        <p:spPr>
          <a:xfrm>
            <a:off x="1101849" y="5437255"/>
            <a:ext cx="10641246" cy="1200329"/>
          </a:xfrm>
          <a:prstGeom prst="rect">
            <a:avLst/>
          </a:prstGeom>
          <a:noFill/>
        </p:spPr>
        <p:txBody>
          <a:bodyPr wrap="none" rtlCol="0">
            <a:spAutoFit/>
          </a:bodyPr>
          <a:lstStyle/>
          <a:p>
            <a:r>
              <a:rPr kumimoji="1" lang="en-US" altLang="zh-CN" sz="2400" dirty="0">
                <a:latin typeface="Calibri" panose="020F0502020204030204" pitchFamily="34" charset="0"/>
                <a:ea typeface="Calibri" panose="020F0502020204030204" pitchFamily="34" charset="0"/>
                <a:cs typeface="Calibri" panose="020F0502020204030204" pitchFamily="34" charset="0"/>
              </a:rPr>
              <a:t>BR</a:t>
            </a:r>
            <a:r>
              <a:rPr kumimoji="1" lang="en-US" altLang="zh-CN" sz="2400" dirty="0">
                <a:latin typeface="Calibri" panose="020F0502020204030204" pitchFamily="34" charset="0"/>
                <a:cs typeface="Calibri" panose="020F0502020204030204" pitchFamily="34" charset="0"/>
              </a:rPr>
              <a:t>: </a:t>
            </a:r>
            <a:r>
              <a:rPr kumimoji="1" lang="en" altLang="zh-CN" sz="2400" dirty="0">
                <a:latin typeface="Calibri" panose="020F0502020204030204" pitchFamily="34" charset="0"/>
                <a:ea typeface="Calibri" panose="020F0502020204030204" pitchFamily="34" charset="0"/>
                <a:cs typeface="Calibri" panose="020F0502020204030204" pitchFamily="34" charset="0"/>
              </a:rPr>
              <a:t>﻿bijective replication only</a:t>
            </a:r>
          </a:p>
          <a:p>
            <a:r>
              <a:rPr kumimoji="1" lang="en" altLang="zh-CN" sz="2400" dirty="0">
                <a:latin typeface="Calibri" panose="020F0502020204030204" pitchFamily="34" charset="0"/>
                <a:ea typeface="Calibri" panose="020F0502020204030204" pitchFamily="34" charset="0"/>
                <a:cs typeface="Calibri" panose="020F0502020204030204" pitchFamily="34" charset="0"/>
              </a:rPr>
              <a:t>EBR</a:t>
            </a:r>
            <a:r>
              <a:rPr kumimoji="1" lang="en-US" altLang="zh-CN" sz="2400" dirty="0">
                <a:latin typeface="Calibri" panose="020F0502020204030204" pitchFamily="34" charset="0"/>
                <a:cs typeface="Calibri" panose="020F0502020204030204" pitchFamily="34" charset="0"/>
              </a:rPr>
              <a:t>: </a:t>
            </a:r>
            <a:r>
              <a:rPr kumimoji="1" lang="en" altLang="zh-CN" sz="2400" dirty="0">
                <a:latin typeface="Calibri" panose="020F0502020204030204" pitchFamily="34" charset="0"/>
                <a:ea typeface="Calibri" panose="020F0502020204030204" pitchFamily="34" charset="0"/>
                <a:cs typeface="Calibri" panose="020F0502020204030204" pitchFamily="34" charset="0"/>
              </a:rPr>
              <a:t>﻿</a:t>
            </a:r>
            <a:r>
              <a:rPr kumimoji="1" lang="en" altLang="zh-CN" sz="2400" dirty="0">
                <a:solidFill>
                  <a:srgbClr val="FF0000"/>
                </a:solidFill>
                <a:latin typeface="Calibri" panose="020F0502020204030204" pitchFamily="34" charset="0"/>
                <a:ea typeface="Calibri" panose="020F0502020204030204" pitchFamily="34" charset="0"/>
                <a:cs typeface="Calibri" panose="020F0502020204030204" pitchFamily="34" charset="0"/>
              </a:rPr>
              <a:t>encoded</a:t>
            </a:r>
            <a:r>
              <a:rPr kumimoji="1" lang="zh-CN" altLang="en-US" sz="2400" dirty="0">
                <a:solidFill>
                  <a:srgbClr val="FF0000"/>
                </a:solidFill>
                <a:latin typeface="Calibri" panose="020F0502020204030204" pitchFamily="34" charset="0"/>
                <a:cs typeface="Calibri" panose="020F0502020204030204" pitchFamily="34" charset="0"/>
              </a:rPr>
              <a:t> </a:t>
            </a:r>
            <a:r>
              <a:rPr kumimoji="1" lang="en" altLang="zh-CN" sz="2400" dirty="0">
                <a:solidFill>
                  <a:srgbClr val="FF0000"/>
                </a:solidFill>
                <a:latin typeface="Calibri" panose="020F0502020204030204" pitchFamily="34" charset="0"/>
                <a:ea typeface="Calibri" panose="020F0502020204030204" pitchFamily="34" charset="0"/>
                <a:cs typeface="Calibri" panose="020F0502020204030204" pitchFamily="34" charset="0"/>
              </a:rPr>
              <a:t>bijective replication </a:t>
            </a:r>
            <a:r>
              <a:rPr kumimoji="1" lang="en" altLang="zh-CN" sz="2400" dirty="0">
                <a:latin typeface="Calibri" panose="020F0502020204030204" pitchFamily="34" charset="0"/>
                <a:ea typeface="Calibri" panose="020F0502020204030204" pitchFamily="34" charset="0"/>
                <a:cs typeface="Calibri" panose="020F0502020204030204" pitchFamily="34" charset="0"/>
              </a:rPr>
              <a:t>(</a:t>
            </a:r>
            <a:r>
              <a:rPr kumimoji="1" lang="en-US" altLang="zh-CN" sz="2400" dirty="0">
                <a:latin typeface="Calibri" panose="020F0502020204030204" pitchFamily="34" charset="0"/>
                <a:ea typeface="Calibri" panose="020F0502020204030204" pitchFamily="34" charset="0"/>
                <a:cs typeface="Calibri" panose="020F0502020204030204" pitchFamily="34" charset="0"/>
              </a:rPr>
              <a:t>1.7× throughput improvement</a:t>
            </a:r>
            <a:r>
              <a:rPr kumimoji="1" lang="en" altLang="zh-CN" sz="2400" dirty="0">
                <a:latin typeface="Calibri" panose="020F0502020204030204" pitchFamily="34" charset="0"/>
                <a:ea typeface="Calibri" panose="020F0502020204030204" pitchFamily="34" charset="0"/>
                <a:cs typeface="Calibri" panose="020F0502020204030204" pitchFamily="34" charset="0"/>
              </a:rPr>
              <a:t>)</a:t>
            </a:r>
          </a:p>
          <a:p>
            <a:r>
              <a:rPr kumimoji="1" lang="en" altLang="zh-CN" sz="2400" dirty="0">
                <a:latin typeface="Calibri" panose="020F0502020204030204" pitchFamily="34" charset="0"/>
                <a:ea typeface="Calibri" panose="020F0502020204030204" pitchFamily="34" charset="0"/>
                <a:cs typeface="Calibri" panose="020F0502020204030204" pitchFamily="34" charset="0"/>
              </a:rPr>
              <a:t>﻿EBR</a:t>
            </a:r>
            <a:r>
              <a:rPr kumimoji="1" lang="en-US" altLang="zh-CN" sz="2400" dirty="0">
                <a:latin typeface="Calibri" panose="020F0502020204030204" pitchFamily="34" charset="0"/>
                <a:ea typeface="Calibri" panose="020F0502020204030204" pitchFamily="34" charset="0"/>
                <a:cs typeface="Calibri" panose="020F0502020204030204" pitchFamily="34" charset="0"/>
              </a:rPr>
              <a:t>+A</a:t>
            </a:r>
            <a:r>
              <a:rPr kumimoji="1" lang="en-US" altLang="zh-CN" sz="2400" dirty="0">
                <a:latin typeface="Calibri" panose="020F0502020204030204" pitchFamily="34" charset="0"/>
                <a:cs typeface="Calibri" panose="020F0502020204030204" pitchFamily="34" charset="0"/>
              </a:rPr>
              <a:t>: EBR </a:t>
            </a:r>
            <a:r>
              <a:rPr kumimoji="1" lang="en" altLang="zh-CN" sz="2400" dirty="0">
                <a:latin typeface="Calibri" panose="020F0502020204030204" pitchFamily="34" charset="0"/>
                <a:ea typeface="Calibri" panose="020F0502020204030204" pitchFamily="34" charset="0"/>
                <a:cs typeface="Calibri" panose="020F0502020204030204" pitchFamily="34" charset="0"/>
              </a:rPr>
              <a:t>with</a:t>
            </a:r>
            <a:r>
              <a:rPr kumimoji="1" lang="en" altLang="zh-CN" sz="2400" dirty="0">
                <a:solidFill>
                  <a:srgbClr val="FF0000"/>
                </a:solidFill>
                <a:latin typeface="Calibri" panose="020F0502020204030204" pitchFamily="34" charset="0"/>
                <a:ea typeface="Calibri" panose="020F0502020204030204" pitchFamily="34" charset="0"/>
                <a:cs typeface="Calibri" panose="020F0502020204030204" pitchFamily="34" charset="0"/>
              </a:rPr>
              <a:t> asynchronous log ordering </a:t>
            </a:r>
            <a:r>
              <a:rPr kumimoji="1" lang="en" altLang="zh-CN" sz="2400" dirty="0">
                <a:latin typeface="Calibri" panose="020F0502020204030204" pitchFamily="34" charset="0"/>
                <a:ea typeface="Calibri" panose="020F0502020204030204" pitchFamily="34" charset="0"/>
                <a:cs typeface="Calibri" panose="020F0502020204030204" pitchFamily="34" charset="0"/>
              </a:rPr>
              <a:t>(</a:t>
            </a:r>
            <a:r>
              <a:rPr kumimoji="1" lang="en-US" altLang="zh-CN" sz="2400" dirty="0">
                <a:latin typeface="Calibri" panose="020F0502020204030204" pitchFamily="34" charset="0"/>
                <a:ea typeface="Calibri" panose="020F0502020204030204" pitchFamily="34" charset="0"/>
                <a:cs typeface="Calibri" panose="020F0502020204030204" pitchFamily="34" charset="0"/>
              </a:rPr>
              <a:t>1.5× further throughput improvement</a:t>
            </a:r>
            <a:r>
              <a:rPr kumimoji="1" lang="en" altLang="zh-CN" sz="2400" dirty="0">
                <a:latin typeface="Calibri" panose="020F0502020204030204" pitchFamily="34" charset="0"/>
                <a:ea typeface="Calibri" panose="020F0502020204030204" pitchFamily="34" charset="0"/>
                <a:cs typeface="Calibri" panose="020F0502020204030204" pitchFamily="34" charset="0"/>
              </a:rPr>
              <a:t>)</a:t>
            </a:r>
          </a:p>
        </p:txBody>
      </p:sp>
      <p:pic>
        <p:nvPicPr>
          <p:cNvPr id="21" name="图片 20">
            <a:extLst>
              <a:ext uri="{FF2B5EF4-FFF2-40B4-BE49-F238E27FC236}">
                <a16:creationId xmlns:a16="http://schemas.microsoft.com/office/drawing/2014/main" id="{B81EF25B-0F9E-4D6D-90A2-959EA5527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2496110"/>
            <a:ext cx="4838735" cy="3010215"/>
          </a:xfrm>
          <a:prstGeom prst="rect">
            <a:avLst/>
          </a:prstGeom>
        </p:spPr>
      </p:pic>
      <p:grpSp>
        <p:nvGrpSpPr>
          <p:cNvPr id="5" name="组合 4">
            <a:extLst>
              <a:ext uri="{FF2B5EF4-FFF2-40B4-BE49-F238E27FC236}">
                <a16:creationId xmlns:a16="http://schemas.microsoft.com/office/drawing/2014/main" id="{6BB08112-B211-44F4-B949-54F3546A9369}"/>
              </a:ext>
            </a:extLst>
          </p:cNvPr>
          <p:cNvGrpSpPr/>
          <p:nvPr/>
        </p:nvGrpSpPr>
        <p:grpSpPr>
          <a:xfrm>
            <a:off x="8443335" y="2581025"/>
            <a:ext cx="765455" cy="369332"/>
            <a:chOff x="8496020" y="2603262"/>
            <a:chExt cx="684111" cy="369332"/>
          </a:xfrm>
        </p:grpSpPr>
        <p:sp>
          <p:nvSpPr>
            <p:cNvPr id="3" name="矩形 2">
              <a:extLst>
                <a:ext uri="{FF2B5EF4-FFF2-40B4-BE49-F238E27FC236}">
                  <a16:creationId xmlns:a16="http://schemas.microsoft.com/office/drawing/2014/main" id="{B882F6EB-C31F-4267-A3DF-9C941EBE456C}"/>
                </a:ext>
              </a:extLst>
            </p:cNvPr>
            <p:cNvSpPr/>
            <p:nvPr/>
          </p:nvSpPr>
          <p:spPr>
            <a:xfrm>
              <a:off x="8573757" y="2627232"/>
              <a:ext cx="528638" cy="345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2462F82C-032F-43CC-8C19-06B7F6F1CE39}"/>
                </a:ext>
              </a:extLst>
            </p:cNvPr>
            <p:cNvSpPr txBox="1"/>
            <p:nvPr/>
          </p:nvSpPr>
          <p:spPr>
            <a:xfrm>
              <a:off x="8496020" y="2603262"/>
              <a:ext cx="684111"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EBR</a:t>
              </a:r>
              <a:endParaRPr kumimoji="1" lang="zh-CN" altLang="en-US" dirty="0">
                <a:latin typeface="Times New Roman" panose="02020603050405020304" pitchFamily="18" charset="0"/>
                <a:cs typeface="Times New Roman" panose="02020603050405020304" pitchFamily="18" charset="0"/>
              </a:endParaRPr>
            </a:p>
          </p:txBody>
        </p:sp>
      </p:grpSp>
      <p:grpSp>
        <p:nvGrpSpPr>
          <p:cNvPr id="20" name="组合 19">
            <a:extLst>
              <a:ext uri="{FF2B5EF4-FFF2-40B4-BE49-F238E27FC236}">
                <a16:creationId xmlns:a16="http://schemas.microsoft.com/office/drawing/2014/main" id="{4CA9EB6D-023A-447C-95AA-A750E49A0F6A}"/>
              </a:ext>
            </a:extLst>
          </p:cNvPr>
          <p:cNvGrpSpPr/>
          <p:nvPr/>
        </p:nvGrpSpPr>
        <p:grpSpPr>
          <a:xfrm>
            <a:off x="9323055" y="2581025"/>
            <a:ext cx="1220344" cy="369332"/>
            <a:chOff x="8496020" y="2603262"/>
            <a:chExt cx="684111" cy="484979"/>
          </a:xfrm>
        </p:grpSpPr>
        <p:sp>
          <p:nvSpPr>
            <p:cNvPr id="22" name="矩形 21">
              <a:extLst>
                <a:ext uri="{FF2B5EF4-FFF2-40B4-BE49-F238E27FC236}">
                  <a16:creationId xmlns:a16="http://schemas.microsoft.com/office/drawing/2014/main" id="{7A81C3A6-C4C1-45DB-B113-6E1EE76A38A9}"/>
                </a:ext>
              </a:extLst>
            </p:cNvPr>
            <p:cNvSpPr/>
            <p:nvPr/>
          </p:nvSpPr>
          <p:spPr>
            <a:xfrm>
              <a:off x="8573757" y="2627232"/>
              <a:ext cx="528638" cy="345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17132221-ED2D-4471-B562-B714D7A3127B}"/>
                </a:ext>
              </a:extLst>
            </p:cNvPr>
            <p:cNvSpPr txBox="1"/>
            <p:nvPr/>
          </p:nvSpPr>
          <p:spPr>
            <a:xfrm>
              <a:off x="8496020" y="2603262"/>
              <a:ext cx="684111" cy="484979"/>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EBR+A</a:t>
              </a:r>
            </a:p>
          </p:txBody>
        </p:sp>
      </p:grpSp>
      <p:grpSp>
        <p:nvGrpSpPr>
          <p:cNvPr id="24" name="组合 23">
            <a:extLst>
              <a:ext uri="{FF2B5EF4-FFF2-40B4-BE49-F238E27FC236}">
                <a16:creationId xmlns:a16="http://schemas.microsoft.com/office/drawing/2014/main" id="{364F71D0-D29D-40AA-8F98-EDB270CC3B2E}"/>
              </a:ext>
            </a:extLst>
          </p:cNvPr>
          <p:cNvGrpSpPr/>
          <p:nvPr/>
        </p:nvGrpSpPr>
        <p:grpSpPr>
          <a:xfrm>
            <a:off x="7597515" y="2581025"/>
            <a:ext cx="765455" cy="369332"/>
            <a:chOff x="8496020" y="2603262"/>
            <a:chExt cx="684111" cy="369332"/>
          </a:xfrm>
        </p:grpSpPr>
        <p:sp>
          <p:nvSpPr>
            <p:cNvPr id="25" name="矩形 24">
              <a:extLst>
                <a:ext uri="{FF2B5EF4-FFF2-40B4-BE49-F238E27FC236}">
                  <a16:creationId xmlns:a16="http://schemas.microsoft.com/office/drawing/2014/main" id="{440FE6F8-57F6-41FF-BB00-72412D22E30A}"/>
                </a:ext>
              </a:extLst>
            </p:cNvPr>
            <p:cNvSpPr/>
            <p:nvPr/>
          </p:nvSpPr>
          <p:spPr>
            <a:xfrm>
              <a:off x="8573757" y="2627232"/>
              <a:ext cx="528638" cy="345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562CE334-362B-4DFD-8D18-EC7FE74926D4}"/>
                </a:ext>
              </a:extLst>
            </p:cNvPr>
            <p:cNvSpPr txBox="1"/>
            <p:nvPr/>
          </p:nvSpPr>
          <p:spPr>
            <a:xfrm>
              <a:off x="8496020" y="2603262"/>
              <a:ext cx="684111"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BR</a:t>
              </a:r>
              <a:endParaRPr kumimoji="1" lang="zh-CN" alt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598409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Scalability</a:t>
            </a:r>
            <a:endParaRPr lang="zh-CN" altLang="en-US" sz="4000" dirty="0">
              <a:latin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灯片编号占位符 61">
            <a:extLst>
              <a:ext uri="{FF2B5EF4-FFF2-40B4-BE49-F238E27FC236}">
                <a16:creationId xmlns:a16="http://schemas.microsoft.com/office/drawing/2014/main" id="{EB7206D7-82C5-4AB7-9DAE-73743406773E}"/>
              </a:ext>
            </a:extLst>
          </p:cNvPr>
          <p:cNvSpPr>
            <a:spLocks noGrp="1"/>
          </p:cNvSpPr>
          <p:nvPr>
            <p:ph type="sldNum" sz="quarter" idx="12"/>
          </p:nvPr>
        </p:nvSpPr>
        <p:spPr/>
        <p:txBody>
          <a:bodyPr/>
          <a:lstStyle/>
          <a:p>
            <a:fld id="{67A30710-B177-4468-8261-72019EDF17CF}" type="slidenum">
              <a:rPr lang="zh-CN" altLang="en-US" smtClean="0"/>
              <a:t>36</a:t>
            </a:fld>
            <a:endParaRPr lang="zh-CN" altLang="en-US" dirty="0"/>
          </a:p>
        </p:txBody>
      </p:sp>
      <p:sp>
        <p:nvSpPr>
          <p:cNvPr id="34" name="文本框 33">
            <a:extLst>
              <a:ext uri="{FF2B5EF4-FFF2-40B4-BE49-F238E27FC236}">
                <a16:creationId xmlns:a16="http://schemas.microsoft.com/office/drawing/2014/main" id="{AD7A0649-097F-40DF-8598-C1D1BFBC8610}"/>
              </a:ext>
            </a:extLst>
          </p:cNvPr>
          <p:cNvSpPr txBox="1"/>
          <p:nvPr/>
        </p:nvSpPr>
        <p:spPr>
          <a:xfrm>
            <a:off x="1057527" y="4278858"/>
            <a:ext cx="5144390"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Fig. 5: Increasing the number of nodes in each group.</a:t>
            </a:r>
            <a:endParaRPr kumimoji="1"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C3D6E874-06D6-4631-98D3-302DA7811BBA}"/>
              </a:ext>
            </a:extLst>
          </p:cNvPr>
          <p:cNvSpPr txBox="1"/>
          <p:nvPr/>
        </p:nvSpPr>
        <p:spPr>
          <a:xfrm>
            <a:off x="6864223" y="4278858"/>
            <a:ext cx="3946321"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Fig. 6: Increasing the number of groups.</a:t>
            </a:r>
            <a:endParaRPr kumimoji="1" lang="zh-CN" altLang="en-US"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AD6C89AA-8109-4A0D-A70A-2550A098A05B}"/>
              </a:ext>
            </a:extLst>
          </p:cNvPr>
          <p:cNvPicPr>
            <a:picLocks noChangeAspect="1"/>
          </p:cNvPicPr>
          <p:nvPr/>
        </p:nvPicPr>
        <p:blipFill rotWithShape="1">
          <a:blip r:embed="rId3">
            <a:extLst>
              <a:ext uri="{28A0092B-C50C-407E-A947-70E740481C1C}">
                <a14:useLocalDpi xmlns:a14="http://schemas.microsoft.com/office/drawing/2010/main" val="0"/>
              </a:ext>
            </a:extLst>
          </a:blip>
          <a:srcRect l="6897" t="1028" b="17503"/>
          <a:stretch/>
        </p:blipFill>
        <p:spPr>
          <a:xfrm>
            <a:off x="1216111" y="1801568"/>
            <a:ext cx="4690933" cy="2443708"/>
          </a:xfrm>
          <a:prstGeom prst="rect">
            <a:avLst/>
          </a:prstGeom>
        </p:spPr>
      </p:pic>
      <p:pic>
        <p:nvPicPr>
          <p:cNvPr id="10" name="图片 9">
            <a:extLst>
              <a:ext uri="{FF2B5EF4-FFF2-40B4-BE49-F238E27FC236}">
                <a16:creationId xmlns:a16="http://schemas.microsoft.com/office/drawing/2014/main" id="{E753F6B9-F520-4422-9CC1-FDA2F88588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4003" y="1801568"/>
            <a:ext cx="4946760" cy="3068882"/>
          </a:xfrm>
          <a:prstGeom prst="rect">
            <a:avLst/>
          </a:prstGeom>
        </p:spPr>
      </p:pic>
      <p:sp>
        <p:nvSpPr>
          <p:cNvPr id="9" name="文本框 8">
            <a:extLst>
              <a:ext uri="{FF2B5EF4-FFF2-40B4-BE49-F238E27FC236}">
                <a16:creationId xmlns:a16="http://schemas.microsoft.com/office/drawing/2014/main" id="{F3D06C10-C6C4-4CC5-8FFB-C9C2A35B3F7A}"/>
              </a:ext>
            </a:extLst>
          </p:cNvPr>
          <p:cNvSpPr txBox="1"/>
          <p:nvPr/>
        </p:nvSpPr>
        <p:spPr>
          <a:xfrm>
            <a:off x="1087669" y="5054952"/>
            <a:ext cx="10008445" cy="830997"/>
          </a:xfrm>
          <a:prstGeom prst="rect">
            <a:avLst/>
          </a:prstGeom>
          <a:noFill/>
        </p:spPr>
        <p:txBody>
          <a:bodyPr wrap="none" rtlCol="0">
            <a:spAutoFit/>
          </a:bodyPr>
          <a:lstStyle/>
          <a:p>
            <a:pPr marL="342900" indent="-342900">
              <a:buFont typeface="Arial" panose="020B0604020202020204" pitchFamily="34" charset="0"/>
              <a:buChar char="•"/>
            </a:pPr>
            <a:r>
              <a:rPr kumimoji="1" lang="en-US" altLang="zh-CN" sz="2400" dirty="0">
                <a:latin typeface="Calibri" panose="020F0502020204030204" pitchFamily="34" charset="0"/>
                <a:ea typeface="Calibri" panose="020F0502020204030204" pitchFamily="34" charset="0"/>
                <a:cs typeface="Calibri" panose="020F0502020204030204" pitchFamily="34" charset="0"/>
              </a:rPr>
              <a:t>Encoded bijective replication aggregates the bandwidth of nodes in a group.</a:t>
            </a:r>
          </a:p>
          <a:p>
            <a:pPr marL="342900" indent="-342900">
              <a:buFont typeface="Arial" panose="020B0604020202020204" pitchFamily="34" charset="0"/>
              <a:buChar char="•"/>
            </a:pPr>
            <a:r>
              <a:rPr kumimoji="1" lang="en-US" altLang="zh-CN" sz="2400" dirty="0">
                <a:latin typeface="Calibri" panose="020F0502020204030204" pitchFamily="34" charset="0"/>
                <a:ea typeface="Calibri" panose="020F0502020204030204" pitchFamily="34" charset="0"/>
                <a:cs typeface="Calibri" panose="020F0502020204030204" pitchFamily="34" charset="0"/>
              </a:rPr>
              <a:t>Increasing the number of groups increases WAN communication overhead.</a:t>
            </a:r>
          </a:p>
        </p:txBody>
      </p:sp>
    </p:spTree>
    <p:extLst>
      <p:ext uri="{BB962C8B-B14F-4D97-AF65-F5344CB8AC3E}">
        <p14:creationId xmlns:p14="http://schemas.microsoft.com/office/powerpoint/2010/main" val="21283689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C1D59BC-F1FB-4ADF-8BB5-F403E06FB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2088" y="1609080"/>
            <a:ext cx="8727824" cy="3176647"/>
          </a:xfrm>
          <a:prstGeom prst="rect">
            <a:avLst/>
          </a:prstGeom>
        </p:spPr>
      </p:pic>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Fault tolerance</a:t>
            </a:r>
            <a:endParaRPr lang="zh-CN" altLang="en-US" sz="4000" dirty="0">
              <a:latin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灯片编号占位符 61">
            <a:extLst>
              <a:ext uri="{FF2B5EF4-FFF2-40B4-BE49-F238E27FC236}">
                <a16:creationId xmlns:a16="http://schemas.microsoft.com/office/drawing/2014/main" id="{EB7206D7-82C5-4AB7-9DAE-73743406773E}"/>
              </a:ext>
            </a:extLst>
          </p:cNvPr>
          <p:cNvSpPr>
            <a:spLocks noGrp="1"/>
          </p:cNvSpPr>
          <p:nvPr>
            <p:ph type="sldNum" sz="quarter" idx="12"/>
          </p:nvPr>
        </p:nvSpPr>
        <p:spPr/>
        <p:txBody>
          <a:bodyPr/>
          <a:lstStyle/>
          <a:p>
            <a:fld id="{67A30710-B177-4468-8261-72019EDF17CF}" type="slidenum">
              <a:rPr lang="zh-CN" altLang="en-US" smtClean="0"/>
              <a:t>37</a:t>
            </a:fld>
            <a:endParaRPr lang="zh-CN" altLang="en-US" dirty="0"/>
          </a:p>
        </p:txBody>
      </p:sp>
      <p:sp>
        <p:nvSpPr>
          <p:cNvPr id="34" name="文本框 33">
            <a:extLst>
              <a:ext uri="{FF2B5EF4-FFF2-40B4-BE49-F238E27FC236}">
                <a16:creationId xmlns:a16="http://schemas.microsoft.com/office/drawing/2014/main" id="{AD7A0649-097F-40DF-8598-C1D1BFBC8610}"/>
              </a:ext>
            </a:extLst>
          </p:cNvPr>
          <p:cNvSpPr txBox="1"/>
          <p:nvPr/>
        </p:nvSpPr>
        <p:spPr>
          <a:xfrm>
            <a:off x="3419727" y="4228058"/>
            <a:ext cx="5144390"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Fig. 7: Performance under failures.</a:t>
            </a:r>
            <a:endParaRPr kumimoji="1"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0389666E-36B9-408D-9E9B-CD79ECCF583C}"/>
              </a:ext>
            </a:extLst>
          </p:cNvPr>
          <p:cNvSpPr txBox="1"/>
          <p:nvPr/>
        </p:nvSpPr>
        <p:spPr>
          <a:xfrm>
            <a:off x="1087669" y="5054952"/>
            <a:ext cx="7690119" cy="461665"/>
          </a:xfrm>
          <a:prstGeom prst="rect">
            <a:avLst/>
          </a:prstGeom>
          <a:noFill/>
        </p:spPr>
        <p:txBody>
          <a:bodyPr wrap="none" rtlCol="0">
            <a:spAutoFit/>
          </a:bodyPr>
          <a:lstStyle/>
          <a:p>
            <a:pPr marL="342900" indent="-342900">
              <a:buFont typeface="Arial" panose="020B0604020202020204" pitchFamily="34" charset="0"/>
              <a:buChar char="•"/>
            </a:pPr>
            <a:r>
              <a:rPr kumimoji="1" lang="en-US" altLang="zh-CN" sz="2400" dirty="0">
                <a:latin typeface="Calibri" panose="020F0502020204030204" pitchFamily="34" charset="0"/>
                <a:ea typeface="Calibri" panose="020F0502020204030204" pitchFamily="34" charset="0"/>
                <a:cs typeface="Calibri" panose="020F0502020204030204" pitchFamily="34" charset="0"/>
              </a:rPr>
              <a:t>MassBFT is robust under node failures and group failures.</a:t>
            </a:r>
          </a:p>
        </p:txBody>
      </p:sp>
    </p:spTree>
    <p:extLst>
      <p:ext uri="{BB962C8B-B14F-4D97-AF65-F5344CB8AC3E}">
        <p14:creationId xmlns:p14="http://schemas.microsoft.com/office/powerpoint/2010/main" val="21066870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Conclusion</a:t>
            </a:r>
            <a:endParaRPr lang="zh-CN" altLang="en-US" sz="4000" dirty="0">
              <a:latin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灯片编号占位符 61">
            <a:extLst>
              <a:ext uri="{FF2B5EF4-FFF2-40B4-BE49-F238E27FC236}">
                <a16:creationId xmlns:a16="http://schemas.microsoft.com/office/drawing/2014/main" id="{EB7206D7-82C5-4AB7-9DAE-73743406773E}"/>
              </a:ext>
            </a:extLst>
          </p:cNvPr>
          <p:cNvSpPr>
            <a:spLocks noGrp="1"/>
          </p:cNvSpPr>
          <p:nvPr>
            <p:ph type="sldNum" sz="quarter" idx="12"/>
          </p:nvPr>
        </p:nvSpPr>
        <p:spPr/>
        <p:txBody>
          <a:bodyPr/>
          <a:lstStyle/>
          <a:p>
            <a:fld id="{67A30710-B177-4468-8261-72019EDF17CF}" type="slidenum">
              <a:rPr lang="zh-CN" altLang="en-US" smtClean="0"/>
              <a:t>38</a:t>
            </a:fld>
            <a:endParaRPr lang="zh-CN" altLang="en-US" dirty="0"/>
          </a:p>
        </p:txBody>
      </p:sp>
      <p:sp>
        <p:nvSpPr>
          <p:cNvPr id="7" name="内容占位符 2">
            <a:extLst>
              <a:ext uri="{FF2B5EF4-FFF2-40B4-BE49-F238E27FC236}">
                <a16:creationId xmlns:a16="http://schemas.microsoft.com/office/drawing/2014/main" id="{B1BE7BA6-7C8F-4D51-A05F-499DB42EED47}"/>
              </a:ext>
            </a:extLst>
          </p:cNvPr>
          <p:cNvSpPr>
            <a:spLocks noGrp="1"/>
          </p:cNvSpPr>
          <p:nvPr>
            <p:ph idx="1"/>
          </p:nvPr>
        </p:nvSpPr>
        <p:spPr>
          <a:xfrm>
            <a:off x="838200" y="2275696"/>
            <a:ext cx="10515600" cy="3217054"/>
          </a:xfrm>
        </p:spPr>
        <p:txBody>
          <a:bodyPr>
            <a:normAutofit/>
          </a:bodyPr>
          <a:lstStyle/>
          <a:p>
            <a:r>
              <a:rPr lang="en-US" altLang="zh-CN" sz="3200"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We propose encoded bijective replication to improve the log replication efficiency of a group.</a:t>
            </a:r>
          </a:p>
          <a:p>
            <a:endParaRPr lang="en-US" altLang="zh-CN" sz="3200" i="0" dirty="0">
              <a:solidFill>
                <a:srgbClr val="262626"/>
              </a:solidFill>
              <a:effectLst/>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en-US" altLang="zh-CN" sz="3200" b="1" dirty="0">
                <a:solidFill>
                  <a:srgbClr val="262626"/>
                </a:solidFill>
                <a:latin typeface="Calibri" panose="020F0502020204030204" pitchFamily="34" charset="0"/>
                <a:ea typeface="Calibri" panose="020F0502020204030204" pitchFamily="34" charset="0"/>
                <a:cs typeface="Calibri" panose="020F0502020204030204" pitchFamily="34" charset="0"/>
              </a:rPr>
              <a:t>We propose asynchronous log ordering to enable all groups to propose entries at their own maximum rate</a:t>
            </a:r>
            <a:r>
              <a:rPr lang="en-US" altLang="zh-CN" sz="3200"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29094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14AE0D9-F185-4021-9879-8FC2DA029EE9}"/>
              </a:ext>
            </a:extLst>
          </p:cNvPr>
          <p:cNvSpPr>
            <a:spLocks noGrp="1"/>
          </p:cNvSpPr>
          <p:nvPr>
            <p:ph type="sldNum" sz="quarter" idx="12"/>
          </p:nvPr>
        </p:nvSpPr>
        <p:spPr/>
        <p:txBody>
          <a:bodyPr/>
          <a:lstStyle/>
          <a:p>
            <a:fld id="{67A30710-B177-4468-8261-72019EDF17CF}" type="slidenum">
              <a:rPr lang="zh-CN" altLang="en-US" smtClean="0"/>
              <a:t>39</a:t>
            </a:fld>
            <a:endParaRPr lang="zh-CN" altLang="en-US"/>
          </a:p>
        </p:txBody>
      </p:sp>
      <p:sp>
        <p:nvSpPr>
          <p:cNvPr id="5" name="文本框 4">
            <a:extLst>
              <a:ext uri="{FF2B5EF4-FFF2-40B4-BE49-F238E27FC236}">
                <a16:creationId xmlns:a16="http://schemas.microsoft.com/office/drawing/2014/main" id="{4E1CBC41-58F9-4089-936B-FA079233AF3C}"/>
              </a:ext>
            </a:extLst>
          </p:cNvPr>
          <p:cNvSpPr txBox="1"/>
          <p:nvPr/>
        </p:nvSpPr>
        <p:spPr>
          <a:xfrm>
            <a:off x="3308442" y="3044280"/>
            <a:ext cx="5575116" cy="769441"/>
          </a:xfrm>
          <a:prstGeom prst="rect">
            <a:avLst/>
          </a:prstGeom>
          <a:noFill/>
        </p:spPr>
        <p:txBody>
          <a:bodyPr wrap="none" rtlCol="0">
            <a:spAutoFit/>
          </a:bodyPr>
          <a:lstStyle/>
          <a:p>
            <a:r>
              <a:rPr kumimoji="1" lang="fr-FR" altLang="zh-CN" sz="4400" dirty="0" err="1">
                <a:latin typeface="Calibri" panose="020F0502020204030204" pitchFamily="34" charset="0"/>
                <a:ea typeface="Calibri" panose="020F0502020204030204" pitchFamily="34" charset="0"/>
                <a:cs typeface="Calibri" panose="020F0502020204030204" pitchFamily="34" charset="0"/>
              </a:rPr>
              <a:t>Thank</a:t>
            </a:r>
            <a:r>
              <a:rPr kumimoji="1" lang="fr-FR" altLang="zh-CN" sz="4400" dirty="0">
                <a:latin typeface="Calibri" panose="020F0502020204030204" pitchFamily="34" charset="0"/>
                <a:ea typeface="Calibri" panose="020F0502020204030204" pitchFamily="34" charset="0"/>
                <a:cs typeface="Calibri" panose="020F0502020204030204" pitchFamily="34" charset="0"/>
              </a:rPr>
              <a:t> </a:t>
            </a:r>
            <a:r>
              <a:rPr kumimoji="1" lang="fr-FR" altLang="zh-CN" sz="4400" dirty="0" err="1">
                <a:latin typeface="Calibri" panose="020F0502020204030204" pitchFamily="34" charset="0"/>
                <a:ea typeface="Calibri" panose="020F0502020204030204" pitchFamily="34" charset="0"/>
                <a:cs typeface="Calibri" panose="020F0502020204030204" pitchFamily="34" charset="0"/>
              </a:rPr>
              <a:t>you</a:t>
            </a:r>
            <a:r>
              <a:rPr kumimoji="1" lang="fr-FR" altLang="zh-CN" sz="4400" dirty="0">
                <a:latin typeface="Calibri" panose="020F0502020204030204" pitchFamily="34" charset="0"/>
                <a:ea typeface="Calibri" panose="020F0502020204030204" pitchFamily="34" charset="0"/>
                <a:cs typeface="Calibri" panose="020F0502020204030204" pitchFamily="34" charset="0"/>
              </a:rPr>
              <a:t> for </a:t>
            </a:r>
            <a:r>
              <a:rPr kumimoji="1" lang="fr-FR" altLang="zh-CN" sz="4400" dirty="0" err="1">
                <a:latin typeface="Calibri" panose="020F0502020204030204" pitchFamily="34" charset="0"/>
                <a:ea typeface="Calibri" panose="020F0502020204030204" pitchFamily="34" charset="0"/>
                <a:cs typeface="Calibri" panose="020F0502020204030204" pitchFamily="34" charset="0"/>
              </a:rPr>
              <a:t>listening</a:t>
            </a:r>
            <a:r>
              <a:rPr kumimoji="1" lang="fr-FR" altLang="zh-CN" sz="4400" dirty="0">
                <a:latin typeface="Calibri" panose="020F0502020204030204" pitchFamily="34" charset="0"/>
                <a:ea typeface="Calibri" panose="020F0502020204030204" pitchFamily="34" charset="0"/>
                <a:cs typeface="Calibri" panose="020F0502020204030204" pitchFamily="34" charset="0"/>
              </a:rPr>
              <a:t>!</a:t>
            </a:r>
            <a:endParaRPr kumimoji="1" lang="zh-CN" altLang="en-US"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7843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Geo-Distributed Consensus</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p:txBody>
          <a:bodyPr/>
          <a:lstStyle/>
          <a:p>
            <a:pPr algn="l"/>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Hierarchical structure </a:t>
            </a: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to increase WAN bandwidth utilization.</a:t>
            </a: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28" name="矩形 27">
            <a:extLst>
              <a:ext uri="{FF2B5EF4-FFF2-40B4-BE49-F238E27FC236}">
                <a16:creationId xmlns:a16="http://schemas.microsoft.com/office/drawing/2014/main" id="{90A3A2DB-0F95-40E7-8FDD-5DA539537047}"/>
              </a:ext>
            </a:extLst>
          </p:cNvPr>
          <p:cNvSpPr/>
          <p:nvPr/>
        </p:nvSpPr>
        <p:spPr>
          <a:xfrm>
            <a:off x="1407041" y="2450806"/>
            <a:ext cx="2964934" cy="1478258"/>
          </a:xfrm>
          <a:prstGeom prst="rect">
            <a:avLst/>
          </a:prstGeom>
          <a:noFill/>
          <a:ln w="38100">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29" name="矩形 28">
            <a:extLst>
              <a:ext uri="{FF2B5EF4-FFF2-40B4-BE49-F238E27FC236}">
                <a16:creationId xmlns:a16="http://schemas.microsoft.com/office/drawing/2014/main" id="{9C9C17C8-8725-4EC6-BAA0-9A21E4C06D2B}"/>
              </a:ext>
            </a:extLst>
          </p:cNvPr>
          <p:cNvSpPr/>
          <p:nvPr/>
        </p:nvSpPr>
        <p:spPr>
          <a:xfrm>
            <a:off x="1407041" y="4484393"/>
            <a:ext cx="2964934" cy="1478258"/>
          </a:xfrm>
          <a:prstGeom prst="rect">
            <a:avLst/>
          </a:prstGeom>
          <a:noFill/>
          <a:ln w="381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2C5FDA55-80DB-4E0E-8BA2-6FB3EF5D828F}"/>
                  </a:ext>
                </a:extLst>
              </p:cNvPr>
              <p:cNvSpPr txBox="1"/>
              <p:nvPr/>
            </p:nvSpPr>
            <p:spPr>
              <a:xfrm>
                <a:off x="1372652" y="3929064"/>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30" name="文本框 29">
                <a:extLst>
                  <a:ext uri="{FF2B5EF4-FFF2-40B4-BE49-F238E27FC236}">
                    <a16:creationId xmlns:a16="http://schemas.microsoft.com/office/drawing/2014/main" id="{2C5FDA55-80DB-4E0E-8BA2-6FB3EF5D828F}"/>
                  </a:ext>
                </a:extLst>
              </p:cNvPr>
              <p:cNvSpPr txBox="1">
                <a:spLocks noRot="1" noChangeAspect="1" noMove="1" noResize="1" noEditPoints="1" noAdjustHandles="1" noChangeArrowheads="1" noChangeShapeType="1" noTextEdit="1"/>
              </p:cNvSpPr>
              <p:nvPr/>
            </p:nvSpPr>
            <p:spPr>
              <a:xfrm>
                <a:off x="1372652" y="3929064"/>
                <a:ext cx="3033712" cy="461665"/>
              </a:xfrm>
              <a:prstGeom prst="rect">
                <a:avLst/>
              </a:prstGeom>
              <a:blipFill>
                <a:blip r:embed="rId3"/>
                <a:stretch>
                  <a:fillRect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BDFF093B-40C1-4E61-A485-72BA1F4EFFDD}"/>
                  </a:ext>
                </a:extLst>
              </p:cNvPr>
              <p:cNvSpPr txBox="1"/>
              <p:nvPr/>
            </p:nvSpPr>
            <p:spPr>
              <a:xfrm>
                <a:off x="1338263" y="5960769"/>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32" name="文本框 31">
                <a:extLst>
                  <a:ext uri="{FF2B5EF4-FFF2-40B4-BE49-F238E27FC236}">
                    <a16:creationId xmlns:a16="http://schemas.microsoft.com/office/drawing/2014/main" id="{BDFF093B-40C1-4E61-A485-72BA1F4EFFDD}"/>
                  </a:ext>
                </a:extLst>
              </p:cNvPr>
              <p:cNvSpPr txBox="1">
                <a:spLocks noRot="1" noChangeAspect="1" noMove="1" noResize="1" noEditPoints="1" noAdjustHandles="1" noChangeArrowheads="1" noChangeShapeType="1" noTextEdit="1"/>
              </p:cNvSpPr>
              <p:nvPr/>
            </p:nvSpPr>
            <p:spPr>
              <a:xfrm>
                <a:off x="1338263" y="5960769"/>
                <a:ext cx="3033712" cy="461665"/>
              </a:xfrm>
              <a:prstGeom prst="rect">
                <a:avLst/>
              </a:prstGeom>
              <a:blipFill>
                <a:blip r:embed="rId4"/>
                <a:stretch>
                  <a:fillRect t="-10526" b="-28947"/>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749BC77C-EB91-4871-AB98-83E820EA66C1}"/>
              </a:ext>
            </a:extLst>
          </p:cNvPr>
          <p:cNvSpPr txBox="1"/>
          <p:nvPr/>
        </p:nvSpPr>
        <p:spPr>
          <a:xfrm>
            <a:off x="5133976" y="2450806"/>
            <a:ext cx="6577012" cy="1697068"/>
          </a:xfrm>
          <a:prstGeom prst="rect">
            <a:avLst/>
          </a:prstGeom>
          <a:noFill/>
        </p:spPr>
        <p:txBody>
          <a:bodyPr wrap="square">
            <a:spAutoFit/>
          </a:bodyPr>
          <a:lstStyle/>
          <a:p>
            <a:pPr marL="342900" indent="-342900" algn="l">
              <a:lnSpc>
                <a:spcPct val="150000"/>
              </a:lnSpc>
              <a:buFont typeface="+mj-lt"/>
              <a:buAutoNum type="arabicPeriod"/>
            </a:pPr>
            <a:r>
              <a:rPr lang="en-US" altLang="zh-CN" sz="2400"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Node partitioning based on datacenter location</a:t>
            </a:r>
          </a:p>
          <a:p>
            <a:pPr marL="342900" indent="-342900" algn="l">
              <a:lnSpc>
                <a:spcPct val="150000"/>
              </a:lnSpc>
              <a:buFont typeface="+mj-lt"/>
              <a:buAutoNum type="arabicPeriod"/>
            </a:pPr>
            <a:r>
              <a:rPr lang="en-US" altLang="zh-CN" sz="2400"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Local consensus to prevent Byzantine faults</a:t>
            </a:r>
          </a:p>
          <a:p>
            <a:pPr marL="342900" indent="-342900" algn="l">
              <a:lnSpc>
                <a:spcPct val="150000"/>
              </a:lnSpc>
              <a:buFont typeface="+mj-lt"/>
              <a:buAutoNum type="arabicPeriod"/>
            </a:pPr>
            <a:r>
              <a:rPr lang="en-US" altLang="zh-CN" sz="2400"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Global consensus to ensure availability</a:t>
            </a:r>
          </a:p>
        </p:txBody>
      </p:sp>
      <p:sp>
        <p:nvSpPr>
          <p:cNvPr id="35" name="椭圆 34">
            <a:extLst>
              <a:ext uri="{FF2B5EF4-FFF2-40B4-BE49-F238E27FC236}">
                <a16:creationId xmlns:a16="http://schemas.microsoft.com/office/drawing/2014/main" id="{DA6F5498-8FDF-48E1-B08E-11909E78E812}"/>
              </a:ext>
            </a:extLst>
          </p:cNvPr>
          <p:cNvSpPr/>
          <p:nvPr/>
        </p:nvSpPr>
        <p:spPr>
          <a:xfrm>
            <a:off x="2130848" y="2951039"/>
            <a:ext cx="216000" cy="216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36" name="椭圆 35">
            <a:extLst>
              <a:ext uri="{FF2B5EF4-FFF2-40B4-BE49-F238E27FC236}">
                <a16:creationId xmlns:a16="http://schemas.microsoft.com/office/drawing/2014/main" id="{B5EB8353-6F34-4368-AC8E-9363986FA0A2}"/>
              </a:ext>
            </a:extLst>
          </p:cNvPr>
          <p:cNvSpPr/>
          <p:nvPr/>
        </p:nvSpPr>
        <p:spPr>
          <a:xfrm>
            <a:off x="3000849" y="2526773"/>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37" name="椭圆 36">
            <a:extLst>
              <a:ext uri="{FF2B5EF4-FFF2-40B4-BE49-F238E27FC236}">
                <a16:creationId xmlns:a16="http://schemas.microsoft.com/office/drawing/2014/main" id="{5C5E46F6-9579-4A3A-A630-C9546CC35481}"/>
              </a:ext>
            </a:extLst>
          </p:cNvPr>
          <p:cNvSpPr/>
          <p:nvPr/>
        </p:nvSpPr>
        <p:spPr>
          <a:xfrm>
            <a:off x="3000849" y="2951039"/>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38" name="椭圆 37">
            <a:extLst>
              <a:ext uri="{FF2B5EF4-FFF2-40B4-BE49-F238E27FC236}">
                <a16:creationId xmlns:a16="http://schemas.microsoft.com/office/drawing/2014/main" id="{D1C639FF-942C-47DA-AFE0-9F10615B9B6A}"/>
              </a:ext>
            </a:extLst>
          </p:cNvPr>
          <p:cNvSpPr/>
          <p:nvPr/>
        </p:nvSpPr>
        <p:spPr>
          <a:xfrm>
            <a:off x="3000849" y="3375306"/>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43" name="椭圆 42">
            <a:extLst>
              <a:ext uri="{FF2B5EF4-FFF2-40B4-BE49-F238E27FC236}">
                <a16:creationId xmlns:a16="http://schemas.microsoft.com/office/drawing/2014/main" id="{E2CAED42-58C0-4552-8F7D-E954978D3CE8}"/>
              </a:ext>
            </a:extLst>
          </p:cNvPr>
          <p:cNvSpPr/>
          <p:nvPr/>
        </p:nvSpPr>
        <p:spPr>
          <a:xfrm>
            <a:off x="2130848" y="5021447"/>
            <a:ext cx="216000" cy="216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44" name="椭圆 43">
            <a:extLst>
              <a:ext uri="{FF2B5EF4-FFF2-40B4-BE49-F238E27FC236}">
                <a16:creationId xmlns:a16="http://schemas.microsoft.com/office/drawing/2014/main" id="{6670C885-9CD2-463F-8B16-DC2A2B9E5368}"/>
              </a:ext>
            </a:extLst>
          </p:cNvPr>
          <p:cNvSpPr/>
          <p:nvPr/>
        </p:nvSpPr>
        <p:spPr>
          <a:xfrm>
            <a:off x="3000849" y="4597181"/>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45" name="椭圆 44">
            <a:extLst>
              <a:ext uri="{FF2B5EF4-FFF2-40B4-BE49-F238E27FC236}">
                <a16:creationId xmlns:a16="http://schemas.microsoft.com/office/drawing/2014/main" id="{45C96D7D-68D4-49DF-8514-DA7D967D7A26}"/>
              </a:ext>
            </a:extLst>
          </p:cNvPr>
          <p:cNvSpPr/>
          <p:nvPr/>
        </p:nvSpPr>
        <p:spPr>
          <a:xfrm>
            <a:off x="3000849" y="5021447"/>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46" name="椭圆 45">
            <a:extLst>
              <a:ext uri="{FF2B5EF4-FFF2-40B4-BE49-F238E27FC236}">
                <a16:creationId xmlns:a16="http://schemas.microsoft.com/office/drawing/2014/main" id="{417E6E81-988F-4A63-9777-F9C7465C005B}"/>
              </a:ext>
            </a:extLst>
          </p:cNvPr>
          <p:cNvSpPr/>
          <p:nvPr/>
        </p:nvSpPr>
        <p:spPr>
          <a:xfrm>
            <a:off x="3000849" y="5445714"/>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47" name="椭圆 46">
            <a:extLst>
              <a:ext uri="{FF2B5EF4-FFF2-40B4-BE49-F238E27FC236}">
                <a16:creationId xmlns:a16="http://schemas.microsoft.com/office/drawing/2014/main" id="{58F0BC63-7293-4555-BC07-7CE6C6C6A9D8}"/>
              </a:ext>
            </a:extLst>
          </p:cNvPr>
          <p:cNvSpPr/>
          <p:nvPr/>
        </p:nvSpPr>
        <p:spPr>
          <a:xfrm>
            <a:off x="3568532" y="4597181"/>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48" name="椭圆 47">
            <a:extLst>
              <a:ext uri="{FF2B5EF4-FFF2-40B4-BE49-F238E27FC236}">
                <a16:creationId xmlns:a16="http://schemas.microsoft.com/office/drawing/2014/main" id="{BE7572F5-F7B4-4066-A516-FD3F645EA83B}"/>
              </a:ext>
            </a:extLst>
          </p:cNvPr>
          <p:cNvSpPr/>
          <p:nvPr/>
        </p:nvSpPr>
        <p:spPr>
          <a:xfrm>
            <a:off x="3568532" y="5021447"/>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49" name="椭圆 48">
            <a:extLst>
              <a:ext uri="{FF2B5EF4-FFF2-40B4-BE49-F238E27FC236}">
                <a16:creationId xmlns:a16="http://schemas.microsoft.com/office/drawing/2014/main" id="{216C66EB-A4BE-426D-808D-A9A6916D25DE}"/>
              </a:ext>
            </a:extLst>
          </p:cNvPr>
          <p:cNvSpPr/>
          <p:nvPr/>
        </p:nvSpPr>
        <p:spPr>
          <a:xfrm>
            <a:off x="3568532" y="5445714"/>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50" name="文本框 49">
            <a:extLst>
              <a:ext uri="{FF2B5EF4-FFF2-40B4-BE49-F238E27FC236}">
                <a16:creationId xmlns:a16="http://schemas.microsoft.com/office/drawing/2014/main" id="{2CC0C90F-F6BC-4D2E-AA95-93683CEEDF0C}"/>
              </a:ext>
            </a:extLst>
          </p:cNvPr>
          <p:cNvSpPr txBox="1"/>
          <p:nvPr/>
        </p:nvSpPr>
        <p:spPr>
          <a:xfrm>
            <a:off x="1645917" y="3221974"/>
            <a:ext cx="1185862"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Leader</a:t>
            </a:r>
            <a:endParaRPr lang="zh-CN" altLang="en-US" b="1" dirty="0">
              <a:latin typeface="Calibri" panose="020F0502020204030204" pitchFamily="34" charset="0"/>
              <a:cs typeface="Calibri" panose="020F0502020204030204" pitchFamily="34" charset="0"/>
            </a:endParaRPr>
          </a:p>
        </p:txBody>
      </p:sp>
      <p:sp>
        <p:nvSpPr>
          <p:cNvPr id="51" name="文本框 50">
            <a:extLst>
              <a:ext uri="{FF2B5EF4-FFF2-40B4-BE49-F238E27FC236}">
                <a16:creationId xmlns:a16="http://schemas.microsoft.com/office/drawing/2014/main" id="{CF49ECF6-9FFE-478C-B06B-14193668C271}"/>
              </a:ext>
            </a:extLst>
          </p:cNvPr>
          <p:cNvSpPr txBox="1"/>
          <p:nvPr/>
        </p:nvSpPr>
        <p:spPr>
          <a:xfrm>
            <a:off x="2515918" y="3599626"/>
            <a:ext cx="1185862"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Followers</a:t>
            </a:r>
            <a:endParaRPr lang="zh-CN" altLang="en-US" b="1" dirty="0">
              <a:latin typeface="Calibri" panose="020F0502020204030204" pitchFamily="34" charset="0"/>
              <a:cs typeface="Calibri" panose="020F0502020204030204" pitchFamily="34" charset="0"/>
            </a:endParaRPr>
          </a:p>
        </p:txBody>
      </p:sp>
      <p:sp>
        <p:nvSpPr>
          <p:cNvPr id="52" name="文本框 51">
            <a:extLst>
              <a:ext uri="{FF2B5EF4-FFF2-40B4-BE49-F238E27FC236}">
                <a16:creationId xmlns:a16="http://schemas.microsoft.com/office/drawing/2014/main" id="{E1FCDB45-3C15-4972-8B74-CAF88DAD5CA1}"/>
              </a:ext>
            </a:extLst>
          </p:cNvPr>
          <p:cNvSpPr txBox="1"/>
          <p:nvPr/>
        </p:nvSpPr>
        <p:spPr>
          <a:xfrm>
            <a:off x="1645917" y="5246483"/>
            <a:ext cx="1185862"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Leader</a:t>
            </a:r>
            <a:endParaRPr lang="zh-CN" altLang="en-US" b="1" dirty="0">
              <a:latin typeface="Calibri" panose="020F0502020204030204" pitchFamily="34" charset="0"/>
              <a:cs typeface="Calibri" panose="020F0502020204030204" pitchFamily="34" charset="0"/>
            </a:endParaRPr>
          </a:p>
        </p:txBody>
      </p:sp>
      <p:sp>
        <p:nvSpPr>
          <p:cNvPr id="53" name="文本框 52">
            <a:extLst>
              <a:ext uri="{FF2B5EF4-FFF2-40B4-BE49-F238E27FC236}">
                <a16:creationId xmlns:a16="http://schemas.microsoft.com/office/drawing/2014/main" id="{044E387B-E83C-4258-95F3-3F82C2E730BF}"/>
              </a:ext>
            </a:extLst>
          </p:cNvPr>
          <p:cNvSpPr txBox="1"/>
          <p:nvPr/>
        </p:nvSpPr>
        <p:spPr>
          <a:xfrm>
            <a:off x="2768338" y="5624135"/>
            <a:ext cx="1185862"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Followers</a:t>
            </a:r>
            <a:endParaRPr lang="zh-CN" altLang="en-US" b="1" dirty="0">
              <a:latin typeface="Calibri" panose="020F0502020204030204" pitchFamily="34" charset="0"/>
              <a:cs typeface="Calibri" panose="020F0502020204030204" pitchFamily="34" charset="0"/>
            </a:endParaRPr>
          </a:p>
        </p:txBody>
      </p:sp>
      <p:sp>
        <p:nvSpPr>
          <p:cNvPr id="6" name="灯片编号占位符 5">
            <a:extLst>
              <a:ext uri="{FF2B5EF4-FFF2-40B4-BE49-F238E27FC236}">
                <a16:creationId xmlns:a16="http://schemas.microsoft.com/office/drawing/2014/main" id="{454408AA-6B91-4C45-B04D-F13C90CCCC59}"/>
              </a:ext>
            </a:extLst>
          </p:cNvPr>
          <p:cNvSpPr>
            <a:spLocks noGrp="1"/>
          </p:cNvSpPr>
          <p:nvPr>
            <p:ph type="sldNum" sz="quarter" idx="12"/>
          </p:nvPr>
        </p:nvSpPr>
        <p:spPr/>
        <p:txBody>
          <a:bodyPr/>
          <a:lstStyle/>
          <a:p>
            <a:fld id="{67A30710-B177-4468-8261-72019EDF17CF}" type="slidenum">
              <a:rPr lang="zh-CN" altLang="en-US" smtClean="0"/>
              <a:t>4</a:t>
            </a:fld>
            <a:endParaRPr lang="zh-CN" altLang="en-US"/>
          </a:p>
        </p:txBody>
      </p:sp>
      <p:sp>
        <p:nvSpPr>
          <p:cNvPr id="26" name="文本框 25">
            <a:extLst>
              <a:ext uri="{FF2B5EF4-FFF2-40B4-BE49-F238E27FC236}">
                <a16:creationId xmlns:a16="http://schemas.microsoft.com/office/drawing/2014/main" id="{B66694E2-EC17-413B-98BA-9AAD3C1B51C6}"/>
              </a:ext>
            </a:extLst>
          </p:cNvPr>
          <p:cNvSpPr txBox="1"/>
          <p:nvPr/>
        </p:nvSpPr>
        <p:spPr>
          <a:xfrm rot="16200000">
            <a:off x="102112" y="2959102"/>
            <a:ext cx="2141677" cy="461665"/>
          </a:xfrm>
          <a:prstGeom prst="rect">
            <a:avLst/>
          </a:prstGeom>
          <a:noFill/>
        </p:spPr>
        <p:txBody>
          <a:bodyPr wrap="square" rtlCol="0">
            <a:spAutoFit/>
          </a:bodyPr>
          <a:lstStyle/>
          <a:p>
            <a:pPr algn="ctr"/>
            <a:r>
              <a:rPr lang="en-US" altLang="zh-CN" sz="2400" dirty="0">
                <a:solidFill>
                  <a:schemeClr val="accent5"/>
                </a:solidFill>
                <a:latin typeface="Calibri" panose="020F0502020204030204" pitchFamily="34" charset="0"/>
                <a:ea typeface="Calibri" panose="020F0502020204030204" pitchFamily="34" charset="0"/>
                <a:cs typeface="Calibri" panose="020F0502020204030204" pitchFamily="34" charset="0"/>
              </a:rPr>
              <a:t>Data center 1</a:t>
            </a:r>
            <a:endParaRPr lang="zh-CN" altLang="en-US" sz="2400" dirty="0">
              <a:solidFill>
                <a:schemeClr val="accent5"/>
              </a:solidFill>
              <a:latin typeface="Calibri" panose="020F0502020204030204" pitchFamily="34" charset="0"/>
              <a:cs typeface="Calibri" panose="020F0502020204030204" pitchFamily="34" charset="0"/>
            </a:endParaRPr>
          </a:p>
        </p:txBody>
      </p:sp>
      <p:sp>
        <p:nvSpPr>
          <p:cNvPr id="27" name="文本框 26">
            <a:extLst>
              <a:ext uri="{FF2B5EF4-FFF2-40B4-BE49-F238E27FC236}">
                <a16:creationId xmlns:a16="http://schemas.microsoft.com/office/drawing/2014/main" id="{4DA1B866-509F-4845-84BE-81D132DFA84D}"/>
              </a:ext>
            </a:extLst>
          </p:cNvPr>
          <p:cNvSpPr txBox="1"/>
          <p:nvPr/>
        </p:nvSpPr>
        <p:spPr>
          <a:xfrm rot="16200000">
            <a:off x="96267" y="5053014"/>
            <a:ext cx="2141677" cy="461665"/>
          </a:xfrm>
          <a:prstGeom prst="rect">
            <a:avLst/>
          </a:prstGeom>
          <a:noFill/>
        </p:spPr>
        <p:txBody>
          <a:bodyPr wrap="square" rtlCol="0">
            <a:spAutoFit/>
          </a:bodyPr>
          <a:lstStyle/>
          <a:p>
            <a:pPr algn="ctr"/>
            <a:r>
              <a:rPr lang="en-US" altLang="zh-CN" sz="2400" dirty="0">
                <a:solidFill>
                  <a:schemeClr val="accent4"/>
                </a:solidFill>
                <a:latin typeface="Calibri" panose="020F0502020204030204" pitchFamily="34" charset="0"/>
                <a:ea typeface="Calibri" panose="020F0502020204030204" pitchFamily="34" charset="0"/>
                <a:cs typeface="Calibri" panose="020F0502020204030204" pitchFamily="34" charset="0"/>
              </a:rPr>
              <a:t>Data center 2</a:t>
            </a:r>
            <a:endParaRPr lang="zh-CN" altLang="en-US" sz="2400" dirty="0">
              <a:solidFill>
                <a:schemeClr val="accent4"/>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189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Geo-Distributed Consensus</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p:txBody>
          <a:bodyPr/>
          <a:lstStyle/>
          <a:p>
            <a:pPr algn="l"/>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Hierarchical structure </a:t>
            </a: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to increase WAN bandwidth utilization.</a:t>
            </a: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28" name="矩形 27">
            <a:extLst>
              <a:ext uri="{FF2B5EF4-FFF2-40B4-BE49-F238E27FC236}">
                <a16:creationId xmlns:a16="http://schemas.microsoft.com/office/drawing/2014/main" id="{90A3A2DB-0F95-40E7-8FDD-5DA539537047}"/>
              </a:ext>
            </a:extLst>
          </p:cNvPr>
          <p:cNvSpPr/>
          <p:nvPr/>
        </p:nvSpPr>
        <p:spPr>
          <a:xfrm>
            <a:off x="1407041" y="2450806"/>
            <a:ext cx="2964934" cy="1478258"/>
          </a:xfrm>
          <a:prstGeom prst="rect">
            <a:avLst/>
          </a:prstGeom>
          <a:noFill/>
          <a:ln w="38100">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29" name="矩形 28">
            <a:extLst>
              <a:ext uri="{FF2B5EF4-FFF2-40B4-BE49-F238E27FC236}">
                <a16:creationId xmlns:a16="http://schemas.microsoft.com/office/drawing/2014/main" id="{9C9C17C8-8725-4EC6-BAA0-9A21E4C06D2B}"/>
              </a:ext>
            </a:extLst>
          </p:cNvPr>
          <p:cNvSpPr/>
          <p:nvPr/>
        </p:nvSpPr>
        <p:spPr>
          <a:xfrm>
            <a:off x="1407041" y="4484393"/>
            <a:ext cx="2964934" cy="1478258"/>
          </a:xfrm>
          <a:prstGeom prst="rect">
            <a:avLst/>
          </a:prstGeom>
          <a:noFill/>
          <a:ln w="381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2C5FDA55-80DB-4E0E-8BA2-6FB3EF5D828F}"/>
                  </a:ext>
                </a:extLst>
              </p:cNvPr>
              <p:cNvSpPr txBox="1"/>
              <p:nvPr/>
            </p:nvSpPr>
            <p:spPr>
              <a:xfrm>
                <a:off x="1372652" y="3929064"/>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30" name="文本框 29">
                <a:extLst>
                  <a:ext uri="{FF2B5EF4-FFF2-40B4-BE49-F238E27FC236}">
                    <a16:creationId xmlns:a16="http://schemas.microsoft.com/office/drawing/2014/main" id="{2C5FDA55-80DB-4E0E-8BA2-6FB3EF5D828F}"/>
                  </a:ext>
                </a:extLst>
              </p:cNvPr>
              <p:cNvSpPr txBox="1">
                <a:spLocks noRot="1" noChangeAspect="1" noMove="1" noResize="1" noEditPoints="1" noAdjustHandles="1" noChangeArrowheads="1" noChangeShapeType="1" noTextEdit="1"/>
              </p:cNvSpPr>
              <p:nvPr/>
            </p:nvSpPr>
            <p:spPr>
              <a:xfrm>
                <a:off x="1372652" y="3929064"/>
                <a:ext cx="3033712" cy="461665"/>
              </a:xfrm>
              <a:prstGeom prst="rect">
                <a:avLst/>
              </a:prstGeom>
              <a:blipFill>
                <a:blip r:embed="rId3"/>
                <a:stretch>
                  <a:fillRect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BDFF093B-40C1-4E61-A485-72BA1F4EFFDD}"/>
                  </a:ext>
                </a:extLst>
              </p:cNvPr>
              <p:cNvSpPr txBox="1"/>
              <p:nvPr/>
            </p:nvSpPr>
            <p:spPr>
              <a:xfrm>
                <a:off x="1338263" y="5960769"/>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32" name="文本框 31">
                <a:extLst>
                  <a:ext uri="{FF2B5EF4-FFF2-40B4-BE49-F238E27FC236}">
                    <a16:creationId xmlns:a16="http://schemas.microsoft.com/office/drawing/2014/main" id="{BDFF093B-40C1-4E61-A485-72BA1F4EFFDD}"/>
                  </a:ext>
                </a:extLst>
              </p:cNvPr>
              <p:cNvSpPr txBox="1">
                <a:spLocks noRot="1" noChangeAspect="1" noMove="1" noResize="1" noEditPoints="1" noAdjustHandles="1" noChangeArrowheads="1" noChangeShapeType="1" noTextEdit="1"/>
              </p:cNvSpPr>
              <p:nvPr/>
            </p:nvSpPr>
            <p:spPr>
              <a:xfrm>
                <a:off x="1338263" y="5960769"/>
                <a:ext cx="3033712" cy="461665"/>
              </a:xfrm>
              <a:prstGeom prst="rect">
                <a:avLst/>
              </a:prstGeom>
              <a:blipFill>
                <a:blip r:embed="rId4"/>
                <a:stretch>
                  <a:fillRect t="-10526" b="-28947"/>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749BC77C-EB91-4871-AB98-83E820EA66C1}"/>
              </a:ext>
            </a:extLst>
          </p:cNvPr>
          <p:cNvSpPr txBox="1"/>
          <p:nvPr/>
        </p:nvSpPr>
        <p:spPr>
          <a:xfrm>
            <a:off x="5133976" y="2450806"/>
            <a:ext cx="6577012" cy="1697068"/>
          </a:xfrm>
          <a:prstGeom prst="rect">
            <a:avLst/>
          </a:prstGeom>
          <a:noFill/>
        </p:spPr>
        <p:txBody>
          <a:bodyPr wrap="square">
            <a:spAutoFit/>
          </a:bodyPr>
          <a:lstStyle/>
          <a:p>
            <a:pPr marL="342900" indent="-342900" algn="l">
              <a:lnSpc>
                <a:spcPct val="150000"/>
              </a:lnSpc>
              <a:buFont typeface="+mj-lt"/>
              <a:buAutoNum type="arabicPeriod"/>
            </a:pPr>
            <a:r>
              <a:rPr lang="en-US" altLang="zh-CN" sz="2400"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Node partitioning based on datacenter location</a:t>
            </a:r>
          </a:p>
          <a:p>
            <a:pPr marL="342900" indent="-342900" algn="l">
              <a:lnSpc>
                <a:spcPct val="150000"/>
              </a:lnSpc>
              <a:buFont typeface="+mj-lt"/>
              <a:buAutoNum type="arabicPeriod"/>
            </a:pPr>
            <a:r>
              <a:rPr lang="en-US" altLang="zh-CN" sz="2400"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Local consensus to prevent Byzantine faults</a:t>
            </a:r>
          </a:p>
          <a:p>
            <a:pPr marL="342900" indent="-342900" algn="l">
              <a:lnSpc>
                <a:spcPct val="150000"/>
              </a:lnSpc>
              <a:buFont typeface="+mj-lt"/>
              <a:buAutoNum type="arabicPeriod"/>
            </a:pPr>
            <a:r>
              <a:rPr lang="en-US" altLang="zh-CN" sz="2400"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Global consensus to ensure availability</a:t>
            </a:r>
          </a:p>
        </p:txBody>
      </p:sp>
      <p:sp>
        <p:nvSpPr>
          <p:cNvPr id="35" name="椭圆 34">
            <a:extLst>
              <a:ext uri="{FF2B5EF4-FFF2-40B4-BE49-F238E27FC236}">
                <a16:creationId xmlns:a16="http://schemas.microsoft.com/office/drawing/2014/main" id="{DA6F5498-8FDF-48E1-B08E-11909E78E812}"/>
              </a:ext>
            </a:extLst>
          </p:cNvPr>
          <p:cNvSpPr/>
          <p:nvPr/>
        </p:nvSpPr>
        <p:spPr>
          <a:xfrm>
            <a:off x="2130848" y="2951039"/>
            <a:ext cx="216000" cy="216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36" name="椭圆 35">
            <a:extLst>
              <a:ext uri="{FF2B5EF4-FFF2-40B4-BE49-F238E27FC236}">
                <a16:creationId xmlns:a16="http://schemas.microsoft.com/office/drawing/2014/main" id="{B5EB8353-6F34-4368-AC8E-9363986FA0A2}"/>
              </a:ext>
            </a:extLst>
          </p:cNvPr>
          <p:cNvSpPr/>
          <p:nvPr/>
        </p:nvSpPr>
        <p:spPr>
          <a:xfrm>
            <a:off x="3000849" y="2526773"/>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37" name="椭圆 36">
            <a:extLst>
              <a:ext uri="{FF2B5EF4-FFF2-40B4-BE49-F238E27FC236}">
                <a16:creationId xmlns:a16="http://schemas.microsoft.com/office/drawing/2014/main" id="{5C5E46F6-9579-4A3A-A630-C9546CC35481}"/>
              </a:ext>
            </a:extLst>
          </p:cNvPr>
          <p:cNvSpPr/>
          <p:nvPr/>
        </p:nvSpPr>
        <p:spPr>
          <a:xfrm>
            <a:off x="3000849" y="2951039"/>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38" name="椭圆 37">
            <a:extLst>
              <a:ext uri="{FF2B5EF4-FFF2-40B4-BE49-F238E27FC236}">
                <a16:creationId xmlns:a16="http://schemas.microsoft.com/office/drawing/2014/main" id="{D1C639FF-942C-47DA-AFE0-9F10615B9B6A}"/>
              </a:ext>
            </a:extLst>
          </p:cNvPr>
          <p:cNvSpPr/>
          <p:nvPr/>
        </p:nvSpPr>
        <p:spPr>
          <a:xfrm>
            <a:off x="3000849" y="3375306"/>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43" name="椭圆 42">
            <a:extLst>
              <a:ext uri="{FF2B5EF4-FFF2-40B4-BE49-F238E27FC236}">
                <a16:creationId xmlns:a16="http://schemas.microsoft.com/office/drawing/2014/main" id="{E2CAED42-58C0-4552-8F7D-E954978D3CE8}"/>
              </a:ext>
            </a:extLst>
          </p:cNvPr>
          <p:cNvSpPr/>
          <p:nvPr/>
        </p:nvSpPr>
        <p:spPr>
          <a:xfrm>
            <a:off x="2130848" y="5021447"/>
            <a:ext cx="216000" cy="216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44" name="椭圆 43">
            <a:extLst>
              <a:ext uri="{FF2B5EF4-FFF2-40B4-BE49-F238E27FC236}">
                <a16:creationId xmlns:a16="http://schemas.microsoft.com/office/drawing/2014/main" id="{6670C885-9CD2-463F-8B16-DC2A2B9E5368}"/>
              </a:ext>
            </a:extLst>
          </p:cNvPr>
          <p:cNvSpPr/>
          <p:nvPr/>
        </p:nvSpPr>
        <p:spPr>
          <a:xfrm>
            <a:off x="3000849" y="4597181"/>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45" name="椭圆 44">
            <a:extLst>
              <a:ext uri="{FF2B5EF4-FFF2-40B4-BE49-F238E27FC236}">
                <a16:creationId xmlns:a16="http://schemas.microsoft.com/office/drawing/2014/main" id="{45C96D7D-68D4-49DF-8514-DA7D967D7A26}"/>
              </a:ext>
            </a:extLst>
          </p:cNvPr>
          <p:cNvSpPr/>
          <p:nvPr/>
        </p:nvSpPr>
        <p:spPr>
          <a:xfrm>
            <a:off x="3000849" y="5021447"/>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46" name="椭圆 45">
            <a:extLst>
              <a:ext uri="{FF2B5EF4-FFF2-40B4-BE49-F238E27FC236}">
                <a16:creationId xmlns:a16="http://schemas.microsoft.com/office/drawing/2014/main" id="{417E6E81-988F-4A63-9777-F9C7465C005B}"/>
              </a:ext>
            </a:extLst>
          </p:cNvPr>
          <p:cNvSpPr/>
          <p:nvPr/>
        </p:nvSpPr>
        <p:spPr>
          <a:xfrm>
            <a:off x="3000849" y="5445714"/>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47" name="椭圆 46">
            <a:extLst>
              <a:ext uri="{FF2B5EF4-FFF2-40B4-BE49-F238E27FC236}">
                <a16:creationId xmlns:a16="http://schemas.microsoft.com/office/drawing/2014/main" id="{58F0BC63-7293-4555-BC07-7CE6C6C6A9D8}"/>
              </a:ext>
            </a:extLst>
          </p:cNvPr>
          <p:cNvSpPr/>
          <p:nvPr/>
        </p:nvSpPr>
        <p:spPr>
          <a:xfrm>
            <a:off x="3568532" y="4597181"/>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48" name="椭圆 47">
            <a:extLst>
              <a:ext uri="{FF2B5EF4-FFF2-40B4-BE49-F238E27FC236}">
                <a16:creationId xmlns:a16="http://schemas.microsoft.com/office/drawing/2014/main" id="{BE7572F5-F7B4-4066-A516-FD3F645EA83B}"/>
              </a:ext>
            </a:extLst>
          </p:cNvPr>
          <p:cNvSpPr/>
          <p:nvPr/>
        </p:nvSpPr>
        <p:spPr>
          <a:xfrm>
            <a:off x="3568532" y="5021447"/>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49" name="椭圆 48">
            <a:extLst>
              <a:ext uri="{FF2B5EF4-FFF2-40B4-BE49-F238E27FC236}">
                <a16:creationId xmlns:a16="http://schemas.microsoft.com/office/drawing/2014/main" id="{216C66EB-A4BE-426D-808D-A9A6916D25DE}"/>
              </a:ext>
            </a:extLst>
          </p:cNvPr>
          <p:cNvSpPr/>
          <p:nvPr/>
        </p:nvSpPr>
        <p:spPr>
          <a:xfrm>
            <a:off x="3568532" y="5445714"/>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50" name="文本框 49">
            <a:extLst>
              <a:ext uri="{FF2B5EF4-FFF2-40B4-BE49-F238E27FC236}">
                <a16:creationId xmlns:a16="http://schemas.microsoft.com/office/drawing/2014/main" id="{2CC0C90F-F6BC-4D2E-AA95-93683CEEDF0C}"/>
              </a:ext>
            </a:extLst>
          </p:cNvPr>
          <p:cNvSpPr txBox="1"/>
          <p:nvPr/>
        </p:nvSpPr>
        <p:spPr>
          <a:xfrm>
            <a:off x="1645917" y="3221974"/>
            <a:ext cx="1185862"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Leader</a:t>
            </a:r>
            <a:endParaRPr lang="zh-CN" altLang="en-US" b="1" dirty="0">
              <a:latin typeface="Calibri" panose="020F0502020204030204" pitchFamily="34" charset="0"/>
              <a:cs typeface="Calibri" panose="020F0502020204030204" pitchFamily="34" charset="0"/>
            </a:endParaRPr>
          </a:p>
        </p:txBody>
      </p:sp>
      <p:sp>
        <p:nvSpPr>
          <p:cNvPr id="51" name="文本框 50">
            <a:extLst>
              <a:ext uri="{FF2B5EF4-FFF2-40B4-BE49-F238E27FC236}">
                <a16:creationId xmlns:a16="http://schemas.microsoft.com/office/drawing/2014/main" id="{CF49ECF6-9FFE-478C-B06B-14193668C271}"/>
              </a:ext>
            </a:extLst>
          </p:cNvPr>
          <p:cNvSpPr txBox="1"/>
          <p:nvPr/>
        </p:nvSpPr>
        <p:spPr>
          <a:xfrm>
            <a:off x="2515918" y="3599626"/>
            <a:ext cx="1185862"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Followers</a:t>
            </a:r>
            <a:endParaRPr lang="zh-CN" altLang="en-US" b="1" dirty="0">
              <a:latin typeface="Calibri" panose="020F0502020204030204" pitchFamily="34" charset="0"/>
              <a:cs typeface="Calibri" panose="020F0502020204030204" pitchFamily="34" charset="0"/>
            </a:endParaRPr>
          </a:p>
        </p:txBody>
      </p:sp>
      <p:sp>
        <p:nvSpPr>
          <p:cNvPr id="52" name="文本框 51">
            <a:extLst>
              <a:ext uri="{FF2B5EF4-FFF2-40B4-BE49-F238E27FC236}">
                <a16:creationId xmlns:a16="http://schemas.microsoft.com/office/drawing/2014/main" id="{E1FCDB45-3C15-4972-8B74-CAF88DAD5CA1}"/>
              </a:ext>
            </a:extLst>
          </p:cNvPr>
          <p:cNvSpPr txBox="1"/>
          <p:nvPr/>
        </p:nvSpPr>
        <p:spPr>
          <a:xfrm>
            <a:off x="1645917" y="5246483"/>
            <a:ext cx="1185862"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Leader</a:t>
            </a:r>
            <a:endParaRPr lang="zh-CN" altLang="en-US" b="1" dirty="0">
              <a:latin typeface="Calibri" panose="020F0502020204030204" pitchFamily="34" charset="0"/>
              <a:cs typeface="Calibri" panose="020F0502020204030204" pitchFamily="34" charset="0"/>
            </a:endParaRPr>
          </a:p>
        </p:txBody>
      </p:sp>
      <p:sp>
        <p:nvSpPr>
          <p:cNvPr id="53" name="文本框 52">
            <a:extLst>
              <a:ext uri="{FF2B5EF4-FFF2-40B4-BE49-F238E27FC236}">
                <a16:creationId xmlns:a16="http://schemas.microsoft.com/office/drawing/2014/main" id="{044E387B-E83C-4258-95F3-3F82C2E730BF}"/>
              </a:ext>
            </a:extLst>
          </p:cNvPr>
          <p:cNvSpPr txBox="1"/>
          <p:nvPr/>
        </p:nvSpPr>
        <p:spPr>
          <a:xfrm>
            <a:off x="2768338" y="5624135"/>
            <a:ext cx="1185862"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Followers</a:t>
            </a:r>
            <a:endParaRPr lang="zh-CN" altLang="en-US" b="1" dirty="0">
              <a:latin typeface="Calibri" panose="020F0502020204030204" pitchFamily="34" charset="0"/>
              <a:cs typeface="Calibri" panose="020F0502020204030204" pitchFamily="34" charset="0"/>
            </a:endParaRPr>
          </a:p>
        </p:txBody>
      </p:sp>
      <p:sp>
        <p:nvSpPr>
          <p:cNvPr id="26" name="文本框 25">
            <a:extLst>
              <a:ext uri="{FF2B5EF4-FFF2-40B4-BE49-F238E27FC236}">
                <a16:creationId xmlns:a16="http://schemas.microsoft.com/office/drawing/2014/main" id="{75F5ED5E-6737-4A74-9FE6-DEF9C291EDA5}"/>
              </a:ext>
            </a:extLst>
          </p:cNvPr>
          <p:cNvSpPr txBox="1"/>
          <p:nvPr/>
        </p:nvSpPr>
        <p:spPr>
          <a:xfrm>
            <a:off x="5257800" y="4773289"/>
            <a:ext cx="6096000" cy="523220"/>
          </a:xfrm>
          <a:prstGeom prst="rect">
            <a:avLst/>
          </a:prstGeom>
          <a:noFill/>
        </p:spPr>
        <p:txBody>
          <a:bodyPr wrap="square">
            <a:spAutoFit/>
          </a:bodyPr>
          <a:lstStyle/>
          <a:p>
            <a:pPr algn="ctr"/>
            <a:r>
              <a:rPr lang="en-US" altLang="zh-CN" sz="2800" b="1" dirty="0">
                <a:solidFill>
                  <a:srgbClr val="FF0000"/>
                </a:solidFill>
                <a:latin typeface="Calibri" panose="020F0502020204030204" pitchFamily="34" charset="0"/>
                <a:ea typeface="Calibri" panose="020F0502020204030204" pitchFamily="34" charset="0"/>
                <a:cs typeface="Calibri" panose="020F0502020204030204" pitchFamily="34" charset="0"/>
              </a:rPr>
              <a:t>WAN utilization remains insufficient</a:t>
            </a:r>
          </a:p>
        </p:txBody>
      </p:sp>
      <p:sp>
        <p:nvSpPr>
          <p:cNvPr id="6" name="灯片编号占位符 5">
            <a:extLst>
              <a:ext uri="{FF2B5EF4-FFF2-40B4-BE49-F238E27FC236}">
                <a16:creationId xmlns:a16="http://schemas.microsoft.com/office/drawing/2014/main" id="{265FB0C7-4EEE-4B83-A4AA-63109CA352C2}"/>
              </a:ext>
            </a:extLst>
          </p:cNvPr>
          <p:cNvSpPr>
            <a:spLocks noGrp="1"/>
          </p:cNvSpPr>
          <p:nvPr>
            <p:ph type="sldNum" sz="quarter" idx="12"/>
          </p:nvPr>
        </p:nvSpPr>
        <p:spPr/>
        <p:txBody>
          <a:bodyPr/>
          <a:lstStyle/>
          <a:p>
            <a:fld id="{67A30710-B177-4468-8261-72019EDF17CF}" type="slidenum">
              <a:rPr lang="zh-CN" altLang="en-US" smtClean="0"/>
              <a:t>5</a:t>
            </a:fld>
            <a:endParaRPr lang="zh-CN" altLang="en-US"/>
          </a:p>
        </p:txBody>
      </p:sp>
    </p:spTree>
    <p:extLst>
      <p:ext uri="{BB962C8B-B14F-4D97-AF65-F5344CB8AC3E}">
        <p14:creationId xmlns:p14="http://schemas.microsoft.com/office/powerpoint/2010/main" val="378119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A motivate example</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a:xfrm>
            <a:off x="838200" y="1825625"/>
            <a:ext cx="10515600" cy="570246"/>
          </a:xfrm>
        </p:spPr>
        <p:txBody>
          <a:bodyPr/>
          <a:lstStyle/>
          <a:p>
            <a:pPr algn="l"/>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Phase 1: </a:t>
            </a: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local PBFT consensus to prevent Byzantine nodes.</a:t>
            </a: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28" name="矩形 27">
            <a:extLst>
              <a:ext uri="{FF2B5EF4-FFF2-40B4-BE49-F238E27FC236}">
                <a16:creationId xmlns:a16="http://schemas.microsoft.com/office/drawing/2014/main" id="{90A3A2DB-0F95-40E7-8FDD-5DA539537047}"/>
              </a:ext>
            </a:extLst>
          </p:cNvPr>
          <p:cNvSpPr/>
          <p:nvPr/>
        </p:nvSpPr>
        <p:spPr>
          <a:xfrm>
            <a:off x="1407041" y="2450806"/>
            <a:ext cx="2964934" cy="1478258"/>
          </a:xfrm>
          <a:prstGeom prst="rect">
            <a:avLst/>
          </a:prstGeom>
          <a:noFill/>
          <a:ln w="38100">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2C5FDA55-80DB-4E0E-8BA2-6FB3EF5D828F}"/>
                  </a:ext>
                </a:extLst>
              </p:cNvPr>
              <p:cNvSpPr txBox="1"/>
              <p:nvPr/>
            </p:nvSpPr>
            <p:spPr>
              <a:xfrm>
                <a:off x="1372652" y="3929064"/>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30" name="文本框 29">
                <a:extLst>
                  <a:ext uri="{FF2B5EF4-FFF2-40B4-BE49-F238E27FC236}">
                    <a16:creationId xmlns:a16="http://schemas.microsoft.com/office/drawing/2014/main" id="{2C5FDA55-80DB-4E0E-8BA2-6FB3EF5D828F}"/>
                  </a:ext>
                </a:extLst>
              </p:cNvPr>
              <p:cNvSpPr txBox="1">
                <a:spLocks noRot="1" noChangeAspect="1" noMove="1" noResize="1" noEditPoints="1" noAdjustHandles="1" noChangeArrowheads="1" noChangeShapeType="1" noTextEdit="1"/>
              </p:cNvSpPr>
              <p:nvPr/>
            </p:nvSpPr>
            <p:spPr>
              <a:xfrm>
                <a:off x="1372652" y="3929064"/>
                <a:ext cx="3033712" cy="461665"/>
              </a:xfrm>
              <a:prstGeom prst="rect">
                <a:avLst/>
              </a:prstGeom>
              <a:blipFill>
                <a:blip r:embed="rId3"/>
                <a:stretch>
                  <a:fillRect t="-10667" b="-30667"/>
                </a:stretch>
              </a:blipFill>
            </p:spPr>
            <p:txBody>
              <a:bodyPr/>
              <a:lstStyle/>
              <a:p>
                <a:r>
                  <a:rPr lang="zh-CN" altLang="en-US">
                    <a:noFill/>
                  </a:rPr>
                  <a:t> </a:t>
                </a:r>
              </a:p>
            </p:txBody>
          </p:sp>
        </mc:Fallback>
      </mc:AlternateContent>
      <p:sp>
        <p:nvSpPr>
          <p:cNvPr id="35" name="椭圆 34">
            <a:extLst>
              <a:ext uri="{FF2B5EF4-FFF2-40B4-BE49-F238E27FC236}">
                <a16:creationId xmlns:a16="http://schemas.microsoft.com/office/drawing/2014/main" id="{DA6F5498-8FDF-48E1-B08E-11909E78E812}"/>
              </a:ext>
            </a:extLst>
          </p:cNvPr>
          <p:cNvSpPr/>
          <p:nvPr/>
        </p:nvSpPr>
        <p:spPr>
          <a:xfrm>
            <a:off x="2130848" y="2951039"/>
            <a:ext cx="216000" cy="216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36" name="椭圆 35">
            <a:extLst>
              <a:ext uri="{FF2B5EF4-FFF2-40B4-BE49-F238E27FC236}">
                <a16:creationId xmlns:a16="http://schemas.microsoft.com/office/drawing/2014/main" id="{B5EB8353-6F34-4368-AC8E-9363986FA0A2}"/>
              </a:ext>
            </a:extLst>
          </p:cNvPr>
          <p:cNvSpPr/>
          <p:nvPr/>
        </p:nvSpPr>
        <p:spPr>
          <a:xfrm>
            <a:off x="3619979" y="2526773"/>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37" name="椭圆 36">
            <a:extLst>
              <a:ext uri="{FF2B5EF4-FFF2-40B4-BE49-F238E27FC236}">
                <a16:creationId xmlns:a16="http://schemas.microsoft.com/office/drawing/2014/main" id="{5C5E46F6-9579-4A3A-A630-C9546CC35481}"/>
              </a:ext>
            </a:extLst>
          </p:cNvPr>
          <p:cNvSpPr/>
          <p:nvPr/>
        </p:nvSpPr>
        <p:spPr>
          <a:xfrm>
            <a:off x="3619979" y="2951039"/>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38" name="椭圆 37">
            <a:extLst>
              <a:ext uri="{FF2B5EF4-FFF2-40B4-BE49-F238E27FC236}">
                <a16:creationId xmlns:a16="http://schemas.microsoft.com/office/drawing/2014/main" id="{D1C639FF-942C-47DA-AFE0-9F10615B9B6A}"/>
              </a:ext>
            </a:extLst>
          </p:cNvPr>
          <p:cNvSpPr/>
          <p:nvPr/>
        </p:nvSpPr>
        <p:spPr>
          <a:xfrm>
            <a:off x="3619979" y="3375306"/>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alibri" panose="020F0502020204030204" pitchFamily="34" charset="0"/>
              <a:cs typeface="Calibri" panose="020F0502020204030204" pitchFamily="34" charset="0"/>
            </a:endParaRPr>
          </a:p>
        </p:txBody>
      </p:sp>
      <p:sp>
        <p:nvSpPr>
          <p:cNvPr id="50" name="文本框 49">
            <a:extLst>
              <a:ext uri="{FF2B5EF4-FFF2-40B4-BE49-F238E27FC236}">
                <a16:creationId xmlns:a16="http://schemas.microsoft.com/office/drawing/2014/main" id="{2CC0C90F-F6BC-4D2E-AA95-93683CEEDF0C}"/>
              </a:ext>
            </a:extLst>
          </p:cNvPr>
          <p:cNvSpPr txBox="1"/>
          <p:nvPr/>
        </p:nvSpPr>
        <p:spPr>
          <a:xfrm>
            <a:off x="1645917" y="3221974"/>
            <a:ext cx="1185862"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Leader</a:t>
            </a:r>
            <a:endParaRPr lang="zh-CN" altLang="en-US" b="1" dirty="0">
              <a:latin typeface="Calibri" panose="020F0502020204030204" pitchFamily="34" charset="0"/>
              <a:cs typeface="Calibri" panose="020F0502020204030204" pitchFamily="34" charset="0"/>
            </a:endParaRPr>
          </a:p>
        </p:txBody>
      </p:sp>
      <p:sp>
        <p:nvSpPr>
          <p:cNvPr id="51" name="文本框 50">
            <a:extLst>
              <a:ext uri="{FF2B5EF4-FFF2-40B4-BE49-F238E27FC236}">
                <a16:creationId xmlns:a16="http://schemas.microsoft.com/office/drawing/2014/main" id="{CF49ECF6-9FFE-478C-B06B-14193668C271}"/>
              </a:ext>
            </a:extLst>
          </p:cNvPr>
          <p:cNvSpPr txBox="1"/>
          <p:nvPr/>
        </p:nvSpPr>
        <p:spPr>
          <a:xfrm>
            <a:off x="3135048" y="3599626"/>
            <a:ext cx="1185862" cy="369332"/>
          </a:xfrm>
          <a:prstGeom prst="rect">
            <a:avLst/>
          </a:prstGeom>
          <a:noFill/>
        </p:spPr>
        <p:txBody>
          <a:bodyPr wrap="square" rtlCol="0">
            <a:spAutoFit/>
          </a:bodyPr>
          <a:lstStyle/>
          <a:p>
            <a:pPr algn="ctr"/>
            <a:r>
              <a:rPr lang="en-US" altLang="zh-CN" b="1">
                <a:latin typeface="Calibri" panose="020F0502020204030204" pitchFamily="34" charset="0"/>
                <a:ea typeface="Calibri" panose="020F0502020204030204" pitchFamily="34" charset="0"/>
                <a:cs typeface="Calibri" panose="020F0502020204030204" pitchFamily="34" charset="0"/>
              </a:rPr>
              <a:t>Followers</a:t>
            </a:r>
            <a:endParaRPr lang="zh-CN" altLang="en-US" b="1" dirty="0">
              <a:latin typeface="Calibri" panose="020F0502020204030204" pitchFamily="34" charset="0"/>
              <a:cs typeface="Calibri" panose="020F0502020204030204" pitchFamily="34" charset="0"/>
            </a:endParaRPr>
          </a:p>
        </p:txBody>
      </p:sp>
      <p:sp>
        <p:nvSpPr>
          <p:cNvPr id="5" name="矩形 4">
            <a:extLst>
              <a:ext uri="{FF2B5EF4-FFF2-40B4-BE49-F238E27FC236}">
                <a16:creationId xmlns:a16="http://schemas.microsoft.com/office/drawing/2014/main" id="{B60AB2A8-C1B8-4623-94BD-3BC3E0F8B816}"/>
              </a:ext>
            </a:extLst>
          </p:cNvPr>
          <p:cNvSpPr/>
          <p:nvPr/>
        </p:nvSpPr>
        <p:spPr>
          <a:xfrm>
            <a:off x="2193129" y="3020939"/>
            <a:ext cx="45719" cy="76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cxnSp>
        <p:nvCxnSpPr>
          <p:cNvPr id="7" name="直接箭头连接符 6">
            <a:extLst>
              <a:ext uri="{FF2B5EF4-FFF2-40B4-BE49-F238E27FC236}">
                <a16:creationId xmlns:a16="http://schemas.microsoft.com/office/drawing/2014/main" id="{A9FDBC24-5034-441E-A378-A4ECB95833F3}"/>
              </a:ext>
            </a:extLst>
          </p:cNvPr>
          <p:cNvCxnSpPr>
            <a:cxnSpLocks/>
            <a:stCxn id="5" idx="3"/>
            <a:endCxn id="31" idx="1"/>
          </p:cNvCxnSpPr>
          <p:nvPr/>
        </p:nvCxnSpPr>
        <p:spPr>
          <a:xfrm flipV="1">
            <a:off x="2238848" y="2630268"/>
            <a:ext cx="1485453" cy="42877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8AF0EEC4-A8DD-4B51-B5A9-3F7A1AD84B67}"/>
              </a:ext>
            </a:extLst>
          </p:cNvPr>
          <p:cNvSpPr/>
          <p:nvPr/>
        </p:nvSpPr>
        <p:spPr>
          <a:xfrm>
            <a:off x="3724301" y="2592168"/>
            <a:ext cx="45719" cy="762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33" name="矩形 32">
            <a:extLst>
              <a:ext uri="{FF2B5EF4-FFF2-40B4-BE49-F238E27FC236}">
                <a16:creationId xmlns:a16="http://schemas.microsoft.com/office/drawing/2014/main" id="{0FD89F4E-434D-4DA5-A391-C9BA1E624C4A}"/>
              </a:ext>
            </a:extLst>
          </p:cNvPr>
          <p:cNvSpPr/>
          <p:nvPr/>
        </p:nvSpPr>
        <p:spPr>
          <a:xfrm>
            <a:off x="3724301" y="3020594"/>
            <a:ext cx="45719" cy="762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sp>
        <p:nvSpPr>
          <p:cNvPr id="42" name="矩形 41">
            <a:extLst>
              <a:ext uri="{FF2B5EF4-FFF2-40B4-BE49-F238E27FC236}">
                <a16:creationId xmlns:a16="http://schemas.microsoft.com/office/drawing/2014/main" id="{44DE637D-FBE1-447E-BA07-6017CCDA6F85}"/>
              </a:ext>
            </a:extLst>
          </p:cNvPr>
          <p:cNvSpPr/>
          <p:nvPr/>
        </p:nvSpPr>
        <p:spPr>
          <a:xfrm>
            <a:off x="3724301" y="3449021"/>
            <a:ext cx="45719" cy="762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cxnSp>
        <p:nvCxnSpPr>
          <p:cNvPr id="54" name="直接箭头连接符 53">
            <a:extLst>
              <a:ext uri="{FF2B5EF4-FFF2-40B4-BE49-F238E27FC236}">
                <a16:creationId xmlns:a16="http://schemas.microsoft.com/office/drawing/2014/main" id="{11297DCF-391B-4A76-A810-37D556903FC2}"/>
              </a:ext>
            </a:extLst>
          </p:cNvPr>
          <p:cNvCxnSpPr>
            <a:cxnSpLocks/>
            <a:stCxn id="5" idx="3"/>
            <a:endCxn id="33" idx="1"/>
          </p:cNvCxnSpPr>
          <p:nvPr/>
        </p:nvCxnSpPr>
        <p:spPr>
          <a:xfrm flipV="1">
            <a:off x="2238848" y="3058694"/>
            <a:ext cx="1485453" cy="34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16687CF2-1D16-48A1-8CDA-77D32F319ABD}"/>
              </a:ext>
            </a:extLst>
          </p:cNvPr>
          <p:cNvCxnSpPr>
            <a:cxnSpLocks/>
            <a:stCxn id="5" idx="3"/>
            <a:endCxn id="42" idx="1"/>
          </p:cNvCxnSpPr>
          <p:nvPr/>
        </p:nvCxnSpPr>
        <p:spPr>
          <a:xfrm>
            <a:off x="2238848" y="3059039"/>
            <a:ext cx="1485453" cy="428082"/>
          </a:xfrm>
          <a:prstGeom prst="straightConnector1">
            <a:avLst/>
          </a:prstGeom>
          <a:ln w="127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F9383CAA-2867-4356-B75E-095D3AA2787B}"/>
                  </a:ext>
                </a:extLst>
              </p:cNvPr>
              <p:cNvSpPr txBox="1"/>
              <p:nvPr/>
            </p:nvSpPr>
            <p:spPr>
              <a:xfrm>
                <a:off x="1127125" y="4909596"/>
                <a:ext cx="6577012" cy="588110"/>
              </a:xfrm>
              <a:prstGeom prst="rect">
                <a:avLst/>
              </a:prstGeom>
              <a:noFill/>
            </p:spPr>
            <p:txBody>
              <a:bodyPr wrap="square">
                <a:spAutoFit/>
              </a:bodyPr>
              <a:lstStyle/>
              <a:p>
                <a:pPr marL="342900" indent="-342900" algn="l">
                  <a:lnSpc>
                    <a:spcPct val="150000"/>
                  </a:lnSpc>
                  <a:buFont typeface="+mj-lt"/>
                  <a:buAutoNum type="arabicPeriod"/>
                </a:pPr>
                <a:r>
                  <a:rPr lang="en-US" altLang="zh-CN" sz="2400"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Propose a log entry </a:t>
                </a:r>
                <a14:m>
                  <m:oMath xmlns:m="http://schemas.openxmlformats.org/officeDocument/2006/math">
                    <m:r>
                      <a:rPr lang="en-US" altLang="zh-CN" sz="2400" b="0"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t>𝑒</m:t>
                    </m:r>
                  </m:oMath>
                </a14:m>
                <a:r>
                  <a:rPr lang="en-US" altLang="zh-CN" sz="2400"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to local followers.</a:t>
                </a:r>
              </a:p>
            </p:txBody>
          </p:sp>
        </mc:Choice>
        <mc:Fallback xmlns="">
          <p:sp>
            <p:nvSpPr>
              <p:cNvPr id="56" name="文本框 55">
                <a:extLst>
                  <a:ext uri="{FF2B5EF4-FFF2-40B4-BE49-F238E27FC236}">
                    <a16:creationId xmlns:a16="http://schemas.microsoft.com/office/drawing/2014/main" id="{F9383CAA-2867-4356-B75E-095D3AA2787B}"/>
                  </a:ext>
                </a:extLst>
              </p:cNvPr>
              <p:cNvSpPr txBox="1">
                <a:spLocks noRot="1" noChangeAspect="1" noMove="1" noResize="1" noEditPoints="1" noAdjustHandles="1" noChangeArrowheads="1" noChangeShapeType="1" noTextEdit="1"/>
              </p:cNvSpPr>
              <p:nvPr/>
            </p:nvSpPr>
            <p:spPr>
              <a:xfrm>
                <a:off x="1127125" y="4909596"/>
                <a:ext cx="6577012" cy="588110"/>
              </a:xfrm>
              <a:prstGeom prst="rect">
                <a:avLst/>
              </a:prstGeom>
              <a:blipFill>
                <a:blip r:embed="rId4"/>
                <a:stretch>
                  <a:fillRect l="-1483" b="-23711"/>
                </a:stretch>
              </a:blipFill>
            </p:spPr>
            <p:txBody>
              <a:bodyPr/>
              <a:lstStyle/>
              <a:p>
                <a:r>
                  <a:rPr lang="zh-CN" altLang="en-US">
                    <a:noFill/>
                  </a:rPr>
                  <a:t> </a:t>
                </a:r>
              </a:p>
            </p:txBody>
          </p:sp>
        </mc:Fallback>
      </mc:AlternateContent>
      <p:pic>
        <p:nvPicPr>
          <p:cNvPr id="15" name="图形 14">
            <a:extLst>
              <a:ext uri="{FF2B5EF4-FFF2-40B4-BE49-F238E27FC236}">
                <a16:creationId xmlns:a16="http://schemas.microsoft.com/office/drawing/2014/main" id="{BD7396EE-74F4-4730-9CEE-715CD04FC1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52766" y="2493080"/>
            <a:ext cx="331217" cy="331217"/>
          </a:xfrm>
          <a:prstGeom prst="rect">
            <a:avLst/>
          </a:prstGeom>
        </p:spPr>
      </p:pic>
      <p:pic>
        <p:nvPicPr>
          <p:cNvPr id="57" name="图形 56">
            <a:extLst>
              <a:ext uri="{FF2B5EF4-FFF2-40B4-BE49-F238E27FC236}">
                <a16:creationId xmlns:a16="http://schemas.microsoft.com/office/drawing/2014/main" id="{6B007743-538D-474E-A153-EE628A66BE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57905" y="2853536"/>
            <a:ext cx="331217" cy="331217"/>
          </a:xfrm>
          <a:prstGeom prst="rect">
            <a:avLst/>
          </a:prstGeom>
        </p:spPr>
      </p:pic>
      <p:pic>
        <p:nvPicPr>
          <p:cNvPr id="58" name="图形 57">
            <a:extLst>
              <a:ext uri="{FF2B5EF4-FFF2-40B4-BE49-F238E27FC236}">
                <a16:creationId xmlns:a16="http://schemas.microsoft.com/office/drawing/2014/main" id="{FF20804D-3C1C-457E-BC74-7255F89192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56437" y="3341460"/>
            <a:ext cx="331217" cy="331217"/>
          </a:xfrm>
          <a:prstGeom prst="rect">
            <a:avLst/>
          </a:prstGeom>
        </p:spPr>
      </p:pic>
      <p:pic>
        <p:nvPicPr>
          <p:cNvPr id="59" name="图形 58">
            <a:extLst>
              <a:ext uri="{FF2B5EF4-FFF2-40B4-BE49-F238E27FC236}">
                <a16:creationId xmlns:a16="http://schemas.microsoft.com/office/drawing/2014/main" id="{93BF7C37-AC44-47B7-AD3F-20310C9E0D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48679" y="3503600"/>
            <a:ext cx="257176" cy="257176"/>
          </a:xfrm>
          <a:prstGeom prst="rect">
            <a:avLst/>
          </a:prstGeom>
        </p:spPr>
      </p:pic>
      <p:sp>
        <p:nvSpPr>
          <p:cNvPr id="8" name="灯片编号占位符 7">
            <a:extLst>
              <a:ext uri="{FF2B5EF4-FFF2-40B4-BE49-F238E27FC236}">
                <a16:creationId xmlns:a16="http://schemas.microsoft.com/office/drawing/2014/main" id="{66BC4FD4-0AA8-4603-AD40-39E8F5B6CCA5}"/>
              </a:ext>
            </a:extLst>
          </p:cNvPr>
          <p:cNvSpPr>
            <a:spLocks noGrp="1"/>
          </p:cNvSpPr>
          <p:nvPr>
            <p:ph type="sldNum" sz="quarter" idx="12"/>
          </p:nvPr>
        </p:nvSpPr>
        <p:spPr/>
        <p:txBody>
          <a:bodyPr/>
          <a:lstStyle/>
          <a:p>
            <a:fld id="{67A30710-B177-4468-8261-72019EDF17CF}" type="slidenum">
              <a:rPr lang="zh-CN" altLang="en-US" smtClean="0"/>
              <a:t>6</a:t>
            </a:fld>
            <a:endParaRPr lang="zh-CN" altLang="en-US"/>
          </a:p>
        </p:txBody>
      </p:sp>
    </p:spTree>
    <p:extLst>
      <p:ext uri="{BB962C8B-B14F-4D97-AF65-F5344CB8AC3E}">
        <p14:creationId xmlns:p14="http://schemas.microsoft.com/office/powerpoint/2010/main" val="37172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A motivate example</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a:xfrm>
            <a:off x="838200" y="1825625"/>
            <a:ext cx="10515600" cy="570246"/>
          </a:xfrm>
        </p:spPr>
        <p:txBody>
          <a:bodyPr/>
          <a:lstStyle/>
          <a:p>
            <a:pPr algn="l"/>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Phase 1: </a:t>
            </a: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local PBFT consensus to prevent Byzantine nodes.</a:t>
            </a: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90A3A2DB-0F95-40E7-8FDD-5DA539537047}"/>
              </a:ext>
            </a:extLst>
          </p:cNvPr>
          <p:cNvSpPr/>
          <p:nvPr/>
        </p:nvSpPr>
        <p:spPr>
          <a:xfrm>
            <a:off x="1407041" y="2450806"/>
            <a:ext cx="2964934" cy="1478258"/>
          </a:xfrm>
          <a:prstGeom prst="rect">
            <a:avLst/>
          </a:prstGeom>
          <a:noFill/>
          <a:ln w="38100">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2C5FDA55-80DB-4E0E-8BA2-6FB3EF5D828F}"/>
                  </a:ext>
                </a:extLst>
              </p:cNvPr>
              <p:cNvSpPr txBox="1"/>
              <p:nvPr/>
            </p:nvSpPr>
            <p:spPr>
              <a:xfrm>
                <a:off x="1372652" y="3929064"/>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30" name="文本框 29">
                <a:extLst>
                  <a:ext uri="{FF2B5EF4-FFF2-40B4-BE49-F238E27FC236}">
                    <a16:creationId xmlns:a16="http://schemas.microsoft.com/office/drawing/2014/main" id="{2C5FDA55-80DB-4E0E-8BA2-6FB3EF5D828F}"/>
                  </a:ext>
                </a:extLst>
              </p:cNvPr>
              <p:cNvSpPr txBox="1">
                <a:spLocks noRot="1" noChangeAspect="1" noMove="1" noResize="1" noEditPoints="1" noAdjustHandles="1" noChangeArrowheads="1" noChangeShapeType="1" noTextEdit="1"/>
              </p:cNvSpPr>
              <p:nvPr/>
            </p:nvSpPr>
            <p:spPr>
              <a:xfrm>
                <a:off x="1372652" y="3929064"/>
                <a:ext cx="3033712" cy="461665"/>
              </a:xfrm>
              <a:prstGeom prst="rect">
                <a:avLst/>
              </a:prstGeom>
              <a:blipFill>
                <a:blip r:embed="rId3"/>
                <a:stretch>
                  <a:fillRect t="-10667" b="-30667"/>
                </a:stretch>
              </a:blipFill>
            </p:spPr>
            <p:txBody>
              <a:bodyPr/>
              <a:lstStyle/>
              <a:p>
                <a:r>
                  <a:rPr lang="zh-CN" altLang="en-US">
                    <a:noFill/>
                  </a:rPr>
                  <a:t> </a:t>
                </a:r>
              </a:p>
            </p:txBody>
          </p:sp>
        </mc:Fallback>
      </mc:AlternateContent>
      <p:sp>
        <p:nvSpPr>
          <p:cNvPr id="35" name="椭圆 34">
            <a:extLst>
              <a:ext uri="{FF2B5EF4-FFF2-40B4-BE49-F238E27FC236}">
                <a16:creationId xmlns:a16="http://schemas.microsoft.com/office/drawing/2014/main" id="{DA6F5498-8FDF-48E1-B08E-11909E78E812}"/>
              </a:ext>
            </a:extLst>
          </p:cNvPr>
          <p:cNvSpPr/>
          <p:nvPr/>
        </p:nvSpPr>
        <p:spPr>
          <a:xfrm>
            <a:off x="2130848" y="2951039"/>
            <a:ext cx="216000" cy="216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a:extLst>
              <a:ext uri="{FF2B5EF4-FFF2-40B4-BE49-F238E27FC236}">
                <a16:creationId xmlns:a16="http://schemas.microsoft.com/office/drawing/2014/main" id="{B5EB8353-6F34-4368-AC8E-9363986FA0A2}"/>
              </a:ext>
            </a:extLst>
          </p:cNvPr>
          <p:cNvSpPr/>
          <p:nvPr/>
        </p:nvSpPr>
        <p:spPr>
          <a:xfrm>
            <a:off x="3619979" y="2526773"/>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a:extLst>
              <a:ext uri="{FF2B5EF4-FFF2-40B4-BE49-F238E27FC236}">
                <a16:creationId xmlns:a16="http://schemas.microsoft.com/office/drawing/2014/main" id="{5C5E46F6-9579-4A3A-A630-C9546CC35481}"/>
              </a:ext>
            </a:extLst>
          </p:cNvPr>
          <p:cNvSpPr/>
          <p:nvPr/>
        </p:nvSpPr>
        <p:spPr>
          <a:xfrm>
            <a:off x="3619979" y="2951039"/>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a:extLst>
              <a:ext uri="{FF2B5EF4-FFF2-40B4-BE49-F238E27FC236}">
                <a16:creationId xmlns:a16="http://schemas.microsoft.com/office/drawing/2014/main" id="{D1C639FF-942C-47DA-AFE0-9F10615B9B6A}"/>
              </a:ext>
            </a:extLst>
          </p:cNvPr>
          <p:cNvSpPr/>
          <p:nvPr/>
        </p:nvSpPr>
        <p:spPr>
          <a:xfrm>
            <a:off x="3619979" y="3375306"/>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文本框 49">
            <a:extLst>
              <a:ext uri="{FF2B5EF4-FFF2-40B4-BE49-F238E27FC236}">
                <a16:creationId xmlns:a16="http://schemas.microsoft.com/office/drawing/2014/main" id="{2CC0C90F-F6BC-4D2E-AA95-93683CEEDF0C}"/>
              </a:ext>
            </a:extLst>
          </p:cNvPr>
          <p:cNvSpPr txBox="1"/>
          <p:nvPr/>
        </p:nvSpPr>
        <p:spPr>
          <a:xfrm>
            <a:off x="2097176" y="3524188"/>
            <a:ext cx="1768796"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PBFT consensus</a:t>
            </a:r>
            <a:endParaRPr lang="zh-CN" altLang="en-US" b="1" dirty="0">
              <a:latin typeface="Calibri" panose="020F0502020204030204" pitchFamily="34" charset="0"/>
              <a:cs typeface="Calibri" panose="020F0502020204030204" pitchFamily="34" charset="0"/>
            </a:endParaRPr>
          </a:p>
        </p:txBody>
      </p:sp>
      <p:cxnSp>
        <p:nvCxnSpPr>
          <p:cNvPr id="7" name="直接箭头连接符 6">
            <a:extLst>
              <a:ext uri="{FF2B5EF4-FFF2-40B4-BE49-F238E27FC236}">
                <a16:creationId xmlns:a16="http://schemas.microsoft.com/office/drawing/2014/main" id="{A9FDBC24-5034-441E-A378-A4ECB95833F3}"/>
              </a:ext>
            </a:extLst>
          </p:cNvPr>
          <p:cNvCxnSpPr>
            <a:cxnSpLocks/>
            <a:stCxn id="35" idx="7"/>
            <a:endCxn id="36" idx="2"/>
          </p:cNvCxnSpPr>
          <p:nvPr/>
        </p:nvCxnSpPr>
        <p:spPr>
          <a:xfrm rot="5400000" flipH="1" flipV="1">
            <a:off x="2793648" y="2156341"/>
            <a:ext cx="347898" cy="1304763"/>
          </a:xfrm>
          <a:prstGeom prst="curvedConnector2">
            <a:avLst/>
          </a:prstGeom>
          <a:ln w="1270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9" name="直接箭头连接符 6">
            <a:extLst>
              <a:ext uri="{FF2B5EF4-FFF2-40B4-BE49-F238E27FC236}">
                <a16:creationId xmlns:a16="http://schemas.microsoft.com/office/drawing/2014/main" id="{7704EF40-9E75-49AE-A11D-883B53B903B6}"/>
              </a:ext>
            </a:extLst>
          </p:cNvPr>
          <p:cNvCxnSpPr>
            <a:cxnSpLocks/>
            <a:stCxn id="36" idx="4"/>
            <a:endCxn id="37" idx="0"/>
          </p:cNvCxnSpPr>
          <p:nvPr/>
        </p:nvCxnSpPr>
        <p:spPr>
          <a:xfrm>
            <a:off x="3727979" y="2742773"/>
            <a:ext cx="0" cy="208266"/>
          </a:xfrm>
          <a:prstGeom prst="straightConnector1">
            <a:avLst/>
          </a:prstGeom>
          <a:ln w="1270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39" name="直接箭头连接符 6">
            <a:extLst>
              <a:ext uri="{FF2B5EF4-FFF2-40B4-BE49-F238E27FC236}">
                <a16:creationId xmlns:a16="http://schemas.microsoft.com/office/drawing/2014/main" id="{F1F8D1CF-49BB-4F5B-8F4C-9B51523433A5}"/>
              </a:ext>
            </a:extLst>
          </p:cNvPr>
          <p:cNvCxnSpPr>
            <a:cxnSpLocks/>
            <a:stCxn id="35" idx="5"/>
            <a:endCxn id="38" idx="2"/>
          </p:cNvCxnSpPr>
          <p:nvPr/>
        </p:nvCxnSpPr>
        <p:spPr>
          <a:xfrm rot="16200000" flipH="1">
            <a:off x="2793648" y="2656974"/>
            <a:ext cx="347899" cy="1304763"/>
          </a:xfrm>
          <a:prstGeom prst="curvedConnector2">
            <a:avLst/>
          </a:prstGeom>
          <a:ln w="1270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40" name="直接箭头连接符 6">
            <a:extLst>
              <a:ext uri="{FF2B5EF4-FFF2-40B4-BE49-F238E27FC236}">
                <a16:creationId xmlns:a16="http://schemas.microsoft.com/office/drawing/2014/main" id="{DD880633-C8D8-4FD0-8E31-FA301219AEC1}"/>
              </a:ext>
            </a:extLst>
          </p:cNvPr>
          <p:cNvCxnSpPr>
            <a:cxnSpLocks/>
            <a:stCxn id="37" idx="4"/>
            <a:endCxn id="38" idx="0"/>
          </p:cNvCxnSpPr>
          <p:nvPr/>
        </p:nvCxnSpPr>
        <p:spPr>
          <a:xfrm>
            <a:off x="3727979" y="3167039"/>
            <a:ext cx="0" cy="208267"/>
          </a:xfrm>
          <a:prstGeom prst="straightConnector1">
            <a:avLst/>
          </a:prstGeom>
          <a:ln w="1270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43" name="直接箭头连接符 6">
            <a:extLst>
              <a:ext uri="{FF2B5EF4-FFF2-40B4-BE49-F238E27FC236}">
                <a16:creationId xmlns:a16="http://schemas.microsoft.com/office/drawing/2014/main" id="{F6FAB1F5-32D0-4F55-8042-2A3B8713082B}"/>
              </a:ext>
            </a:extLst>
          </p:cNvPr>
          <p:cNvCxnSpPr>
            <a:cxnSpLocks/>
            <a:stCxn id="35" idx="6"/>
            <a:endCxn id="37" idx="2"/>
          </p:cNvCxnSpPr>
          <p:nvPr/>
        </p:nvCxnSpPr>
        <p:spPr>
          <a:xfrm>
            <a:off x="2346848" y="3059039"/>
            <a:ext cx="1273131" cy="0"/>
          </a:xfrm>
          <a:prstGeom prst="straightConnector1">
            <a:avLst/>
          </a:prstGeom>
          <a:ln w="1270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47" name="直接箭头连接符 6">
            <a:extLst>
              <a:ext uri="{FF2B5EF4-FFF2-40B4-BE49-F238E27FC236}">
                <a16:creationId xmlns:a16="http://schemas.microsoft.com/office/drawing/2014/main" id="{7996D843-69CB-4854-B0A5-47727F12C998}"/>
              </a:ext>
            </a:extLst>
          </p:cNvPr>
          <p:cNvCxnSpPr>
            <a:cxnSpLocks/>
            <a:stCxn id="36" idx="6"/>
            <a:endCxn id="38" idx="6"/>
          </p:cNvCxnSpPr>
          <p:nvPr/>
        </p:nvCxnSpPr>
        <p:spPr>
          <a:xfrm>
            <a:off x="3835979" y="2634773"/>
            <a:ext cx="12700" cy="848533"/>
          </a:xfrm>
          <a:prstGeom prst="curvedConnector3">
            <a:avLst>
              <a:gd name="adj1" fmla="val 3318748"/>
            </a:avLst>
          </a:prstGeom>
          <a:ln w="1270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pic>
        <p:nvPicPr>
          <p:cNvPr id="49" name="图形 48">
            <a:extLst>
              <a:ext uri="{FF2B5EF4-FFF2-40B4-BE49-F238E27FC236}">
                <a16:creationId xmlns:a16="http://schemas.microsoft.com/office/drawing/2014/main" id="{668ED474-4663-4C0B-848D-8ED6071F3C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48679" y="3503600"/>
            <a:ext cx="257176" cy="257176"/>
          </a:xfrm>
          <a:prstGeom prst="rect">
            <a:avLst/>
          </a:prstGeom>
        </p:spPr>
      </p:pic>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AA357BE7-594E-4991-88DA-6AABDBA05EB6}"/>
                  </a:ext>
                </a:extLst>
              </p:cNvPr>
              <p:cNvSpPr txBox="1"/>
              <p:nvPr/>
            </p:nvSpPr>
            <p:spPr>
              <a:xfrm>
                <a:off x="1127125" y="4908499"/>
                <a:ext cx="6577012" cy="1143070"/>
              </a:xfrm>
              <a:prstGeom prst="rect">
                <a:avLst/>
              </a:prstGeom>
              <a:noFill/>
            </p:spPr>
            <p:txBody>
              <a:bodyPr wrap="square">
                <a:spAutoFit/>
              </a:bodyPr>
              <a:lstStyle/>
              <a:p>
                <a:pPr marL="342900" indent="-342900">
                  <a:lnSpc>
                    <a:spcPct val="150000"/>
                  </a:lnSpc>
                  <a:buFont typeface="+mj-lt"/>
                  <a:buAutoNum type="arabicPeriod"/>
                </a:pPr>
                <a:r>
                  <a:rPr lang="en-US" altLang="zh-CN" sz="2400"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Propose a log entry </a:t>
                </a:r>
                <a14:m>
                  <m:oMath xmlns:m="http://schemas.openxmlformats.org/officeDocument/2006/math">
                    <m:r>
                      <a:rPr lang="en-US" altLang="zh-CN" sz="2400" b="0" i="1" smtClean="0">
                        <a:solidFill>
                          <a:srgbClr val="262626"/>
                        </a:solidFill>
                        <a:effectLst/>
                        <a:latin typeface="Cambria Math" panose="02040503050406030204" pitchFamily="18" charset="0"/>
                        <a:ea typeface="Calibri" panose="020F0502020204030204" pitchFamily="34" charset="0"/>
                        <a:cs typeface="Calibri" panose="020F0502020204030204" pitchFamily="34" charset="0"/>
                      </a:rPr>
                      <m:t>𝑒</m:t>
                    </m:r>
                  </m:oMath>
                </a14:m>
                <a:r>
                  <a:rPr lang="en-US" altLang="zh-CN" sz="2400"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to local followers.</a:t>
                </a:r>
              </a:p>
              <a:p>
                <a:pPr marL="342900" indent="-342900">
                  <a:lnSpc>
                    <a:spcPct val="150000"/>
                  </a:lnSpc>
                  <a:buFont typeface="+mj-lt"/>
                  <a:buAutoNum type="arabicPeriod"/>
                </a:pPr>
                <a:r>
                  <a:rPr lang="en-US" altLang="zh-CN" sz="2400" dirty="0">
                    <a:solidFill>
                      <a:srgbClr val="262626"/>
                    </a:solidFill>
                    <a:latin typeface="Calibri" panose="020F0502020204030204" pitchFamily="34" charset="0"/>
                    <a:ea typeface="Calibri" panose="020F0502020204030204" pitchFamily="34" charset="0"/>
                    <a:cs typeface="Calibri" panose="020F0502020204030204" pitchFamily="34" charset="0"/>
                  </a:rPr>
                  <a:t>Achieve PBFT consensus on the entry’s digest.</a:t>
                </a:r>
                <a:endParaRPr lang="en-US" altLang="zh-CN" sz="2400"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9" name="文本框 58">
                <a:extLst>
                  <a:ext uri="{FF2B5EF4-FFF2-40B4-BE49-F238E27FC236}">
                    <a16:creationId xmlns:a16="http://schemas.microsoft.com/office/drawing/2014/main" id="{AA357BE7-594E-4991-88DA-6AABDBA05EB6}"/>
                  </a:ext>
                </a:extLst>
              </p:cNvPr>
              <p:cNvSpPr txBox="1">
                <a:spLocks noRot="1" noChangeAspect="1" noMove="1" noResize="1" noEditPoints="1" noAdjustHandles="1" noChangeArrowheads="1" noChangeShapeType="1" noTextEdit="1"/>
              </p:cNvSpPr>
              <p:nvPr/>
            </p:nvSpPr>
            <p:spPr>
              <a:xfrm>
                <a:off x="1127125" y="4908499"/>
                <a:ext cx="6577012" cy="1143070"/>
              </a:xfrm>
              <a:prstGeom prst="rect">
                <a:avLst/>
              </a:prstGeom>
              <a:blipFill>
                <a:blip r:embed="rId6"/>
                <a:stretch>
                  <a:fillRect l="-1483" b="-11702"/>
                </a:stretch>
              </a:blipFill>
            </p:spPr>
            <p:txBody>
              <a:bodyPr/>
              <a:lstStyle/>
              <a:p>
                <a:r>
                  <a:rPr lang="zh-CN" altLang="en-US">
                    <a:noFill/>
                  </a:rPr>
                  <a:t> </a:t>
                </a:r>
              </a:p>
            </p:txBody>
          </p:sp>
        </mc:Fallback>
      </mc:AlternateContent>
      <p:pic>
        <p:nvPicPr>
          <p:cNvPr id="60" name="图形 59">
            <a:extLst>
              <a:ext uri="{FF2B5EF4-FFF2-40B4-BE49-F238E27FC236}">
                <a16:creationId xmlns:a16="http://schemas.microsoft.com/office/drawing/2014/main" id="{2A6C15D1-58F6-46D9-B64F-C884FFD7732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02467" y="2713112"/>
            <a:ext cx="282575" cy="282575"/>
          </a:xfrm>
          <a:prstGeom prst="rect">
            <a:avLst/>
          </a:prstGeom>
        </p:spPr>
      </p:pic>
      <p:sp>
        <p:nvSpPr>
          <p:cNvPr id="6" name="灯片编号占位符 5">
            <a:extLst>
              <a:ext uri="{FF2B5EF4-FFF2-40B4-BE49-F238E27FC236}">
                <a16:creationId xmlns:a16="http://schemas.microsoft.com/office/drawing/2014/main" id="{AFB6E1D8-6C20-41C2-A6D0-F501EFB414C1}"/>
              </a:ext>
            </a:extLst>
          </p:cNvPr>
          <p:cNvSpPr>
            <a:spLocks noGrp="1"/>
          </p:cNvSpPr>
          <p:nvPr>
            <p:ph type="sldNum" sz="quarter" idx="12"/>
          </p:nvPr>
        </p:nvSpPr>
        <p:spPr/>
        <p:txBody>
          <a:bodyPr/>
          <a:lstStyle/>
          <a:p>
            <a:fld id="{67A30710-B177-4468-8261-72019EDF17CF}" type="slidenum">
              <a:rPr lang="zh-CN" altLang="en-US" smtClean="0"/>
              <a:t>7</a:t>
            </a:fld>
            <a:endParaRPr lang="zh-CN" altLang="en-US"/>
          </a:p>
        </p:txBody>
      </p:sp>
    </p:spTree>
    <p:extLst>
      <p:ext uri="{BB962C8B-B14F-4D97-AF65-F5344CB8AC3E}">
        <p14:creationId xmlns:p14="http://schemas.microsoft.com/office/powerpoint/2010/main" val="2283799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A motivate example</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a:xfrm>
            <a:off x="838200" y="1825625"/>
            <a:ext cx="10515600" cy="570246"/>
          </a:xfrm>
        </p:spPr>
        <p:txBody>
          <a:bodyPr/>
          <a:lstStyle/>
          <a:p>
            <a:pPr algn="l"/>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Phase 2: </a:t>
            </a: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global Raft consensus to tolerant network partition.</a:t>
            </a: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90A3A2DB-0F95-40E7-8FDD-5DA539537047}"/>
              </a:ext>
            </a:extLst>
          </p:cNvPr>
          <p:cNvSpPr/>
          <p:nvPr/>
        </p:nvSpPr>
        <p:spPr>
          <a:xfrm>
            <a:off x="2610293" y="2450806"/>
            <a:ext cx="1761681" cy="1877354"/>
          </a:xfrm>
          <a:prstGeom prst="rect">
            <a:avLst/>
          </a:prstGeom>
          <a:noFill/>
          <a:ln w="38100">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2C5FDA55-80DB-4E0E-8BA2-6FB3EF5D828F}"/>
                  </a:ext>
                </a:extLst>
              </p:cNvPr>
              <p:cNvSpPr txBox="1"/>
              <p:nvPr/>
            </p:nvSpPr>
            <p:spPr>
              <a:xfrm>
                <a:off x="1974277" y="4332167"/>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30" name="文本框 29">
                <a:extLst>
                  <a:ext uri="{FF2B5EF4-FFF2-40B4-BE49-F238E27FC236}">
                    <a16:creationId xmlns:a16="http://schemas.microsoft.com/office/drawing/2014/main" id="{2C5FDA55-80DB-4E0E-8BA2-6FB3EF5D828F}"/>
                  </a:ext>
                </a:extLst>
              </p:cNvPr>
              <p:cNvSpPr txBox="1">
                <a:spLocks noRot="1" noChangeAspect="1" noMove="1" noResize="1" noEditPoints="1" noAdjustHandles="1" noChangeArrowheads="1" noChangeShapeType="1" noTextEdit="1"/>
              </p:cNvSpPr>
              <p:nvPr/>
            </p:nvSpPr>
            <p:spPr>
              <a:xfrm>
                <a:off x="1974277" y="4332167"/>
                <a:ext cx="3033712" cy="461665"/>
              </a:xfrm>
              <a:prstGeom prst="rect">
                <a:avLst/>
              </a:prstGeom>
              <a:blipFill>
                <a:blip r:embed="rId3"/>
                <a:stretch>
                  <a:fillRect t="-10667" b="-30667"/>
                </a:stretch>
              </a:blipFill>
            </p:spPr>
            <p:txBody>
              <a:bodyPr/>
              <a:lstStyle/>
              <a:p>
                <a:r>
                  <a:rPr lang="zh-CN" altLang="en-US">
                    <a:noFill/>
                  </a:rPr>
                  <a:t> </a:t>
                </a:r>
              </a:p>
            </p:txBody>
          </p:sp>
        </mc:Fallback>
      </mc:AlternateContent>
      <p:sp>
        <p:nvSpPr>
          <p:cNvPr id="35" name="椭圆 34">
            <a:extLst>
              <a:ext uri="{FF2B5EF4-FFF2-40B4-BE49-F238E27FC236}">
                <a16:creationId xmlns:a16="http://schemas.microsoft.com/office/drawing/2014/main" id="{DA6F5498-8FDF-48E1-B08E-11909E78E812}"/>
              </a:ext>
            </a:extLst>
          </p:cNvPr>
          <p:cNvSpPr/>
          <p:nvPr/>
        </p:nvSpPr>
        <p:spPr>
          <a:xfrm>
            <a:off x="3619979" y="2654900"/>
            <a:ext cx="216000" cy="216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a:extLst>
              <a:ext uri="{FF2B5EF4-FFF2-40B4-BE49-F238E27FC236}">
                <a16:creationId xmlns:a16="http://schemas.microsoft.com/office/drawing/2014/main" id="{B5EB8353-6F34-4368-AC8E-9363986FA0A2}"/>
              </a:ext>
            </a:extLst>
          </p:cNvPr>
          <p:cNvSpPr/>
          <p:nvPr/>
        </p:nvSpPr>
        <p:spPr>
          <a:xfrm>
            <a:off x="3619979" y="3083033"/>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a:extLst>
              <a:ext uri="{FF2B5EF4-FFF2-40B4-BE49-F238E27FC236}">
                <a16:creationId xmlns:a16="http://schemas.microsoft.com/office/drawing/2014/main" id="{5C5E46F6-9579-4A3A-A630-C9546CC35481}"/>
              </a:ext>
            </a:extLst>
          </p:cNvPr>
          <p:cNvSpPr/>
          <p:nvPr/>
        </p:nvSpPr>
        <p:spPr>
          <a:xfrm>
            <a:off x="3619979" y="3507299"/>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a:extLst>
              <a:ext uri="{FF2B5EF4-FFF2-40B4-BE49-F238E27FC236}">
                <a16:creationId xmlns:a16="http://schemas.microsoft.com/office/drawing/2014/main" id="{D1C639FF-942C-47DA-AFE0-9F10615B9B6A}"/>
              </a:ext>
            </a:extLst>
          </p:cNvPr>
          <p:cNvSpPr/>
          <p:nvPr/>
        </p:nvSpPr>
        <p:spPr>
          <a:xfrm>
            <a:off x="3619979" y="3931566"/>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15739922-9E1F-4612-AD35-DCD0E910035F}"/>
              </a:ext>
            </a:extLst>
          </p:cNvPr>
          <p:cNvSpPr txBox="1"/>
          <p:nvPr/>
        </p:nvSpPr>
        <p:spPr>
          <a:xfrm>
            <a:off x="1127124" y="4905375"/>
            <a:ext cx="10037061" cy="589072"/>
          </a:xfrm>
          <a:prstGeom prst="rect">
            <a:avLst/>
          </a:prstGeom>
          <a:noFill/>
        </p:spPr>
        <p:txBody>
          <a:bodyPr wrap="square">
            <a:spAutoFit/>
          </a:bodyPr>
          <a:lstStyle/>
          <a:p>
            <a:pPr marL="342900" indent="-342900">
              <a:lnSpc>
                <a:spcPct val="150000"/>
              </a:lnSpc>
              <a:buFont typeface="+mj-lt"/>
              <a:buAutoNum type="arabicPeriod"/>
            </a:pPr>
            <a:r>
              <a:rPr lang="en-US" altLang="zh-CN" sz="2400" dirty="0">
                <a:solidFill>
                  <a:srgbClr val="262626"/>
                </a:solidFill>
                <a:latin typeface="Calibri" panose="020F0502020204030204" pitchFamily="34" charset="0"/>
                <a:ea typeface="Calibri" panose="020F0502020204030204" pitchFamily="34" charset="0"/>
                <a:cs typeface="Calibri" panose="020F0502020204030204" pitchFamily="34" charset="0"/>
              </a:rPr>
              <a:t>The leader broadcast the entry to other groups via </a:t>
            </a:r>
            <a:r>
              <a:rPr lang="en-US" altLang="zh-CN" sz="2400" b="1" dirty="0">
                <a:solidFill>
                  <a:srgbClr val="262626"/>
                </a:solidFill>
                <a:latin typeface="Calibri" panose="020F0502020204030204" pitchFamily="34" charset="0"/>
                <a:ea typeface="Calibri" panose="020F0502020204030204" pitchFamily="34" charset="0"/>
                <a:cs typeface="Calibri" panose="020F0502020204030204" pitchFamily="34" charset="0"/>
              </a:rPr>
              <a:t>WAN</a:t>
            </a:r>
            <a:r>
              <a:rPr lang="en-US" altLang="zh-CN" sz="2400" dirty="0">
                <a:solidFill>
                  <a:srgbClr val="262626"/>
                </a:solidFill>
                <a:latin typeface="Calibri" panose="020F0502020204030204" pitchFamily="34" charset="0"/>
                <a:ea typeface="Calibri" panose="020F0502020204030204" pitchFamily="34" charset="0"/>
                <a:cs typeface="Calibri" panose="020F0502020204030204" pitchFamily="34" charset="0"/>
              </a:rPr>
              <a:t>.</a:t>
            </a:r>
            <a:endParaRPr lang="en-US" altLang="zh-CN" sz="2400"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1" name="矩形 40">
            <a:extLst>
              <a:ext uri="{FF2B5EF4-FFF2-40B4-BE49-F238E27FC236}">
                <a16:creationId xmlns:a16="http://schemas.microsoft.com/office/drawing/2014/main" id="{5842D3C0-787F-4E92-84B7-8FA6540283D0}"/>
              </a:ext>
            </a:extLst>
          </p:cNvPr>
          <p:cNvSpPr/>
          <p:nvPr/>
        </p:nvSpPr>
        <p:spPr>
          <a:xfrm>
            <a:off x="7481888" y="2450805"/>
            <a:ext cx="1709737" cy="1877353"/>
          </a:xfrm>
          <a:prstGeom prst="rect">
            <a:avLst/>
          </a:prstGeom>
          <a:noFill/>
          <a:ln w="381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30CFC696-5232-4721-BB05-345C1BA79490}"/>
                  </a:ext>
                </a:extLst>
              </p:cNvPr>
              <p:cNvSpPr txBox="1"/>
              <p:nvPr/>
            </p:nvSpPr>
            <p:spPr>
              <a:xfrm>
                <a:off x="6817272" y="4332168"/>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42" name="文本框 41">
                <a:extLst>
                  <a:ext uri="{FF2B5EF4-FFF2-40B4-BE49-F238E27FC236}">
                    <a16:creationId xmlns:a16="http://schemas.microsoft.com/office/drawing/2014/main" id="{30CFC696-5232-4721-BB05-345C1BA79490}"/>
                  </a:ext>
                </a:extLst>
              </p:cNvPr>
              <p:cNvSpPr txBox="1">
                <a:spLocks noRot="1" noChangeAspect="1" noMove="1" noResize="1" noEditPoints="1" noAdjustHandles="1" noChangeArrowheads="1" noChangeShapeType="1" noTextEdit="1"/>
              </p:cNvSpPr>
              <p:nvPr/>
            </p:nvSpPr>
            <p:spPr>
              <a:xfrm>
                <a:off x="6817272" y="4332168"/>
                <a:ext cx="3033712" cy="461665"/>
              </a:xfrm>
              <a:prstGeom prst="rect">
                <a:avLst/>
              </a:prstGeom>
              <a:blipFill>
                <a:blip r:embed="rId4"/>
                <a:stretch>
                  <a:fillRect t="-10667" b="-30667"/>
                </a:stretch>
              </a:blipFill>
            </p:spPr>
            <p:txBody>
              <a:bodyPr/>
              <a:lstStyle/>
              <a:p>
                <a:r>
                  <a:rPr lang="zh-CN" altLang="en-US">
                    <a:noFill/>
                  </a:rPr>
                  <a:t> </a:t>
                </a:r>
              </a:p>
            </p:txBody>
          </p:sp>
        </mc:Fallback>
      </mc:AlternateContent>
      <p:sp>
        <p:nvSpPr>
          <p:cNvPr id="44" name="椭圆 43">
            <a:extLst>
              <a:ext uri="{FF2B5EF4-FFF2-40B4-BE49-F238E27FC236}">
                <a16:creationId xmlns:a16="http://schemas.microsoft.com/office/drawing/2014/main" id="{3DC0CA06-3D10-4BFF-ABD5-D96609F976AD}"/>
              </a:ext>
            </a:extLst>
          </p:cNvPr>
          <p:cNvSpPr/>
          <p:nvPr/>
        </p:nvSpPr>
        <p:spPr>
          <a:xfrm>
            <a:off x="7836397" y="2654900"/>
            <a:ext cx="216000" cy="216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椭圆 44">
            <a:extLst>
              <a:ext uri="{FF2B5EF4-FFF2-40B4-BE49-F238E27FC236}">
                <a16:creationId xmlns:a16="http://schemas.microsoft.com/office/drawing/2014/main" id="{98392450-F84B-4AB2-8C1F-C37A61AA0B3C}"/>
              </a:ext>
            </a:extLst>
          </p:cNvPr>
          <p:cNvSpPr/>
          <p:nvPr/>
        </p:nvSpPr>
        <p:spPr>
          <a:xfrm>
            <a:off x="7836397" y="3080455"/>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a:extLst>
              <a:ext uri="{FF2B5EF4-FFF2-40B4-BE49-F238E27FC236}">
                <a16:creationId xmlns:a16="http://schemas.microsoft.com/office/drawing/2014/main" id="{80845D11-3FD5-4ADF-A91E-334F5779358D}"/>
              </a:ext>
            </a:extLst>
          </p:cNvPr>
          <p:cNvSpPr/>
          <p:nvPr/>
        </p:nvSpPr>
        <p:spPr>
          <a:xfrm>
            <a:off x="7836397" y="3506010"/>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a:extLst>
              <a:ext uri="{FF2B5EF4-FFF2-40B4-BE49-F238E27FC236}">
                <a16:creationId xmlns:a16="http://schemas.microsoft.com/office/drawing/2014/main" id="{94528EBE-5649-4FE8-8CE2-DEEDA6915F6B}"/>
              </a:ext>
            </a:extLst>
          </p:cNvPr>
          <p:cNvSpPr/>
          <p:nvPr/>
        </p:nvSpPr>
        <p:spPr>
          <a:xfrm>
            <a:off x="8596015" y="2656189"/>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a:extLst>
              <a:ext uri="{FF2B5EF4-FFF2-40B4-BE49-F238E27FC236}">
                <a16:creationId xmlns:a16="http://schemas.microsoft.com/office/drawing/2014/main" id="{400E8AFF-677B-4A11-812B-7077591D5FCB}"/>
              </a:ext>
            </a:extLst>
          </p:cNvPr>
          <p:cNvSpPr/>
          <p:nvPr/>
        </p:nvSpPr>
        <p:spPr>
          <a:xfrm>
            <a:off x="8599387" y="3080455"/>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a:extLst>
              <a:ext uri="{FF2B5EF4-FFF2-40B4-BE49-F238E27FC236}">
                <a16:creationId xmlns:a16="http://schemas.microsoft.com/office/drawing/2014/main" id="{8F615755-F02A-49A5-8A1C-4916C50B6779}"/>
              </a:ext>
            </a:extLst>
          </p:cNvPr>
          <p:cNvSpPr/>
          <p:nvPr/>
        </p:nvSpPr>
        <p:spPr>
          <a:xfrm>
            <a:off x="8599387" y="3504721"/>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a:extLst>
              <a:ext uri="{FF2B5EF4-FFF2-40B4-BE49-F238E27FC236}">
                <a16:creationId xmlns:a16="http://schemas.microsoft.com/office/drawing/2014/main" id="{E9FB483B-27EA-43A5-A0F1-8CAB3B165D47}"/>
              </a:ext>
            </a:extLst>
          </p:cNvPr>
          <p:cNvSpPr/>
          <p:nvPr/>
        </p:nvSpPr>
        <p:spPr>
          <a:xfrm>
            <a:off x="8599387" y="3928988"/>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7" name="直接箭头连接符 6">
            <a:extLst>
              <a:ext uri="{FF2B5EF4-FFF2-40B4-BE49-F238E27FC236}">
                <a16:creationId xmlns:a16="http://schemas.microsoft.com/office/drawing/2014/main" id="{864F7AA7-826C-490E-9087-E6F25652D89B}"/>
              </a:ext>
            </a:extLst>
          </p:cNvPr>
          <p:cNvCxnSpPr>
            <a:cxnSpLocks/>
            <a:stCxn id="8" idx="3"/>
            <a:endCxn id="59" idx="1"/>
          </p:cNvCxnSpPr>
          <p:nvPr/>
        </p:nvCxnSpPr>
        <p:spPr>
          <a:xfrm flipV="1">
            <a:off x="3731398" y="2761168"/>
            <a:ext cx="4212999" cy="1732"/>
          </a:xfrm>
          <a:prstGeom prst="straightConnector1">
            <a:avLst/>
          </a:prstGeom>
          <a:ln w="12700">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7574FADB-4F9D-46C5-8956-3F25755FC54D}"/>
              </a:ext>
            </a:extLst>
          </p:cNvPr>
          <p:cNvSpPr/>
          <p:nvPr/>
        </p:nvSpPr>
        <p:spPr>
          <a:xfrm>
            <a:off x="3669485" y="2727181"/>
            <a:ext cx="61913" cy="71437"/>
          </a:xfrm>
          <a:prstGeom prst="rect">
            <a:avLst/>
          </a:prstGeom>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3DE168CC-92D0-4BFD-9B3B-63BDAC000162}"/>
              </a:ext>
            </a:extLst>
          </p:cNvPr>
          <p:cNvSpPr/>
          <p:nvPr/>
        </p:nvSpPr>
        <p:spPr>
          <a:xfrm>
            <a:off x="7944397" y="2725449"/>
            <a:ext cx="61913" cy="71437"/>
          </a:xfrm>
          <a:prstGeom prst="rect">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F6BDA0A3-5235-459F-A193-1472099CD093}"/>
              </a:ext>
            </a:extLst>
          </p:cNvPr>
          <p:cNvSpPr/>
          <p:nvPr/>
        </p:nvSpPr>
        <p:spPr>
          <a:xfrm>
            <a:off x="7944397" y="3152736"/>
            <a:ext cx="61913" cy="71437"/>
          </a:xfrm>
          <a:prstGeom prst="rect">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EBF98281-4A50-4A16-B136-29F11FAAE35A}"/>
              </a:ext>
            </a:extLst>
          </p:cNvPr>
          <p:cNvSpPr/>
          <p:nvPr/>
        </p:nvSpPr>
        <p:spPr>
          <a:xfrm>
            <a:off x="7944397" y="3577002"/>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DE223E1E-0702-4787-A14B-5646EA4E876D}"/>
              </a:ext>
            </a:extLst>
          </p:cNvPr>
          <p:cNvSpPr/>
          <p:nvPr/>
        </p:nvSpPr>
        <p:spPr>
          <a:xfrm>
            <a:off x="8706146" y="2725892"/>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箭头连接符 6">
            <a:extLst>
              <a:ext uri="{FF2B5EF4-FFF2-40B4-BE49-F238E27FC236}">
                <a16:creationId xmlns:a16="http://schemas.microsoft.com/office/drawing/2014/main" id="{02747DA8-76A2-450B-BE29-5D288A15B90F}"/>
              </a:ext>
            </a:extLst>
          </p:cNvPr>
          <p:cNvCxnSpPr>
            <a:cxnSpLocks/>
            <a:stCxn id="8" idx="3"/>
            <a:endCxn id="60" idx="1"/>
          </p:cNvCxnSpPr>
          <p:nvPr/>
        </p:nvCxnSpPr>
        <p:spPr>
          <a:xfrm>
            <a:off x="3731398" y="2762900"/>
            <a:ext cx="4212999" cy="425555"/>
          </a:xfrm>
          <a:prstGeom prst="straightConnector1">
            <a:avLst/>
          </a:prstGeom>
          <a:ln w="12700">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64" name="直接箭头连接符 6">
            <a:extLst>
              <a:ext uri="{FF2B5EF4-FFF2-40B4-BE49-F238E27FC236}">
                <a16:creationId xmlns:a16="http://schemas.microsoft.com/office/drawing/2014/main" id="{5FE295EA-2653-4BA5-8A1F-4A55402BDF7F}"/>
              </a:ext>
            </a:extLst>
          </p:cNvPr>
          <p:cNvCxnSpPr>
            <a:cxnSpLocks/>
            <a:stCxn id="8" idx="3"/>
            <a:endCxn id="61" idx="1"/>
          </p:cNvCxnSpPr>
          <p:nvPr/>
        </p:nvCxnSpPr>
        <p:spPr>
          <a:xfrm>
            <a:off x="3731398" y="2762900"/>
            <a:ext cx="4212999" cy="849821"/>
          </a:xfrm>
          <a:prstGeom prst="straightConnector1">
            <a:avLst/>
          </a:prstGeom>
          <a:ln w="12700">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pic>
        <p:nvPicPr>
          <p:cNvPr id="66" name="图形 65">
            <a:extLst>
              <a:ext uri="{FF2B5EF4-FFF2-40B4-BE49-F238E27FC236}">
                <a16:creationId xmlns:a16="http://schemas.microsoft.com/office/drawing/2014/main" id="{37429E05-810D-441C-813C-9B9CC6BE7A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15740" y="2394232"/>
            <a:ext cx="331217" cy="331217"/>
          </a:xfrm>
          <a:prstGeom prst="rect">
            <a:avLst/>
          </a:prstGeom>
        </p:spPr>
      </p:pic>
      <p:pic>
        <p:nvPicPr>
          <p:cNvPr id="67" name="图形 66">
            <a:extLst>
              <a:ext uri="{FF2B5EF4-FFF2-40B4-BE49-F238E27FC236}">
                <a16:creationId xmlns:a16="http://schemas.microsoft.com/office/drawing/2014/main" id="{345E5004-E54F-47A8-9B27-A1B873F8A52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15740" y="2757366"/>
            <a:ext cx="331217" cy="331217"/>
          </a:xfrm>
          <a:prstGeom prst="rect">
            <a:avLst/>
          </a:prstGeom>
        </p:spPr>
      </p:pic>
      <p:pic>
        <p:nvPicPr>
          <p:cNvPr id="68" name="图形 67">
            <a:extLst>
              <a:ext uri="{FF2B5EF4-FFF2-40B4-BE49-F238E27FC236}">
                <a16:creationId xmlns:a16="http://schemas.microsoft.com/office/drawing/2014/main" id="{10073D28-6E76-4FA4-A351-876B2EDFC3D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15740" y="3120500"/>
            <a:ext cx="331217" cy="331217"/>
          </a:xfrm>
          <a:prstGeom prst="rect">
            <a:avLst/>
          </a:prstGeom>
        </p:spPr>
      </p:pic>
      <p:sp>
        <p:nvSpPr>
          <p:cNvPr id="70" name="文本框 69">
            <a:extLst>
              <a:ext uri="{FF2B5EF4-FFF2-40B4-BE49-F238E27FC236}">
                <a16:creationId xmlns:a16="http://schemas.microsoft.com/office/drawing/2014/main" id="{BB43721B-3520-4A05-B21F-30C775545DDD}"/>
              </a:ext>
            </a:extLst>
          </p:cNvPr>
          <p:cNvSpPr txBox="1"/>
          <p:nvPr/>
        </p:nvSpPr>
        <p:spPr>
          <a:xfrm>
            <a:off x="2695353" y="2556862"/>
            <a:ext cx="930058"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Leader</a:t>
            </a:r>
            <a:endParaRPr lang="zh-CN" altLang="en-US" b="1" dirty="0">
              <a:latin typeface="Calibri" panose="020F0502020204030204" pitchFamily="34" charset="0"/>
              <a:cs typeface="Calibri" panose="020F0502020204030204" pitchFamily="34" charset="0"/>
            </a:endParaRPr>
          </a:p>
        </p:txBody>
      </p:sp>
      <p:sp>
        <p:nvSpPr>
          <p:cNvPr id="75" name="矩形 74">
            <a:extLst>
              <a:ext uri="{FF2B5EF4-FFF2-40B4-BE49-F238E27FC236}">
                <a16:creationId xmlns:a16="http://schemas.microsoft.com/office/drawing/2014/main" id="{9F277A14-AB2A-43C1-96B5-BB70D0D57E7C}"/>
              </a:ext>
            </a:extLst>
          </p:cNvPr>
          <p:cNvSpPr/>
          <p:nvPr/>
        </p:nvSpPr>
        <p:spPr>
          <a:xfrm>
            <a:off x="8704015" y="3152736"/>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01B942A0-E799-4478-9FD1-0255C338E9D9}"/>
              </a:ext>
            </a:extLst>
          </p:cNvPr>
          <p:cNvSpPr/>
          <p:nvPr/>
        </p:nvSpPr>
        <p:spPr>
          <a:xfrm>
            <a:off x="8704015" y="3577002"/>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E2D6BB49-F376-43B5-9688-1066721647A7}"/>
              </a:ext>
            </a:extLst>
          </p:cNvPr>
          <p:cNvSpPr/>
          <p:nvPr/>
        </p:nvSpPr>
        <p:spPr>
          <a:xfrm>
            <a:off x="8706146" y="4001269"/>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6">
            <a:extLst>
              <a:ext uri="{FF2B5EF4-FFF2-40B4-BE49-F238E27FC236}">
                <a16:creationId xmlns:a16="http://schemas.microsoft.com/office/drawing/2014/main" id="{3E142529-7581-4016-A581-9B10FE0AB3B4}"/>
              </a:ext>
            </a:extLst>
          </p:cNvPr>
          <p:cNvCxnSpPr>
            <a:cxnSpLocks/>
            <a:stCxn id="59" idx="1"/>
            <a:endCxn id="75" idx="1"/>
          </p:cNvCxnSpPr>
          <p:nvPr/>
        </p:nvCxnSpPr>
        <p:spPr>
          <a:xfrm>
            <a:off x="7944397" y="2761168"/>
            <a:ext cx="759618" cy="427287"/>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86" name="直接箭头连接符 6">
            <a:extLst>
              <a:ext uri="{FF2B5EF4-FFF2-40B4-BE49-F238E27FC236}">
                <a16:creationId xmlns:a16="http://schemas.microsoft.com/office/drawing/2014/main" id="{FB1B40FD-6DE0-46FF-8AE5-909B4A59D3E0}"/>
              </a:ext>
            </a:extLst>
          </p:cNvPr>
          <p:cNvCxnSpPr>
            <a:cxnSpLocks/>
            <a:stCxn id="60" idx="1"/>
            <a:endCxn id="75" idx="1"/>
          </p:cNvCxnSpPr>
          <p:nvPr/>
        </p:nvCxnSpPr>
        <p:spPr>
          <a:xfrm>
            <a:off x="7944397" y="3188455"/>
            <a:ext cx="759618" cy="0"/>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89" name="直接箭头连接符 6">
            <a:extLst>
              <a:ext uri="{FF2B5EF4-FFF2-40B4-BE49-F238E27FC236}">
                <a16:creationId xmlns:a16="http://schemas.microsoft.com/office/drawing/2014/main" id="{BFFCDD64-D7D1-4BFA-9418-504069E68511}"/>
              </a:ext>
            </a:extLst>
          </p:cNvPr>
          <p:cNvCxnSpPr>
            <a:cxnSpLocks/>
            <a:stCxn id="61" idx="1"/>
            <a:endCxn id="75" idx="1"/>
          </p:cNvCxnSpPr>
          <p:nvPr/>
        </p:nvCxnSpPr>
        <p:spPr>
          <a:xfrm flipV="1">
            <a:off x="7944397" y="3188455"/>
            <a:ext cx="759618" cy="424266"/>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95" name="直接箭头连接符 6">
            <a:extLst>
              <a:ext uri="{FF2B5EF4-FFF2-40B4-BE49-F238E27FC236}">
                <a16:creationId xmlns:a16="http://schemas.microsoft.com/office/drawing/2014/main" id="{E220AC62-1DFD-4079-B3C8-F3643D787896}"/>
              </a:ext>
            </a:extLst>
          </p:cNvPr>
          <p:cNvCxnSpPr>
            <a:cxnSpLocks/>
            <a:stCxn id="59" idx="1"/>
            <a:endCxn id="76" idx="1"/>
          </p:cNvCxnSpPr>
          <p:nvPr/>
        </p:nvCxnSpPr>
        <p:spPr>
          <a:xfrm>
            <a:off x="7944397" y="2761168"/>
            <a:ext cx="759618" cy="851553"/>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99" name="直接箭头连接符 6">
            <a:extLst>
              <a:ext uri="{FF2B5EF4-FFF2-40B4-BE49-F238E27FC236}">
                <a16:creationId xmlns:a16="http://schemas.microsoft.com/office/drawing/2014/main" id="{55D41086-97BE-4451-8445-67F51E3E020A}"/>
              </a:ext>
            </a:extLst>
          </p:cNvPr>
          <p:cNvCxnSpPr>
            <a:cxnSpLocks/>
            <a:stCxn id="60" idx="1"/>
            <a:endCxn id="76" idx="1"/>
          </p:cNvCxnSpPr>
          <p:nvPr/>
        </p:nvCxnSpPr>
        <p:spPr>
          <a:xfrm>
            <a:off x="7944397" y="3188455"/>
            <a:ext cx="759618" cy="424266"/>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02" name="直接箭头连接符 6">
            <a:extLst>
              <a:ext uri="{FF2B5EF4-FFF2-40B4-BE49-F238E27FC236}">
                <a16:creationId xmlns:a16="http://schemas.microsoft.com/office/drawing/2014/main" id="{2CDFB2D6-CF2D-4F34-B0BB-EA2151C95584}"/>
              </a:ext>
            </a:extLst>
          </p:cNvPr>
          <p:cNvCxnSpPr>
            <a:cxnSpLocks/>
            <a:stCxn id="61" idx="1"/>
            <a:endCxn id="76" idx="1"/>
          </p:cNvCxnSpPr>
          <p:nvPr/>
        </p:nvCxnSpPr>
        <p:spPr>
          <a:xfrm>
            <a:off x="7944397" y="3612721"/>
            <a:ext cx="759618" cy="0"/>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11" name="直接箭头连接符 6">
            <a:extLst>
              <a:ext uri="{FF2B5EF4-FFF2-40B4-BE49-F238E27FC236}">
                <a16:creationId xmlns:a16="http://schemas.microsoft.com/office/drawing/2014/main" id="{BB8EAB29-3C96-40BC-8ADF-B669EF48E7AA}"/>
              </a:ext>
            </a:extLst>
          </p:cNvPr>
          <p:cNvCxnSpPr>
            <a:cxnSpLocks/>
            <a:stCxn id="61" idx="1"/>
            <a:endCxn id="77" idx="1"/>
          </p:cNvCxnSpPr>
          <p:nvPr/>
        </p:nvCxnSpPr>
        <p:spPr>
          <a:xfrm>
            <a:off x="7944397" y="3612721"/>
            <a:ext cx="761749" cy="424267"/>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14" name="直接箭头连接符 6">
            <a:extLst>
              <a:ext uri="{FF2B5EF4-FFF2-40B4-BE49-F238E27FC236}">
                <a16:creationId xmlns:a16="http://schemas.microsoft.com/office/drawing/2014/main" id="{4D6AFDE9-97A9-48D4-AB99-F43D6AF84E69}"/>
              </a:ext>
            </a:extLst>
          </p:cNvPr>
          <p:cNvCxnSpPr>
            <a:cxnSpLocks/>
            <a:stCxn id="60" idx="1"/>
            <a:endCxn id="77" idx="1"/>
          </p:cNvCxnSpPr>
          <p:nvPr/>
        </p:nvCxnSpPr>
        <p:spPr>
          <a:xfrm>
            <a:off x="7944397" y="3188455"/>
            <a:ext cx="761749" cy="848533"/>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17" name="直接箭头连接符 6">
            <a:extLst>
              <a:ext uri="{FF2B5EF4-FFF2-40B4-BE49-F238E27FC236}">
                <a16:creationId xmlns:a16="http://schemas.microsoft.com/office/drawing/2014/main" id="{5A33E792-3499-4399-BC65-F5EB7855C59F}"/>
              </a:ext>
            </a:extLst>
          </p:cNvPr>
          <p:cNvCxnSpPr>
            <a:cxnSpLocks/>
            <a:stCxn id="59" idx="1"/>
            <a:endCxn id="77" idx="1"/>
          </p:cNvCxnSpPr>
          <p:nvPr/>
        </p:nvCxnSpPr>
        <p:spPr>
          <a:xfrm>
            <a:off x="7944397" y="2761168"/>
            <a:ext cx="761749" cy="1275820"/>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20" name="直接箭头连接符 6">
            <a:extLst>
              <a:ext uri="{FF2B5EF4-FFF2-40B4-BE49-F238E27FC236}">
                <a16:creationId xmlns:a16="http://schemas.microsoft.com/office/drawing/2014/main" id="{3F61777A-2AA3-41A2-AA01-AA32E101E25E}"/>
              </a:ext>
            </a:extLst>
          </p:cNvPr>
          <p:cNvCxnSpPr>
            <a:cxnSpLocks/>
            <a:stCxn id="61" idx="1"/>
            <a:endCxn id="62" idx="1"/>
          </p:cNvCxnSpPr>
          <p:nvPr/>
        </p:nvCxnSpPr>
        <p:spPr>
          <a:xfrm flipV="1">
            <a:off x="7944397" y="2761611"/>
            <a:ext cx="761749" cy="851110"/>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23" name="直接箭头连接符 6">
            <a:extLst>
              <a:ext uri="{FF2B5EF4-FFF2-40B4-BE49-F238E27FC236}">
                <a16:creationId xmlns:a16="http://schemas.microsoft.com/office/drawing/2014/main" id="{BFE49625-F4D3-406B-9F31-7471A9A423C1}"/>
              </a:ext>
            </a:extLst>
          </p:cNvPr>
          <p:cNvCxnSpPr>
            <a:cxnSpLocks/>
            <a:stCxn id="60" idx="1"/>
            <a:endCxn id="62" idx="1"/>
          </p:cNvCxnSpPr>
          <p:nvPr/>
        </p:nvCxnSpPr>
        <p:spPr>
          <a:xfrm flipV="1">
            <a:off x="7944397" y="2761611"/>
            <a:ext cx="761749" cy="426844"/>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26" name="直接箭头连接符 6">
            <a:extLst>
              <a:ext uri="{FF2B5EF4-FFF2-40B4-BE49-F238E27FC236}">
                <a16:creationId xmlns:a16="http://schemas.microsoft.com/office/drawing/2014/main" id="{742CFC47-87A2-43EA-9DFA-89D84ADECBA2}"/>
              </a:ext>
            </a:extLst>
          </p:cNvPr>
          <p:cNvCxnSpPr>
            <a:cxnSpLocks/>
            <a:stCxn id="59" idx="1"/>
            <a:endCxn id="62" idx="1"/>
          </p:cNvCxnSpPr>
          <p:nvPr/>
        </p:nvCxnSpPr>
        <p:spPr>
          <a:xfrm>
            <a:off x="7944397" y="2761168"/>
            <a:ext cx="761749" cy="443"/>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sp>
        <p:nvSpPr>
          <p:cNvPr id="16" name="灯片编号占位符 15">
            <a:extLst>
              <a:ext uri="{FF2B5EF4-FFF2-40B4-BE49-F238E27FC236}">
                <a16:creationId xmlns:a16="http://schemas.microsoft.com/office/drawing/2014/main" id="{993D1A51-080A-49FE-BF25-E67DDDDD2F90}"/>
              </a:ext>
            </a:extLst>
          </p:cNvPr>
          <p:cNvSpPr>
            <a:spLocks noGrp="1"/>
          </p:cNvSpPr>
          <p:nvPr>
            <p:ph type="sldNum" sz="quarter" idx="12"/>
          </p:nvPr>
        </p:nvSpPr>
        <p:spPr/>
        <p:txBody>
          <a:bodyPr/>
          <a:lstStyle/>
          <a:p>
            <a:fld id="{67A30710-B177-4468-8261-72019EDF17CF}" type="slidenum">
              <a:rPr lang="zh-CN" altLang="en-US" smtClean="0"/>
              <a:t>8</a:t>
            </a:fld>
            <a:endParaRPr lang="zh-CN" altLang="en-US"/>
          </a:p>
        </p:txBody>
      </p:sp>
    </p:spTree>
    <p:extLst>
      <p:ext uri="{BB962C8B-B14F-4D97-AF65-F5344CB8AC3E}">
        <p14:creationId xmlns:p14="http://schemas.microsoft.com/office/powerpoint/2010/main" val="279508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形 54">
            <a:extLst>
              <a:ext uri="{FF2B5EF4-FFF2-40B4-BE49-F238E27FC236}">
                <a16:creationId xmlns:a16="http://schemas.microsoft.com/office/drawing/2014/main" id="{AD8886E1-C203-4E10-A5C0-733046185C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2595" y="3626549"/>
            <a:ext cx="257176" cy="257176"/>
          </a:xfrm>
          <a:prstGeom prst="rect">
            <a:avLst/>
          </a:prstGeom>
        </p:spPr>
      </p:pic>
      <p:pic>
        <p:nvPicPr>
          <p:cNvPr id="54" name="图形 53">
            <a:extLst>
              <a:ext uri="{FF2B5EF4-FFF2-40B4-BE49-F238E27FC236}">
                <a16:creationId xmlns:a16="http://schemas.microsoft.com/office/drawing/2014/main" id="{CEE1A36B-A3B8-4BAF-AFE2-EE0D13F69A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2595" y="3197339"/>
            <a:ext cx="257176" cy="257176"/>
          </a:xfrm>
          <a:prstGeom prst="rect">
            <a:avLst/>
          </a:prstGeom>
        </p:spPr>
      </p:pic>
      <p:sp>
        <p:nvSpPr>
          <p:cNvPr id="2" name="标题 1">
            <a:extLst>
              <a:ext uri="{FF2B5EF4-FFF2-40B4-BE49-F238E27FC236}">
                <a16:creationId xmlns:a16="http://schemas.microsoft.com/office/drawing/2014/main" id="{050C04EF-0C89-4FAF-933A-73D7D5AA280C}"/>
              </a:ext>
            </a:extLst>
          </p:cNvPr>
          <p:cNvSpPr>
            <a:spLocks noGrp="1"/>
          </p:cNvSpPr>
          <p:nvPr>
            <p:ph type="title"/>
          </p:nvPr>
        </p:nvSpPr>
        <p:spPr/>
        <p:txBody>
          <a:bodyPr>
            <a:normAutofit/>
          </a:bodyPr>
          <a:lstStyle/>
          <a:p>
            <a:r>
              <a:rPr lang="en-US" altLang="zh-CN" sz="4000" dirty="0">
                <a:latin typeface="Calibri" panose="020F0502020204030204" pitchFamily="34" charset="0"/>
                <a:ea typeface="Calibri" panose="020F0502020204030204" pitchFamily="34" charset="0"/>
                <a:cs typeface="Calibri" panose="020F0502020204030204" pitchFamily="34" charset="0"/>
              </a:rPr>
              <a:t>A motivate example</a:t>
            </a:r>
            <a:endParaRPr lang="zh-CN" altLang="en-US" sz="4000"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DB8524B-0CA1-44D8-88A0-5C41C1A82B2F}"/>
              </a:ext>
            </a:extLst>
          </p:cNvPr>
          <p:cNvSpPr>
            <a:spLocks noGrp="1"/>
          </p:cNvSpPr>
          <p:nvPr>
            <p:ph idx="1"/>
          </p:nvPr>
        </p:nvSpPr>
        <p:spPr>
          <a:xfrm>
            <a:off x="838200" y="1825625"/>
            <a:ext cx="10515600" cy="570246"/>
          </a:xfrm>
        </p:spPr>
        <p:txBody>
          <a:bodyPr/>
          <a:lstStyle/>
          <a:p>
            <a:pPr algn="l"/>
            <a:r>
              <a:rPr lang="en-US" altLang="zh-CN" b="1"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Phase 2: </a:t>
            </a:r>
            <a:r>
              <a:rPr lang="en-US" altLang="zh-CN" i="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global Raft consensus to tolerant network partition.</a:t>
            </a:r>
          </a:p>
        </p:txBody>
      </p:sp>
      <p:sp>
        <p:nvSpPr>
          <p:cNvPr id="4" name="矩形 3">
            <a:extLst>
              <a:ext uri="{FF2B5EF4-FFF2-40B4-BE49-F238E27FC236}">
                <a16:creationId xmlns:a16="http://schemas.microsoft.com/office/drawing/2014/main" id="{FDCA5F13-715F-472E-AA54-42ED661F0E54}"/>
              </a:ext>
            </a:extLst>
          </p:cNvPr>
          <p:cNvSpPr/>
          <p:nvPr/>
        </p:nvSpPr>
        <p:spPr>
          <a:xfrm>
            <a:off x="838200" y="1387549"/>
            <a:ext cx="1013768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90A3A2DB-0F95-40E7-8FDD-5DA539537047}"/>
              </a:ext>
            </a:extLst>
          </p:cNvPr>
          <p:cNvSpPr/>
          <p:nvPr/>
        </p:nvSpPr>
        <p:spPr>
          <a:xfrm>
            <a:off x="2610293" y="2450806"/>
            <a:ext cx="1761681" cy="1877354"/>
          </a:xfrm>
          <a:prstGeom prst="rect">
            <a:avLst/>
          </a:prstGeom>
          <a:noFill/>
          <a:ln w="38100">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2C5FDA55-80DB-4E0E-8BA2-6FB3EF5D828F}"/>
                  </a:ext>
                </a:extLst>
              </p:cNvPr>
              <p:cNvSpPr txBox="1"/>
              <p:nvPr/>
            </p:nvSpPr>
            <p:spPr>
              <a:xfrm>
                <a:off x="1974277" y="4332167"/>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1</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30" name="文本框 29">
                <a:extLst>
                  <a:ext uri="{FF2B5EF4-FFF2-40B4-BE49-F238E27FC236}">
                    <a16:creationId xmlns:a16="http://schemas.microsoft.com/office/drawing/2014/main" id="{2C5FDA55-80DB-4E0E-8BA2-6FB3EF5D828F}"/>
                  </a:ext>
                </a:extLst>
              </p:cNvPr>
              <p:cNvSpPr txBox="1">
                <a:spLocks noRot="1" noChangeAspect="1" noMove="1" noResize="1" noEditPoints="1" noAdjustHandles="1" noChangeArrowheads="1" noChangeShapeType="1" noTextEdit="1"/>
              </p:cNvSpPr>
              <p:nvPr/>
            </p:nvSpPr>
            <p:spPr>
              <a:xfrm>
                <a:off x="1974277" y="4332167"/>
                <a:ext cx="3033712" cy="461665"/>
              </a:xfrm>
              <a:prstGeom prst="rect">
                <a:avLst/>
              </a:prstGeom>
              <a:blipFill>
                <a:blip r:embed="rId5"/>
                <a:stretch>
                  <a:fillRect t="-10667" b="-30667"/>
                </a:stretch>
              </a:blipFill>
            </p:spPr>
            <p:txBody>
              <a:bodyPr/>
              <a:lstStyle/>
              <a:p>
                <a:r>
                  <a:rPr lang="zh-CN" altLang="en-US">
                    <a:noFill/>
                  </a:rPr>
                  <a:t> </a:t>
                </a:r>
              </a:p>
            </p:txBody>
          </p:sp>
        </mc:Fallback>
      </mc:AlternateContent>
      <p:sp>
        <p:nvSpPr>
          <p:cNvPr id="35" name="椭圆 34">
            <a:extLst>
              <a:ext uri="{FF2B5EF4-FFF2-40B4-BE49-F238E27FC236}">
                <a16:creationId xmlns:a16="http://schemas.microsoft.com/office/drawing/2014/main" id="{DA6F5498-8FDF-48E1-B08E-11909E78E812}"/>
              </a:ext>
            </a:extLst>
          </p:cNvPr>
          <p:cNvSpPr/>
          <p:nvPr/>
        </p:nvSpPr>
        <p:spPr>
          <a:xfrm>
            <a:off x="3619979" y="2654900"/>
            <a:ext cx="216000" cy="216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a:extLst>
              <a:ext uri="{FF2B5EF4-FFF2-40B4-BE49-F238E27FC236}">
                <a16:creationId xmlns:a16="http://schemas.microsoft.com/office/drawing/2014/main" id="{B5EB8353-6F34-4368-AC8E-9363986FA0A2}"/>
              </a:ext>
            </a:extLst>
          </p:cNvPr>
          <p:cNvSpPr/>
          <p:nvPr/>
        </p:nvSpPr>
        <p:spPr>
          <a:xfrm>
            <a:off x="3619979" y="3083033"/>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a:extLst>
              <a:ext uri="{FF2B5EF4-FFF2-40B4-BE49-F238E27FC236}">
                <a16:creationId xmlns:a16="http://schemas.microsoft.com/office/drawing/2014/main" id="{5C5E46F6-9579-4A3A-A630-C9546CC35481}"/>
              </a:ext>
            </a:extLst>
          </p:cNvPr>
          <p:cNvSpPr/>
          <p:nvPr/>
        </p:nvSpPr>
        <p:spPr>
          <a:xfrm>
            <a:off x="3619979" y="3507299"/>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a:extLst>
              <a:ext uri="{FF2B5EF4-FFF2-40B4-BE49-F238E27FC236}">
                <a16:creationId xmlns:a16="http://schemas.microsoft.com/office/drawing/2014/main" id="{D1C639FF-942C-47DA-AFE0-9F10615B9B6A}"/>
              </a:ext>
            </a:extLst>
          </p:cNvPr>
          <p:cNvSpPr/>
          <p:nvPr/>
        </p:nvSpPr>
        <p:spPr>
          <a:xfrm>
            <a:off x="3619979" y="3931566"/>
            <a:ext cx="216000" cy="216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矩形 40">
            <a:extLst>
              <a:ext uri="{FF2B5EF4-FFF2-40B4-BE49-F238E27FC236}">
                <a16:creationId xmlns:a16="http://schemas.microsoft.com/office/drawing/2014/main" id="{5842D3C0-787F-4E92-84B7-8FA6540283D0}"/>
              </a:ext>
            </a:extLst>
          </p:cNvPr>
          <p:cNvSpPr/>
          <p:nvPr/>
        </p:nvSpPr>
        <p:spPr>
          <a:xfrm>
            <a:off x="7481888" y="2450805"/>
            <a:ext cx="1709737" cy="1877353"/>
          </a:xfrm>
          <a:prstGeom prst="rect">
            <a:avLst/>
          </a:prstGeom>
          <a:noFill/>
          <a:ln w="381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30CFC696-5232-4721-BB05-345C1BA79490}"/>
                  </a:ext>
                </a:extLst>
              </p:cNvPr>
              <p:cNvSpPr txBox="1"/>
              <p:nvPr/>
            </p:nvSpPr>
            <p:spPr>
              <a:xfrm>
                <a:off x="6817272" y="4332168"/>
                <a:ext cx="3033712"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Group </a:t>
                </a:r>
                <a14:m>
                  <m:oMath xmlns:m="http://schemas.openxmlformats.org/officeDocument/2006/math">
                    <m:sSub>
                      <m:sSub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𝐺</m:t>
                        </m:r>
                      </m:e>
                      <m:sub>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b>
                    </m:sSub>
                  </m:oMath>
                </a14:m>
                <a:endParaRPr lang="zh-CN" altLang="en-US" sz="2400" dirty="0">
                  <a:latin typeface="Calibri" panose="020F0502020204030204" pitchFamily="34" charset="0"/>
                  <a:cs typeface="Calibri" panose="020F0502020204030204" pitchFamily="34" charset="0"/>
                </a:endParaRPr>
              </a:p>
            </p:txBody>
          </p:sp>
        </mc:Choice>
        <mc:Fallback xmlns="">
          <p:sp>
            <p:nvSpPr>
              <p:cNvPr id="42" name="文本框 41">
                <a:extLst>
                  <a:ext uri="{FF2B5EF4-FFF2-40B4-BE49-F238E27FC236}">
                    <a16:creationId xmlns:a16="http://schemas.microsoft.com/office/drawing/2014/main" id="{30CFC696-5232-4721-BB05-345C1BA79490}"/>
                  </a:ext>
                </a:extLst>
              </p:cNvPr>
              <p:cNvSpPr txBox="1">
                <a:spLocks noRot="1" noChangeAspect="1" noMove="1" noResize="1" noEditPoints="1" noAdjustHandles="1" noChangeArrowheads="1" noChangeShapeType="1" noTextEdit="1"/>
              </p:cNvSpPr>
              <p:nvPr/>
            </p:nvSpPr>
            <p:spPr>
              <a:xfrm>
                <a:off x="6817272" y="4332168"/>
                <a:ext cx="3033712" cy="461665"/>
              </a:xfrm>
              <a:prstGeom prst="rect">
                <a:avLst/>
              </a:prstGeom>
              <a:blipFill>
                <a:blip r:embed="rId6"/>
                <a:stretch>
                  <a:fillRect t="-10667" b="-30667"/>
                </a:stretch>
              </a:blipFill>
            </p:spPr>
            <p:txBody>
              <a:bodyPr/>
              <a:lstStyle/>
              <a:p>
                <a:r>
                  <a:rPr lang="zh-CN" altLang="en-US">
                    <a:noFill/>
                  </a:rPr>
                  <a:t> </a:t>
                </a:r>
              </a:p>
            </p:txBody>
          </p:sp>
        </mc:Fallback>
      </mc:AlternateContent>
      <p:sp>
        <p:nvSpPr>
          <p:cNvPr id="44" name="椭圆 43">
            <a:extLst>
              <a:ext uri="{FF2B5EF4-FFF2-40B4-BE49-F238E27FC236}">
                <a16:creationId xmlns:a16="http://schemas.microsoft.com/office/drawing/2014/main" id="{3DC0CA06-3D10-4BFF-ABD5-D96609F976AD}"/>
              </a:ext>
            </a:extLst>
          </p:cNvPr>
          <p:cNvSpPr/>
          <p:nvPr/>
        </p:nvSpPr>
        <p:spPr>
          <a:xfrm>
            <a:off x="7836397" y="2654900"/>
            <a:ext cx="216000" cy="216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椭圆 44">
            <a:extLst>
              <a:ext uri="{FF2B5EF4-FFF2-40B4-BE49-F238E27FC236}">
                <a16:creationId xmlns:a16="http://schemas.microsoft.com/office/drawing/2014/main" id="{98392450-F84B-4AB2-8C1F-C37A61AA0B3C}"/>
              </a:ext>
            </a:extLst>
          </p:cNvPr>
          <p:cNvSpPr/>
          <p:nvPr/>
        </p:nvSpPr>
        <p:spPr>
          <a:xfrm>
            <a:off x="7836397" y="3080455"/>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a:extLst>
              <a:ext uri="{FF2B5EF4-FFF2-40B4-BE49-F238E27FC236}">
                <a16:creationId xmlns:a16="http://schemas.microsoft.com/office/drawing/2014/main" id="{80845D11-3FD5-4ADF-A91E-334F5779358D}"/>
              </a:ext>
            </a:extLst>
          </p:cNvPr>
          <p:cNvSpPr/>
          <p:nvPr/>
        </p:nvSpPr>
        <p:spPr>
          <a:xfrm>
            <a:off x="7836397" y="3506010"/>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a:extLst>
              <a:ext uri="{FF2B5EF4-FFF2-40B4-BE49-F238E27FC236}">
                <a16:creationId xmlns:a16="http://schemas.microsoft.com/office/drawing/2014/main" id="{400E8AFF-677B-4A11-812B-7077591D5FCB}"/>
              </a:ext>
            </a:extLst>
          </p:cNvPr>
          <p:cNvSpPr/>
          <p:nvPr/>
        </p:nvSpPr>
        <p:spPr>
          <a:xfrm>
            <a:off x="8599387" y="3080455"/>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a:extLst>
              <a:ext uri="{FF2B5EF4-FFF2-40B4-BE49-F238E27FC236}">
                <a16:creationId xmlns:a16="http://schemas.microsoft.com/office/drawing/2014/main" id="{8F615755-F02A-49A5-8A1C-4916C50B6779}"/>
              </a:ext>
            </a:extLst>
          </p:cNvPr>
          <p:cNvSpPr/>
          <p:nvPr/>
        </p:nvSpPr>
        <p:spPr>
          <a:xfrm>
            <a:off x="8599387" y="3504721"/>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a:extLst>
              <a:ext uri="{FF2B5EF4-FFF2-40B4-BE49-F238E27FC236}">
                <a16:creationId xmlns:a16="http://schemas.microsoft.com/office/drawing/2014/main" id="{E9FB483B-27EA-43A5-A0F1-8CAB3B165D47}"/>
              </a:ext>
            </a:extLst>
          </p:cNvPr>
          <p:cNvSpPr/>
          <p:nvPr/>
        </p:nvSpPr>
        <p:spPr>
          <a:xfrm>
            <a:off x="8599387" y="3928988"/>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7" name="直接箭头连接符 6">
            <a:extLst>
              <a:ext uri="{FF2B5EF4-FFF2-40B4-BE49-F238E27FC236}">
                <a16:creationId xmlns:a16="http://schemas.microsoft.com/office/drawing/2014/main" id="{864F7AA7-826C-490E-9087-E6F25652D89B}"/>
              </a:ext>
            </a:extLst>
          </p:cNvPr>
          <p:cNvCxnSpPr>
            <a:cxnSpLocks/>
            <a:stCxn id="8" idx="3"/>
            <a:endCxn id="59" idx="1"/>
          </p:cNvCxnSpPr>
          <p:nvPr/>
        </p:nvCxnSpPr>
        <p:spPr>
          <a:xfrm flipV="1">
            <a:off x="3731398" y="2761168"/>
            <a:ext cx="4212999" cy="1732"/>
          </a:xfrm>
          <a:prstGeom prst="straightConnector1">
            <a:avLst/>
          </a:prstGeom>
          <a:ln w="12700">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7574FADB-4F9D-46C5-8956-3F25755FC54D}"/>
              </a:ext>
            </a:extLst>
          </p:cNvPr>
          <p:cNvSpPr/>
          <p:nvPr/>
        </p:nvSpPr>
        <p:spPr>
          <a:xfrm>
            <a:off x="3669485" y="2727181"/>
            <a:ext cx="61913" cy="71437"/>
          </a:xfrm>
          <a:prstGeom prst="rect">
            <a:avLst/>
          </a:prstGeom>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3DE168CC-92D0-4BFD-9B3B-63BDAC000162}"/>
              </a:ext>
            </a:extLst>
          </p:cNvPr>
          <p:cNvSpPr/>
          <p:nvPr/>
        </p:nvSpPr>
        <p:spPr>
          <a:xfrm>
            <a:off x="7944397" y="2725449"/>
            <a:ext cx="61913" cy="714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F6BDA0A3-5235-459F-A193-1472099CD093}"/>
              </a:ext>
            </a:extLst>
          </p:cNvPr>
          <p:cNvSpPr/>
          <p:nvPr/>
        </p:nvSpPr>
        <p:spPr>
          <a:xfrm>
            <a:off x="7944397" y="3152736"/>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EBF98281-4A50-4A16-B136-29F11FAAE35A}"/>
              </a:ext>
            </a:extLst>
          </p:cNvPr>
          <p:cNvSpPr/>
          <p:nvPr/>
        </p:nvSpPr>
        <p:spPr>
          <a:xfrm>
            <a:off x="7944397" y="3577002"/>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箭头连接符 6">
            <a:extLst>
              <a:ext uri="{FF2B5EF4-FFF2-40B4-BE49-F238E27FC236}">
                <a16:creationId xmlns:a16="http://schemas.microsoft.com/office/drawing/2014/main" id="{02747DA8-76A2-450B-BE29-5D288A15B90F}"/>
              </a:ext>
            </a:extLst>
          </p:cNvPr>
          <p:cNvCxnSpPr>
            <a:cxnSpLocks/>
            <a:stCxn id="8" idx="3"/>
            <a:endCxn id="60" idx="1"/>
          </p:cNvCxnSpPr>
          <p:nvPr/>
        </p:nvCxnSpPr>
        <p:spPr>
          <a:xfrm>
            <a:off x="3731398" y="2762900"/>
            <a:ext cx="4212999" cy="425555"/>
          </a:xfrm>
          <a:prstGeom prst="straightConnector1">
            <a:avLst/>
          </a:prstGeom>
          <a:ln w="12700">
            <a:solidFill>
              <a:srgbClr val="FF0000"/>
            </a:solidFill>
            <a:prstDash val="dash"/>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64" name="直接箭头连接符 6">
            <a:extLst>
              <a:ext uri="{FF2B5EF4-FFF2-40B4-BE49-F238E27FC236}">
                <a16:creationId xmlns:a16="http://schemas.microsoft.com/office/drawing/2014/main" id="{5FE295EA-2653-4BA5-8A1F-4A55402BDF7F}"/>
              </a:ext>
            </a:extLst>
          </p:cNvPr>
          <p:cNvCxnSpPr>
            <a:cxnSpLocks/>
            <a:stCxn id="8" idx="3"/>
            <a:endCxn id="61" idx="1"/>
          </p:cNvCxnSpPr>
          <p:nvPr/>
        </p:nvCxnSpPr>
        <p:spPr>
          <a:xfrm>
            <a:off x="3731398" y="2762900"/>
            <a:ext cx="4212999" cy="849821"/>
          </a:xfrm>
          <a:prstGeom prst="straightConnector1">
            <a:avLst/>
          </a:prstGeom>
          <a:ln w="12700">
            <a:solidFill>
              <a:srgbClr val="FF0000"/>
            </a:solidFill>
            <a:prstDash val="dash"/>
            <a:headEnd type="none" w="sm" len="sm"/>
            <a:tailEnd type="arrow" w="sm" len="sm"/>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BB43721B-3520-4A05-B21F-30C775545DDD}"/>
              </a:ext>
            </a:extLst>
          </p:cNvPr>
          <p:cNvSpPr txBox="1"/>
          <p:nvPr/>
        </p:nvSpPr>
        <p:spPr>
          <a:xfrm>
            <a:off x="2695353" y="2556862"/>
            <a:ext cx="930058" cy="369332"/>
          </a:xfrm>
          <a:prstGeom prst="rect">
            <a:avLst/>
          </a:prstGeom>
          <a:noFill/>
        </p:spPr>
        <p:txBody>
          <a:bodyPr wrap="square" rtlCol="0">
            <a:spAutoFit/>
          </a:bodyPr>
          <a:lstStyle/>
          <a:p>
            <a:pPr algn="ctr"/>
            <a:r>
              <a:rPr lang="en-US" altLang="zh-CN" b="1" dirty="0">
                <a:latin typeface="Calibri" panose="020F0502020204030204" pitchFamily="34" charset="0"/>
                <a:ea typeface="Calibri" panose="020F0502020204030204" pitchFamily="34" charset="0"/>
                <a:cs typeface="Calibri" panose="020F0502020204030204" pitchFamily="34" charset="0"/>
              </a:rPr>
              <a:t>Leader</a:t>
            </a:r>
            <a:endParaRPr lang="zh-CN" altLang="en-US" b="1" dirty="0">
              <a:latin typeface="Calibri" panose="020F0502020204030204" pitchFamily="34" charset="0"/>
              <a:cs typeface="Calibri" panose="020F0502020204030204" pitchFamily="34" charset="0"/>
            </a:endParaRPr>
          </a:p>
        </p:txBody>
      </p:sp>
      <p:sp>
        <p:nvSpPr>
          <p:cNvPr id="71" name="矩形 70">
            <a:extLst>
              <a:ext uri="{FF2B5EF4-FFF2-40B4-BE49-F238E27FC236}">
                <a16:creationId xmlns:a16="http://schemas.microsoft.com/office/drawing/2014/main" id="{4C8D437C-2D41-415C-B18B-642D7D104A9A}"/>
              </a:ext>
            </a:extLst>
          </p:cNvPr>
          <p:cNvSpPr/>
          <p:nvPr/>
        </p:nvSpPr>
        <p:spPr>
          <a:xfrm>
            <a:off x="8704015" y="3152736"/>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C71B790F-9C5A-4B0D-85B7-77BA7A15D824}"/>
              </a:ext>
            </a:extLst>
          </p:cNvPr>
          <p:cNvSpPr/>
          <p:nvPr/>
        </p:nvSpPr>
        <p:spPr>
          <a:xfrm>
            <a:off x="8704015" y="3577002"/>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F3C6142B-7AEB-443F-AA14-BAC7F7390D0F}"/>
              </a:ext>
            </a:extLst>
          </p:cNvPr>
          <p:cNvSpPr/>
          <p:nvPr/>
        </p:nvSpPr>
        <p:spPr>
          <a:xfrm>
            <a:off x="8706146" y="4001269"/>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4" name="直接箭头连接符 6">
            <a:extLst>
              <a:ext uri="{FF2B5EF4-FFF2-40B4-BE49-F238E27FC236}">
                <a16:creationId xmlns:a16="http://schemas.microsoft.com/office/drawing/2014/main" id="{3D2CBD38-1869-4439-8A9F-B1A05A2EF89F}"/>
              </a:ext>
            </a:extLst>
          </p:cNvPr>
          <p:cNvCxnSpPr>
            <a:cxnSpLocks/>
            <a:stCxn id="59" idx="1"/>
            <a:endCxn id="73" idx="1"/>
          </p:cNvCxnSpPr>
          <p:nvPr/>
        </p:nvCxnSpPr>
        <p:spPr>
          <a:xfrm>
            <a:off x="7944397" y="2761168"/>
            <a:ext cx="761749" cy="1275820"/>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75" name="直接箭头连接符 6">
            <a:extLst>
              <a:ext uri="{FF2B5EF4-FFF2-40B4-BE49-F238E27FC236}">
                <a16:creationId xmlns:a16="http://schemas.microsoft.com/office/drawing/2014/main" id="{E69649E3-1936-4105-90CE-FC645EC2354A}"/>
              </a:ext>
            </a:extLst>
          </p:cNvPr>
          <p:cNvCxnSpPr>
            <a:cxnSpLocks/>
            <a:stCxn id="59" idx="1"/>
            <a:endCxn id="72" idx="1"/>
          </p:cNvCxnSpPr>
          <p:nvPr/>
        </p:nvCxnSpPr>
        <p:spPr>
          <a:xfrm>
            <a:off x="7944397" y="2761168"/>
            <a:ext cx="759618" cy="851553"/>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76" name="直接箭头连接符 6">
            <a:extLst>
              <a:ext uri="{FF2B5EF4-FFF2-40B4-BE49-F238E27FC236}">
                <a16:creationId xmlns:a16="http://schemas.microsoft.com/office/drawing/2014/main" id="{14988B91-02C2-476A-9E66-9E854E723DDA}"/>
              </a:ext>
            </a:extLst>
          </p:cNvPr>
          <p:cNvCxnSpPr>
            <a:cxnSpLocks/>
            <a:stCxn id="59" idx="1"/>
            <a:endCxn id="71" idx="1"/>
          </p:cNvCxnSpPr>
          <p:nvPr/>
        </p:nvCxnSpPr>
        <p:spPr>
          <a:xfrm>
            <a:off x="7944397" y="2761168"/>
            <a:ext cx="759618" cy="427287"/>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pic>
        <p:nvPicPr>
          <p:cNvPr id="13" name="图形 12">
            <a:extLst>
              <a:ext uri="{FF2B5EF4-FFF2-40B4-BE49-F238E27FC236}">
                <a16:creationId xmlns:a16="http://schemas.microsoft.com/office/drawing/2014/main" id="{7352AFF4-7F26-4C00-848D-CEE36D265E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56029" y="3083984"/>
            <a:ext cx="255600" cy="255600"/>
          </a:xfrm>
          <a:prstGeom prst="rect">
            <a:avLst/>
          </a:prstGeom>
        </p:spPr>
      </p:pic>
      <p:pic>
        <p:nvPicPr>
          <p:cNvPr id="77" name="图形 76">
            <a:extLst>
              <a:ext uri="{FF2B5EF4-FFF2-40B4-BE49-F238E27FC236}">
                <a16:creationId xmlns:a16="http://schemas.microsoft.com/office/drawing/2014/main" id="{B0168B98-49D7-4656-B770-3FB029749B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56029" y="3909187"/>
            <a:ext cx="255600" cy="255600"/>
          </a:xfrm>
          <a:prstGeom prst="rect">
            <a:avLst/>
          </a:prstGeom>
        </p:spPr>
      </p:pic>
      <p:pic>
        <p:nvPicPr>
          <p:cNvPr id="78" name="图形 77">
            <a:extLst>
              <a:ext uri="{FF2B5EF4-FFF2-40B4-BE49-F238E27FC236}">
                <a16:creationId xmlns:a16="http://schemas.microsoft.com/office/drawing/2014/main" id="{934709C5-F7ED-430F-99CD-C82C24BABD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56029" y="3496586"/>
            <a:ext cx="255600" cy="255600"/>
          </a:xfrm>
          <a:prstGeom prst="rect">
            <a:avLst/>
          </a:prstGeom>
        </p:spPr>
      </p:pic>
      <p:sp>
        <p:nvSpPr>
          <p:cNvPr id="79" name="椭圆 78">
            <a:extLst>
              <a:ext uri="{FF2B5EF4-FFF2-40B4-BE49-F238E27FC236}">
                <a16:creationId xmlns:a16="http://schemas.microsoft.com/office/drawing/2014/main" id="{7864F119-B226-4A53-9F95-121189F6381A}"/>
              </a:ext>
            </a:extLst>
          </p:cNvPr>
          <p:cNvSpPr/>
          <p:nvPr/>
        </p:nvSpPr>
        <p:spPr>
          <a:xfrm>
            <a:off x="8596015" y="2656189"/>
            <a:ext cx="216000" cy="21600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矩形 79">
            <a:extLst>
              <a:ext uri="{FF2B5EF4-FFF2-40B4-BE49-F238E27FC236}">
                <a16:creationId xmlns:a16="http://schemas.microsoft.com/office/drawing/2014/main" id="{CB3A2AB1-F017-40A9-969B-D247F0827F1A}"/>
              </a:ext>
            </a:extLst>
          </p:cNvPr>
          <p:cNvSpPr/>
          <p:nvPr/>
        </p:nvSpPr>
        <p:spPr>
          <a:xfrm>
            <a:off x="8706146" y="2725892"/>
            <a:ext cx="61913" cy="714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箭头连接符 6">
            <a:extLst>
              <a:ext uri="{FF2B5EF4-FFF2-40B4-BE49-F238E27FC236}">
                <a16:creationId xmlns:a16="http://schemas.microsoft.com/office/drawing/2014/main" id="{FCAB2B63-9CBF-48A5-91A6-4EB06DD635D4}"/>
              </a:ext>
            </a:extLst>
          </p:cNvPr>
          <p:cNvCxnSpPr>
            <a:cxnSpLocks/>
            <a:endCxn id="80" idx="1"/>
          </p:cNvCxnSpPr>
          <p:nvPr/>
        </p:nvCxnSpPr>
        <p:spPr>
          <a:xfrm>
            <a:off x="7944397" y="2761168"/>
            <a:ext cx="761749" cy="443"/>
          </a:xfrm>
          <a:prstGeom prst="straightConnector1">
            <a:avLst/>
          </a:prstGeom>
          <a:ln w="12700">
            <a:solidFill>
              <a:schemeClr val="accent3"/>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pic>
        <p:nvPicPr>
          <p:cNvPr id="82" name="图形 81">
            <a:extLst>
              <a:ext uri="{FF2B5EF4-FFF2-40B4-BE49-F238E27FC236}">
                <a16:creationId xmlns:a16="http://schemas.microsoft.com/office/drawing/2014/main" id="{99B9FCBB-74BE-4A6E-A5B9-23DA75A59CC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56029" y="2639595"/>
            <a:ext cx="255600" cy="255600"/>
          </a:xfrm>
          <a:prstGeom prst="rect">
            <a:avLst/>
          </a:prstGeom>
        </p:spPr>
      </p:pic>
      <p:sp>
        <p:nvSpPr>
          <p:cNvPr id="83" name="文本框 82">
            <a:extLst>
              <a:ext uri="{FF2B5EF4-FFF2-40B4-BE49-F238E27FC236}">
                <a16:creationId xmlns:a16="http://schemas.microsoft.com/office/drawing/2014/main" id="{C85C1B5C-8E49-4365-AD05-B0E08C555D1C}"/>
              </a:ext>
            </a:extLst>
          </p:cNvPr>
          <p:cNvSpPr txBox="1"/>
          <p:nvPr/>
        </p:nvSpPr>
        <p:spPr>
          <a:xfrm>
            <a:off x="4460855" y="3616893"/>
            <a:ext cx="2911791" cy="369332"/>
          </a:xfrm>
          <a:prstGeom prst="rect">
            <a:avLst/>
          </a:prstGeom>
          <a:noFill/>
        </p:spPr>
        <p:txBody>
          <a:bodyPr wrap="square" rtlCol="0">
            <a:spAutoFit/>
          </a:bodyPr>
          <a:lstStyle/>
          <a:p>
            <a:pPr algn="ctr"/>
            <a:r>
              <a:rPr lang="en-US" altLang="zh-CN" b="1" dirty="0">
                <a:solidFill>
                  <a:srgbClr val="FF0000"/>
                </a:solidFill>
                <a:latin typeface="Calibri" panose="020F0502020204030204" pitchFamily="34" charset="0"/>
                <a:ea typeface="Calibri" panose="020F0502020204030204" pitchFamily="34" charset="0"/>
                <a:cs typeface="Calibri" panose="020F0502020204030204" pitchFamily="34" charset="0"/>
              </a:rPr>
              <a:t>2 of 3 entry copies may lost</a:t>
            </a:r>
            <a:endParaRPr lang="zh-CN" altLang="en-US" b="1" dirty="0">
              <a:solidFill>
                <a:srgbClr val="FF0000"/>
              </a:solidFill>
              <a:latin typeface="Calibri" panose="020F0502020204030204" pitchFamily="34" charset="0"/>
              <a:cs typeface="Calibri" panose="020F0502020204030204" pitchFamily="34" charset="0"/>
            </a:endParaRPr>
          </a:p>
        </p:txBody>
      </p:sp>
      <p:pic>
        <p:nvPicPr>
          <p:cNvPr id="84" name="图形 83">
            <a:extLst>
              <a:ext uri="{FF2B5EF4-FFF2-40B4-BE49-F238E27FC236}">
                <a16:creationId xmlns:a16="http://schemas.microsoft.com/office/drawing/2014/main" id="{B459C533-B2A8-4F96-AC20-3059E1A4B7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68566" y="3058356"/>
            <a:ext cx="257176" cy="257176"/>
          </a:xfrm>
          <a:prstGeom prst="rect">
            <a:avLst/>
          </a:prstGeom>
        </p:spPr>
      </p:pic>
      <p:sp>
        <p:nvSpPr>
          <p:cNvPr id="85" name="文本框 84">
            <a:extLst>
              <a:ext uri="{FF2B5EF4-FFF2-40B4-BE49-F238E27FC236}">
                <a16:creationId xmlns:a16="http://schemas.microsoft.com/office/drawing/2014/main" id="{0F688196-5C19-4DA8-8936-522B85E4599D}"/>
              </a:ext>
            </a:extLst>
          </p:cNvPr>
          <p:cNvSpPr txBox="1"/>
          <p:nvPr/>
        </p:nvSpPr>
        <p:spPr>
          <a:xfrm>
            <a:off x="1127124" y="4905375"/>
            <a:ext cx="10037061" cy="589072"/>
          </a:xfrm>
          <a:prstGeom prst="rect">
            <a:avLst/>
          </a:prstGeom>
          <a:noFill/>
        </p:spPr>
        <p:txBody>
          <a:bodyPr wrap="square">
            <a:spAutoFit/>
          </a:bodyPr>
          <a:lstStyle/>
          <a:p>
            <a:pPr marL="342900" indent="-342900">
              <a:lnSpc>
                <a:spcPct val="150000"/>
              </a:lnSpc>
              <a:buFont typeface="+mj-lt"/>
              <a:buAutoNum type="arabicPeriod"/>
            </a:pPr>
            <a:r>
              <a:rPr lang="en-US" altLang="zh-CN" sz="2400" dirty="0">
                <a:solidFill>
                  <a:srgbClr val="262626"/>
                </a:solidFill>
                <a:latin typeface="Calibri" panose="020F0502020204030204" pitchFamily="34" charset="0"/>
                <a:ea typeface="Calibri" panose="020F0502020204030204" pitchFamily="34" charset="0"/>
                <a:cs typeface="Calibri" panose="020F0502020204030204" pitchFamily="34" charset="0"/>
              </a:rPr>
              <a:t>The leader broadcast the entry to other groups via </a:t>
            </a:r>
            <a:r>
              <a:rPr lang="en-US" altLang="zh-CN" sz="2400" b="1" dirty="0">
                <a:solidFill>
                  <a:srgbClr val="262626"/>
                </a:solidFill>
                <a:latin typeface="Calibri" panose="020F0502020204030204" pitchFamily="34" charset="0"/>
                <a:ea typeface="Calibri" panose="020F0502020204030204" pitchFamily="34" charset="0"/>
                <a:cs typeface="Calibri" panose="020F0502020204030204" pitchFamily="34" charset="0"/>
              </a:rPr>
              <a:t>WAN</a:t>
            </a:r>
            <a:r>
              <a:rPr lang="en-US" altLang="zh-CN" sz="2400" dirty="0">
                <a:solidFill>
                  <a:srgbClr val="262626"/>
                </a:solidFill>
                <a:latin typeface="Calibri" panose="020F0502020204030204" pitchFamily="34" charset="0"/>
                <a:ea typeface="Calibri" panose="020F0502020204030204" pitchFamily="34" charset="0"/>
                <a:cs typeface="Calibri" panose="020F0502020204030204" pitchFamily="34" charset="0"/>
              </a:rPr>
              <a:t>.</a:t>
            </a:r>
            <a:endParaRPr lang="en-US" altLang="zh-CN" sz="2400" b="0" i="0" dirty="0">
              <a:solidFill>
                <a:srgbClr val="262626"/>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 name="灯片编号占位符 5">
            <a:extLst>
              <a:ext uri="{FF2B5EF4-FFF2-40B4-BE49-F238E27FC236}">
                <a16:creationId xmlns:a16="http://schemas.microsoft.com/office/drawing/2014/main" id="{5D517081-0624-462F-A03B-B83DF5A73124}"/>
              </a:ext>
            </a:extLst>
          </p:cNvPr>
          <p:cNvSpPr>
            <a:spLocks noGrp="1"/>
          </p:cNvSpPr>
          <p:nvPr>
            <p:ph type="sldNum" sz="quarter" idx="12"/>
          </p:nvPr>
        </p:nvSpPr>
        <p:spPr/>
        <p:txBody>
          <a:bodyPr/>
          <a:lstStyle/>
          <a:p>
            <a:fld id="{67A30710-B177-4468-8261-72019EDF17CF}" type="slidenum">
              <a:rPr lang="zh-CN" altLang="en-US" smtClean="0"/>
              <a:t>9</a:t>
            </a:fld>
            <a:endParaRPr lang="zh-CN" altLang="en-US"/>
          </a:p>
        </p:txBody>
      </p:sp>
      <p:pic>
        <p:nvPicPr>
          <p:cNvPr id="69" name="图形 68">
            <a:extLst>
              <a:ext uri="{FF2B5EF4-FFF2-40B4-BE49-F238E27FC236}">
                <a16:creationId xmlns:a16="http://schemas.microsoft.com/office/drawing/2014/main" id="{DAFE6FAC-46C5-43D7-BC94-DD0DA6B5DD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15740" y="2394232"/>
            <a:ext cx="331217" cy="331217"/>
          </a:xfrm>
          <a:prstGeom prst="rect">
            <a:avLst/>
          </a:prstGeom>
        </p:spPr>
      </p:pic>
      <p:pic>
        <p:nvPicPr>
          <p:cNvPr id="86" name="图形 85">
            <a:extLst>
              <a:ext uri="{FF2B5EF4-FFF2-40B4-BE49-F238E27FC236}">
                <a16:creationId xmlns:a16="http://schemas.microsoft.com/office/drawing/2014/main" id="{F2168E2F-B3DD-4BBC-83F2-6F9E00E65BE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15740" y="2757366"/>
            <a:ext cx="331217" cy="331217"/>
          </a:xfrm>
          <a:prstGeom prst="rect">
            <a:avLst/>
          </a:prstGeom>
        </p:spPr>
      </p:pic>
      <p:pic>
        <p:nvPicPr>
          <p:cNvPr id="87" name="图形 86">
            <a:extLst>
              <a:ext uri="{FF2B5EF4-FFF2-40B4-BE49-F238E27FC236}">
                <a16:creationId xmlns:a16="http://schemas.microsoft.com/office/drawing/2014/main" id="{4BE43C8E-E9AE-407E-9C5D-4AE59B95327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15740" y="3120500"/>
            <a:ext cx="331217" cy="331217"/>
          </a:xfrm>
          <a:prstGeom prst="rect">
            <a:avLst/>
          </a:prstGeom>
        </p:spPr>
      </p:pic>
    </p:spTree>
    <p:extLst>
      <p:ext uri="{BB962C8B-B14F-4D97-AF65-F5344CB8AC3E}">
        <p14:creationId xmlns:p14="http://schemas.microsoft.com/office/powerpoint/2010/main" val="33997866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2252</TotalTime>
  <Words>3102</Words>
  <Application>Microsoft Office PowerPoint</Application>
  <PresentationFormat>宽屏</PresentationFormat>
  <Paragraphs>439</Paragraphs>
  <Slides>39</Slides>
  <Notes>39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-apple-system</vt:lpstr>
      <vt:lpstr>等线</vt:lpstr>
      <vt:lpstr>等线 Light</vt:lpstr>
      <vt:lpstr>Arial</vt:lpstr>
      <vt:lpstr>Calibri</vt:lpstr>
      <vt:lpstr>Cambria Math</vt:lpstr>
      <vt:lpstr>Times New Roman</vt:lpstr>
      <vt:lpstr>Office 主题​​</vt:lpstr>
      <vt:lpstr>MassBFT: Fast and Scalable Geo-Distributed Byzantine Fault-Tolerant Consensus</vt:lpstr>
      <vt:lpstr>Geo-Distributed Consensus</vt:lpstr>
      <vt:lpstr>Geo-Distributed Consensus</vt:lpstr>
      <vt:lpstr>Geo-Distributed Consensus</vt:lpstr>
      <vt:lpstr>Geo-Distributed Consensus</vt:lpstr>
      <vt:lpstr>A motivate example</vt:lpstr>
      <vt:lpstr>A motivate example</vt:lpstr>
      <vt:lpstr>A motivate example</vt:lpstr>
      <vt:lpstr>A motivate example</vt:lpstr>
      <vt:lpstr>A motivate example</vt:lpstr>
      <vt:lpstr>Observations</vt:lpstr>
      <vt:lpstr>Observations</vt:lpstr>
      <vt:lpstr>A naïve solution: bijective log replication*</vt:lpstr>
      <vt:lpstr>A naïve solution: bijective log replication</vt:lpstr>
      <vt:lpstr>A naïve solution: bijective log replication</vt:lpstr>
      <vt:lpstr>Erasure coding</vt:lpstr>
      <vt:lpstr>Encoded Bijective Log Replication</vt:lpstr>
      <vt:lpstr>Encoded Bijective Log Replication</vt:lpstr>
      <vt:lpstr>Encoded Bijective Log Replication</vt:lpstr>
      <vt:lpstr>Encoded Bijective Log Replication</vt:lpstr>
      <vt:lpstr>Encoded Bijective Log Replication</vt:lpstr>
      <vt:lpstr>Encoded Bijective Log Replication</vt:lpstr>
      <vt:lpstr>Log Ordering Bottleneck</vt:lpstr>
      <vt:lpstr>Log Ordering Bottleneck</vt:lpstr>
      <vt:lpstr>Log Ordering Bottleneck</vt:lpstr>
      <vt:lpstr>Log Ordering Bottleneck</vt:lpstr>
      <vt:lpstr>Log Ordering Bottleneck</vt:lpstr>
      <vt:lpstr>Log Ordering Bottleneck</vt:lpstr>
      <vt:lpstr>Asynchronous log ordering</vt:lpstr>
      <vt:lpstr>Asynchronous log ordering</vt:lpstr>
      <vt:lpstr>Asynchronous log ordering</vt:lpstr>
      <vt:lpstr>Asynchronous log ordering</vt:lpstr>
      <vt:lpstr>Experiments</vt:lpstr>
      <vt:lpstr>Overall performance</vt:lpstr>
      <vt:lpstr>﻿Results under Heterogeneous Resource</vt:lpstr>
      <vt:lpstr>Scalability</vt:lpstr>
      <vt:lpstr>Fault tolerance</vt:lpstr>
      <vt:lpstr>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MassBFT: Fast and Scalable Geo-Distributed Byzantine Fault-Tolerant Consensus</dc:title>
  <dc:creator>泽顺 彭</dc:creator>
  <cp:lastModifiedBy>泽顺 彭</cp:lastModifiedBy>
  <cp:revision>495</cp:revision>
  <dcterms:created xsi:type="dcterms:W3CDTF">2025-05-11T01:31:48Z</dcterms:created>
  <dcterms:modified xsi:type="dcterms:W3CDTF">2025-05-14T10:58:03Z</dcterms:modified>
</cp:coreProperties>
</file>