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7"/>
  </p:notesMasterIdLst>
  <p:sldIdLst>
    <p:sldId id="5198" r:id="rId2"/>
    <p:sldId id="5223" r:id="rId3"/>
    <p:sldId id="5204" r:id="rId4"/>
    <p:sldId id="5227" r:id="rId5"/>
    <p:sldId id="5231" r:id="rId6"/>
  </p:sldIdLst>
  <p:sldSz cx="12192000" cy="6858000"/>
  <p:notesSz cx="6985000" cy="92837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pehr Tabrizchi" initials="ST" lastIdx="1" clrIdx="0">
    <p:extLst>
      <p:ext uri="{19B8F6BF-5375-455C-9EA6-DF929625EA0E}">
        <p15:presenceInfo xmlns:p15="http://schemas.microsoft.com/office/powerpoint/2012/main" userId="S::stabrizchi2@unl.edu::239f9e05-2887-4905-9c09-541a8bdfa2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071559"/>
    <a:srgbClr val="D00000"/>
    <a:srgbClr val="FF0000"/>
    <a:srgbClr val="BB6D02"/>
    <a:srgbClr val="AB0303"/>
    <a:srgbClr val="EC8A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8" d="100"/>
          <a:sy n="98" d="100"/>
        </p:scale>
        <p:origin x="317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pehr Tabrizchi" userId="239f9e05-2887-4905-9c09-541a8bdfa211" providerId="ADAL" clId="{1DA1F1FA-9715-4D40-A185-44D9D4C62F8D}"/>
    <pc:docChg chg="custSel addSld modSld sldOrd">
      <pc:chgData name="Sepehr Tabrizchi" userId="239f9e05-2887-4905-9c09-541a8bdfa211" providerId="ADAL" clId="{1DA1F1FA-9715-4D40-A185-44D9D4C62F8D}" dt="2024-01-26T20:44:29.538" v="291" actId="1076"/>
      <pc:docMkLst>
        <pc:docMk/>
      </pc:docMkLst>
      <pc:sldChg chg="modSp mod">
        <pc:chgData name="Sepehr Tabrizchi" userId="239f9e05-2887-4905-9c09-541a8bdfa211" providerId="ADAL" clId="{1DA1F1FA-9715-4D40-A185-44D9D4C62F8D}" dt="2024-01-26T18:38:15.229" v="185" actId="20577"/>
        <pc:sldMkLst>
          <pc:docMk/>
          <pc:sldMk cId="4254634045" sldId="283"/>
        </pc:sldMkLst>
      </pc:sldChg>
      <pc:sldChg chg="modSp mod">
        <pc:chgData name="Sepehr Tabrizchi" userId="239f9e05-2887-4905-9c09-541a8bdfa211" providerId="ADAL" clId="{1DA1F1FA-9715-4D40-A185-44D9D4C62F8D}" dt="2024-01-26T18:38:56.406" v="215" actId="20577"/>
        <pc:sldMkLst>
          <pc:docMk/>
          <pc:sldMk cId="3368844563" sldId="5204"/>
        </pc:sldMkLst>
      </pc:sldChg>
      <pc:sldChg chg="modSp mod">
        <pc:chgData name="Sepehr Tabrizchi" userId="239f9e05-2887-4905-9c09-541a8bdfa211" providerId="ADAL" clId="{1DA1F1FA-9715-4D40-A185-44D9D4C62F8D}" dt="2024-01-26T18:38:24.418" v="192" actId="20577"/>
        <pc:sldMkLst>
          <pc:docMk/>
          <pc:sldMk cId="2722480796" sldId="5209"/>
        </pc:sldMkLst>
      </pc:sldChg>
      <pc:sldChg chg="addSp modSp new mod ord">
        <pc:chgData name="Sepehr Tabrizchi" userId="239f9e05-2887-4905-9c09-541a8bdfa211" providerId="ADAL" clId="{1DA1F1FA-9715-4D40-A185-44D9D4C62F8D}" dt="2024-01-22T21:42:28.295" v="58" actId="1076"/>
        <pc:sldMkLst>
          <pc:docMk/>
          <pc:sldMk cId="862726319" sldId="5211"/>
        </pc:sldMkLst>
      </pc:sldChg>
      <pc:sldChg chg="addSp delSp modSp add mod">
        <pc:chgData name="Sepehr Tabrizchi" userId="239f9e05-2887-4905-9c09-541a8bdfa211" providerId="ADAL" clId="{1DA1F1FA-9715-4D40-A185-44D9D4C62F8D}" dt="2024-01-22T21:51:29.232" v="68" actId="1076"/>
        <pc:sldMkLst>
          <pc:docMk/>
          <pc:sldMk cId="1912299727" sldId="5212"/>
        </pc:sldMkLst>
      </pc:sldChg>
      <pc:sldChg chg="modSp add mod">
        <pc:chgData name="Sepehr Tabrizchi" userId="239f9e05-2887-4905-9c09-541a8bdfa211" providerId="ADAL" clId="{1DA1F1FA-9715-4D40-A185-44D9D4C62F8D}" dt="2024-01-22T22:01:52.047" v="164" actId="20577"/>
        <pc:sldMkLst>
          <pc:docMk/>
          <pc:sldMk cId="2486134523" sldId="5213"/>
        </pc:sldMkLst>
      </pc:sldChg>
      <pc:sldChg chg="addSp delSp modSp add mod">
        <pc:chgData name="Sepehr Tabrizchi" userId="239f9e05-2887-4905-9c09-541a8bdfa211" providerId="ADAL" clId="{1DA1F1FA-9715-4D40-A185-44D9D4C62F8D}" dt="2024-01-22T22:28:09.787" v="170" actId="1076"/>
        <pc:sldMkLst>
          <pc:docMk/>
          <pc:sldMk cId="1696078471" sldId="5214"/>
        </pc:sldMkLst>
      </pc:sldChg>
      <pc:sldChg chg="addSp delSp add mod">
        <pc:chgData name="Sepehr Tabrizchi" userId="239f9e05-2887-4905-9c09-541a8bdfa211" providerId="ADAL" clId="{1DA1F1FA-9715-4D40-A185-44D9D4C62F8D}" dt="2024-01-26T18:40:41.289" v="218" actId="22"/>
        <pc:sldMkLst>
          <pc:docMk/>
          <pc:sldMk cId="1671022905" sldId="5215"/>
        </pc:sldMkLst>
      </pc:sldChg>
      <pc:sldChg chg="addSp delSp modSp add mod">
        <pc:chgData name="Sepehr Tabrizchi" userId="239f9e05-2887-4905-9c09-541a8bdfa211" providerId="ADAL" clId="{1DA1F1FA-9715-4D40-A185-44D9D4C62F8D}" dt="2024-01-26T18:43:06.055" v="237" actId="14100"/>
        <pc:sldMkLst>
          <pc:docMk/>
          <pc:sldMk cId="678501958" sldId="5216"/>
        </pc:sldMkLst>
      </pc:sldChg>
      <pc:sldChg chg="addSp delSp modSp add mod">
        <pc:chgData name="Sepehr Tabrizchi" userId="239f9e05-2887-4905-9c09-541a8bdfa211" providerId="ADAL" clId="{1DA1F1FA-9715-4D40-A185-44D9D4C62F8D}" dt="2024-01-26T20:44:29.538" v="291" actId="1076"/>
        <pc:sldMkLst>
          <pc:docMk/>
          <pc:sldMk cId="1729739297" sldId="5217"/>
        </pc:sldMkLst>
      </pc:sldChg>
    </pc:docChg>
  </pc:docChgLst>
  <pc:docChgLst>
    <pc:chgData name="Sepehr Tabrizchi" userId="239f9e05-2887-4905-9c09-541a8bdfa211" providerId="ADAL" clId="{0B6C1B3E-C6FF-416D-95AE-5083F5304399}"/>
    <pc:docChg chg="custSel modSld">
      <pc:chgData name="Sepehr Tabrizchi" userId="239f9e05-2887-4905-9c09-541a8bdfa211" providerId="ADAL" clId="{0B6C1B3E-C6FF-416D-95AE-5083F5304399}" dt="2024-02-23T16:25:30.098" v="116" actId="20577"/>
      <pc:docMkLst>
        <pc:docMk/>
      </pc:docMkLst>
    </pc:docChg>
  </pc:docChgLst>
  <pc:docChgLst>
    <pc:chgData name="Sepehr Tabrizchi" userId="239f9e05-2887-4905-9c09-541a8bdfa211" providerId="ADAL" clId="{5C82C912-0367-4487-837C-963029E276FE}"/>
    <pc:docChg chg="custSel modSld">
      <pc:chgData name="Sepehr Tabrizchi" userId="239f9e05-2887-4905-9c09-541a8bdfa211" providerId="ADAL" clId="{5C82C912-0367-4487-837C-963029E276FE}" dt="2024-07-26T14:07:38.182" v="58" actId="20577"/>
      <pc:docMkLst>
        <pc:docMk/>
      </pc:docMkLst>
      <pc:sldChg chg="modSp mod">
        <pc:chgData name="Sepehr Tabrizchi" userId="239f9e05-2887-4905-9c09-541a8bdfa211" providerId="ADAL" clId="{5C82C912-0367-4487-837C-963029E276FE}" dt="2024-07-26T13:47:56.760" v="17" actId="20577"/>
        <pc:sldMkLst>
          <pc:docMk/>
          <pc:sldMk cId="1959881849" sldId="5223"/>
        </pc:sldMkLst>
      </pc:sldChg>
      <pc:sldChg chg="modSp mod">
        <pc:chgData name="Sepehr Tabrizchi" userId="239f9e05-2887-4905-9c09-541a8bdfa211" providerId="ADAL" clId="{5C82C912-0367-4487-837C-963029E276FE}" dt="2024-07-26T14:07:38.182" v="58" actId="20577"/>
        <pc:sldMkLst>
          <pc:docMk/>
          <pc:sldMk cId="3514897193" sldId="5224"/>
        </pc:sldMkLst>
      </pc:sldChg>
    </pc:docChg>
  </pc:docChgLst>
  <pc:docChgLst>
    <pc:chgData name="Arman Roohi" userId="4f75d847-d6be-46d0-bb47-0821b91f7e4b" providerId="ADAL" clId="{CE7FF53E-53E5-5647-8EB4-612E5BCA545D}"/>
    <pc:docChg chg="modSld">
      <pc:chgData name="Arman Roohi" userId="4f75d847-d6be-46d0-bb47-0821b91f7e4b" providerId="ADAL" clId="{CE7FF53E-53E5-5647-8EB4-612E5BCA545D}" dt="2023-02-15T18:06:02.629" v="0"/>
      <pc:docMkLst>
        <pc:docMk/>
      </pc:docMkLst>
      <pc:sldChg chg="modSp mod">
        <pc:chgData name="Arman Roohi" userId="4f75d847-d6be-46d0-bb47-0821b91f7e4b" providerId="ADAL" clId="{CE7FF53E-53E5-5647-8EB4-612E5BCA545D}" dt="2023-02-15T18:06:02.629" v="0"/>
        <pc:sldMkLst>
          <pc:docMk/>
          <pc:sldMk cId="3569479120" sldId="5205"/>
        </pc:sldMkLst>
      </pc:sldChg>
    </pc:docChg>
  </pc:docChgLst>
  <pc:docChgLst>
    <pc:chgData name="Sepehr Tabrizchi" userId="239f9e05-2887-4905-9c09-541a8bdfa211" providerId="ADAL" clId="{6103EE2F-DF7C-4853-8563-11092CE4A21F}"/>
    <pc:docChg chg="undo custSel addSld modSld">
      <pc:chgData name="Sepehr Tabrizchi" userId="239f9e05-2887-4905-9c09-541a8bdfa211" providerId="ADAL" clId="{6103EE2F-DF7C-4853-8563-11092CE4A21F}" dt="2023-12-21T16:08:03.852" v="192" actId="20577"/>
      <pc:docMkLst>
        <pc:docMk/>
      </pc:docMkLst>
      <pc:sldChg chg="addSp delSp modSp new mod">
        <pc:chgData name="Sepehr Tabrizchi" userId="239f9e05-2887-4905-9c09-541a8bdfa211" providerId="ADAL" clId="{6103EE2F-DF7C-4853-8563-11092CE4A21F}" dt="2023-12-21T16:08:03.852" v="192" actId="20577"/>
        <pc:sldMkLst>
          <pc:docMk/>
          <pc:sldMk cId="961262673" sldId="5210"/>
        </pc:sldMkLst>
      </pc:sldChg>
    </pc:docChg>
  </pc:docChgLst>
  <pc:docChgLst>
    <pc:chgData name="Sepehr Tabrizchi" userId="239f9e05-2887-4905-9c09-541a8bdfa211" providerId="ADAL" clId="{0143FEF8-3A96-47F5-9B40-A0C47D2538A5}"/>
    <pc:docChg chg="custSel modSld">
      <pc:chgData name="Sepehr Tabrizchi" userId="239f9e05-2887-4905-9c09-541a8bdfa211" providerId="ADAL" clId="{0143FEF8-3A96-47F5-9B40-A0C47D2538A5}" dt="2023-10-27T19:12:20.269" v="91" actId="6549"/>
      <pc:docMkLst>
        <pc:docMk/>
      </pc:docMkLst>
    </pc:docChg>
  </pc:docChgLst>
  <pc:docChgLst>
    <pc:chgData name="Sepehr Tabrizchi" userId="239f9e05-2887-4905-9c09-541a8bdfa211" providerId="ADAL" clId="{A77B4B8D-4A1D-4CEA-A7BD-88DB35C865DC}"/>
    <pc:docChg chg="undo custSel addSld delSld modSld">
      <pc:chgData name="Sepehr Tabrizchi" userId="239f9e05-2887-4905-9c09-541a8bdfa211" providerId="ADAL" clId="{A77B4B8D-4A1D-4CEA-A7BD-88DB35C865DC}" dt="2023-01-27T18:10:51.051" v="399" actId="1076"/>
      <pc:docMkLst>
        <pc:docMk/>
      </pc:docMkLst>
      <pc:sldChg chg="modSp mod">
        <pc:chgData name="Sepehr Tabrizchi" userId="239f9e05-2887-4905-9c09-541a8bdfa211" providerId="ADAL" clId="{A77B4B8D-4A1D-4CEA-A7BD-88DB35C865DC}" dt="2023-01-27T17:36:29.227" v="398" actId="20577"/>
        <pc:sldMkLst>
          <pc:docMk/>
          <pc:sldMk cId="3195038376" sldId="5207"/>
        </pc:sldMkLst>
      </pc:sldChg>
      <pc:sldChg chg="del">
        <pc:chgData name="Sepehr Tabrizchi" userId="239f9e05-2887-4905-9c09-541a8bdfa211" providerId="ADAL" clId="{A77B4B8D-4A1D-4CEA-A7BD-88DB35C865DC}" dt="2023-01-23T20:23:32.013" v="43" actId="2696"/>
        <pc:sldMkLst>
          <pc:docMk/>
          <pc:sldMk cId="3657064996" sldId="5208"/>
        </pc:sldMkLst>
      </pc:sldChg>
      <pc:sldChg chg="addSp modSp new mod">
        <pc:chgData name="Sepehr Tabrizchi" userId="239f9e05-2887-4905-9c09-541a8bdfa211" providerId="ADAL" clId="{A77B4B8D-4A1D-4CEA-A7BD-88DB35C865DC}" dt="2023-01-27T18:10:51.051" v="399" actId="1076"/>
        <pc:sldMkLst>
          <pc:docMk/>
          <pc:sldMk cId="293547412" sldId="5209"/>
        </pc:sldMkLst>
      </pc:sldChg>
      <pc:sldChg chg="addSp delSp modSp add mod">
        <pc:chgData name="Sepehr Tabrizchi" userId="239f9e05-2887-4905-9c09-541a8bdfa211" providerId="ADAL" clId="{A77B4B8D-4A1D-4CEA-A7BD-88DB35C865DC}" dt="2023-01-27T17:31:48.465" v="363" actId="1076"/>
        <pc:sldMkLst>
          <pc:docMk/>
          <pc:sldMk cId="2029778761" sldId="5210"/>
        </pc:sldMkLst>
      </pc:sldChg>
      <pc:sldChg chg="new del">
        <pc:chgData name="Sepehr Tabrizchi" userId="239f9e05-2887-4905-9c09-541a8bdfa211" providerId="ADAL" clId="{A77B4B8D-4A1D-4CEA-A7BD-88DB35C865DC}" dt="2023-01-27T17:25:16.178" v="336" actId="680"/>
        <pc:sldMkLst>
          <pc:docMk/>
          <pc:sldMk cId="3411283538" sldId="5210"/>
        </pc:sldMkLst>
      </pc:sldChg>
    </pc:docChg>
  </pc:docChgLst>
  <pc:docChgLst>
    <pc:chgData name="Gerami, Shayan" userId="1a4ad6d9-b54c-4d1b-96af-fe971ab2c22f" providerId="ADAL" clId="{AE891EFC-6658-4807-B5E6-FC25F35DDCD0}"/>
    <pc:docChg chg="modSld">
      <pc:chgData name="Gerami, Shayan" userId="1a4ad6d9-b54c-4d1b-96af-fe971ab2c22f" providerId="ADAL" clId="{AE891EFC-6658-4807-B5E6-FC25F35DDCD0}" dt="2025-07-17T19:40:34.257" v="260" actId="20577"/>
      <pc:docMkLst>
        <pc:docMk/>
      </pc:docMkLst>
    </pc:docChg>
  </pc:docChgLst>
  <pc:docChgLst>
    <pc:chgData name="Sepehr Tabrizchi" userId="239f9e05-2887-4905-9c09-541a8bdfa211" providerId="ADAL" clId="{DFA5425F-2ADA-4A85-8486-85D1A3E3C90D}"/>
    <pc:docChg chg="modSld">
      <pc:chgData name="Sepehr Tabrizchi" userId="239f9e05-2887-4905-9c09-541a8bdfa211" providerId="ADAL" clId="{DFA5425F-2ADA-4A85-8486-85D1A3E3C90D}" dt="2024-08-09T14:59:50.555" v="97" actId="20577"/>
      <pc:docMkLst>
        <pc:docMk/>
      </pc:docMkLst>
    </pc:docChg>
  </pc:docChgLst>
  <pc:docChgLst>
    <pc:chgData name="Tabrizchi, Sep" userId="40bc90e2-087b-40f2-9ff7-5d65f3baef84" providerId="ADAL" clId="{DBE9D63A-B1A7-4099-BF6D-6AEF5B553A8A}"/>
    <pc:docChg chg="custSel modSld">
      <pc:chgData name="Tabrizchi, Sep" userId="40bc90e2-087b-40f2-9ff7-5d65f3baef84" providerId="ADAL" clId="{DBE9D63A-B1A7-4099-BF6D-6AEF5B553A8A}" dt="2024-09-06T19:20:09.546" v="227" actId="20577"/>
      <pc:docMkLst>
        <pc:docMk/>
      </pc:docMkLst>
    </pc:docChg>
  </pc:docChgLst>
  <pc:docChgLst>
    <pc:chgData name="Sepehr Tabrizchi" userId="239f9e05-2887-4905-9c09-541a8bdfa211" providerId="ADAL" clId="{E6573B48-7D9E-45A0-97AF-0D08CEC13D19}"/>
    <pc:docChg chg="modSld">
      <pc:chgData name="Sepehr Tabrizchi" userId="239f9e05-2887-4905-9c09-541a8bdfa211" providerId="ADAL" clId="{E6573B48-7D9E-45A0-97AF-0D08CEC13D19}" dt="2023-09-29T19:33:48.317" v="20" actId="20577"/>
      <pc:docMkLst>
        <pc:docMk/>
      </pc:docMkLst>
    </pc:docChg>
  </pc:docChgLst>
  <pc:docChgLst>
    <pc:chgData name="Sepehr Tabrizchi" userId="239f9e05-2887-4905-9c09-541a8bdfa211" providerId="ADAL" clId="{089F0A50-C355-4769-859E-06F8CCAE8E56}"/>
    <pc:docChg chg="undo custSel addSld modSld">
      <pc:chgData name="Sepehr Tabrizchi" userId="239f9e05-2887-4905-9c09-541a8bdfa211" providerId="ADAL" clId="{089F0A50-C355-4769-859E-06F8CCAE8E56}" dt="2023-10-20T19:17:28.067" v="341" actId="20577"/>
      <pc:docMkLst>
        <pc:docMk/>
      </pc:docMkLst>
      <pc:sldChg chg="addSp delSp modSp mod">
        <pc:chgData name="Sepehr Tabrizchi" userId="239f9e05-2887-4905-9c09-541a8bdfa211" providerId="ADAL" clId="{089F0A50-C355-4769-859E-06F8CCAE8E56}" dt="2023-10-18T21:13:34.969" v="236" actId="732"/>
        <pc:sldMkLst>
          <pc:docMk/>
          <pc:sldMk cId="393463788" sldId="5211"/>
        </pc:sldMkLst>
      </pc:sldChg>
      <pc:sldChg chg="mod modShow">
        <pc:chgData name="Sepehr Tabrizchi" userId="239f9e05-2887-4905-9c09-541a8bdfa211" providerId="ADAL" clId="{089F0A50-C355-4769-859E-06F8CCAE8E56}" dt="2023-10-17T18:35:42.431" v="10" actId="729"/>
        <pc:sldMkLst>
          <pc:docMk/>
          <pc:sldMk cId="4112187625" sldId="5214"/>
        </pc:sldMkLst>
      </pc:sldChg>
      <pc:sldChg chg="addSp delSp modSp new mod">
        <pc:chgData name="Sepehr Tabrizchi" userId="239f9e05-2887-4905-9c09-541a8bdfa211" providerId="ADAL" clId="{089F0A50-C355-4769-859E-06F8CCAE8E56}" dt="2023-10-17T21:57:39.912" v="228" actId="6549"/>
        <pc:sldMkLst>
          <pc:docMk/>
          <pc:sldMk cId="2421220867" sldId="5215"/>
        </pc:sldMkLst>
      </pc:sldChg>
      <pc:sldChg chg="addSp delSp modSp add mod">
        <pc:chgData name="Sepehr Tabrizchi" userId="239f9e05-2887-4905-9c09-541a8bdfa211" providerId="ADAL" clId="{089F0A50-C355-4769-859E-06F8CCAE8E56}" dt="2023-10-17T22:01:18.339" v="234" actId="1076"/>
        <pc:sldMkLst>
          <pc:docMk/>
          <pc:sldMk cId="617588984" sldId="5216"/>
        </pc:sldMkLst>
      </pc:sldChg>
    </pc:docChg>
  </pc:docChgLst>
  <pc:docChgLst>
    <pc:chgData name="Sepehr Tabrizchi" userId="239f9e05-2887-4905-9c09-541a8bdfa211" providerId="ADAL" clId="{441C977D-2221-4212-B86F-2250AD43EB13}"/>
    <pc:docChg chg="custSel modSld">
      <pc:chgData name="Sepehr Tabrizchi" userId="239f9e05-2887-4905-9c09-541a8bdfa211" providerId="ADAL" clId="{441C977D-2221-4212-B86F-2250AD43EB13}" dt="2024-04-12T19:47:37.393" v="16" actId="20577"/>
      <pc:docMkLst>
        <pc:docMk/>
      </pc:docMkLst>
      <pc:sldChg chg="modSp mod">
        <pc:chgData name="Sepehr Tabrizchi" userId="239f9e05-2887-4905-9c09-541a8bdfa211" providerId="ADAL" clId="{441C977D-2221-4212-B86F-2250AD43EB13}" dt="2024-04-12T19:34:15.843" v="3" actId="20577"/>
        <pc:sldMkLst>
          <pc:docMk/>
          <pc:sldMk cId="461169367" sldId="5198"/>
        </pc:sldMkLst>
      </pc:sldChg>
    </pc:docChg>
  </pc:docChgLst>
  <pc:docChgLst>
    <pc:chgData name="Sepehr Tabrizchi" userId="239f9e05-2887-4905-9c09-541a8bdfa211" providerId="ADAL" clId="{D084BB06-B61A-4471-A00A-2C54C1EEEDAD}"/>
    <pc:docChg chg="undo custSel modSld">
      <pc:chgData name="Sepehr Tabrizchi" userId="239f9e05-2887-4905-9c09-541a8bdfa211" providerId="ADAL" clId="{D084BB06-B61A-4471-A00A-2C54C1EEEDAD}" dt="2022-04-25T16:37:18.434" v="50" actId="6549"/>
      <pc:docMkLst>
        <pc:docMk/>
      </pc:docMkLst>
      <pc:sldChg chg="modSp mod">
        <pc:chgData name="Sepehr Tabrizchi" userId="239f9e05-2887-4905-9c09-541a8bdfa211" providerId="ADAL" clId="{D084BB06-B61A-4471-A00A-2C54C1EEEDAD}" dt="2022-04-25T16:37:18.434" v="50" actId="6549"/>
        <pc:sldMkLst>
          <pc:docMk/>
          <pc:sldMk cId="3368844563" sldId="5204"/>
        </pc:sldMkLst>
      </pc:sldChg>
    </pc:docChg>
  </pc:docChgLst>
  <pc:docChgLst>
    <pc:chgData name="Sepehr Tabrizchi" userId="239f9e05-2887-4905-9c09-541a8bdfa211" providerId="ADAL" clId="{3E79E0ED-BDB6-43DA-AE98-B9B4366D7451}"/>
    <pc:docChg chg="custSel modSld">
      <pc:chgData name="Sepehr Tabrizchi" userId="239f9e05-2887-4905-9c09-541a8bdfa211" providerId="ADAL" clId="{3E79E0ED-BDB6-43DA-AE98-B9B4366D7451}" dt="2023-05-08T15:40:35.549" v="19" actId="20577"/>
      <pc:docMkLst>
        <pc:docMk/>
      </pc:docMkLst>
    </pc:docChg>
  </pc:docChgLst>
  <pc:docChgLst>
    <pc:chgData name="Sepehr Tabrizchi" userId="239f9e05-2887-4905-9c09-541a8bdfa211" providerId="ADAL" clId="{2DD9C262-5CA4-4D8F-83CE-21D362D64F98}"/>
    <pc:docChg chg="undo custSel modSld">
      <pc:chgData name="Sepehr Tabrizchi" userId="239f9e05-2887-4905-9c09-541a8bdfa211" providerId="ADAL" clId="{2DD9C262-5CA4-4D8F-83CE-21D362D64F98}" dt="2024-04-05T15:37:34.021" v="123" actId="14100"/>
      <pc:docMkLst>
        <pc:docMk/>
      </pc:docMkLst>
    </pc:docChg>
  </pc:docChgLst>
  <pc:docChgLst>
    <pc:chgData name="Sepehr Tabrizchi" userId="239f9e05-2887-4905-9c09-541a8bdfa211" providerId="ADAL" clId="{0937ED46-234A-4D43-A9EC-3714B03F0D4B}"/>
    <pc:docChg chg="modSld">
      <pc:chgData name="Sepehr Tabrizchi" userId="239f9e05-2887-4905-9c09-541a8bdfa211" providerId="ADAL" clId="{0937ED46-234A-4D43-A9EC-3714B03F0D4B}" dt="2023-03-02T19:06:02.792" v="106" actId="20577"/>
      <pc:docMkLst>
        <pc:docMk/>
      </pc:docMkLst>
    </pc:docChg>
  </pc:docChgLst>
  <pc:docChgLst>
    <pc:chgData name="Sepehr Tabrizchi" userId="239f9e05-2887-4905-9c09-541a8bdfa211" providerId="ADAL" clId="{BEE12294-C790-4D7D-93B1-A4FB1D76FF97}"/>
    <pc:docChg chg="modSld">
      <pc:chgData name="Sepehr Tabrizchi" userId="239f9e05-2887-4905-9c09-541a8bdfa211" providerId="ADAL" clId="{BEE12294-C790-4D7D-93B1-A4FB1D76FF97}" dt="2022-08-29T19:15:16.262" v="88" actId="9405"/>
      <pc:docMkLst>
        <pc:docMk/>
      </pc:docMkLst>
    </pc:docChg>
  </pc:docChgLst>
  <pc:docChgLst>
    <pc:chgData name="Sepehr Tabrizchi" userId="239f9e05-2887-4905-9c09-541a8bdfa211" providerId="ADAL" clId="{A7D28D72-FF36-4416-8531-88BD54454083}"/>
    <pc:docChg chg="delSld modSld">
      <pc:chgData name="Sepehr Tabrizchi" userId="239f9e05-2887-4905-9c09-541a8bdfa211" providerId="ADAL" clId="{A7D28D72-FF36-4416-8531-88BD54454083}" dt="2024-03-15T18:08:13.692" v="60" actId="1076"/>
      <pc:docMkLst>
        <pc:docMk/>
      </pc:docMkLst>
      <pc:sldChg chg="modSp mod">
        <pc:chgData name="Sepehr Tabrizchi" userId="239f9e05-2887-4905-9c09-541a8bdfa211" providerId="ADAL" clId="{A7D28D72-FF36-4416-8531-88BD54454083}" dt="2024-03-15T14:48:33.079" v="50" actId="6549"/>
        <pc:sldMkLst>
          <pc:docMk/>
          <pc:sldMk cId="4254634045" sldId="283"/>
        </pc:sldMkLst>
      </pc:sldChg>
      <pc:sldChg chg="modSp mod">
        <pc:chgData name="Sepehr Tabrizchi" userId="239f9e05-2887-4905-9c09-541a8bdfa211" providerId="ADAL" clId="{A7D28D72-FF36-4416-8531-88BD54454083}" dt="2024-03-15T14:47:43.758" v="3" actId="20577"/>
        <pc:sldMkLst>
          <pc:docMk/>
          <pc:sldMk cId="461169367" sldId="5198"/>
        </pc:sldMkLst>
      </pc:sldChg>
      <pc:sldChg chg="modSp mod">
        <pc:chgData name="Sepehr Tabrizchi" userId="239f9e05-2887-4905-9c09-541a8bdfa211" providerId="ADAL" clId="{A7D28D72-FF36-4416-8531-88BD54454083}" dt="2024-03-15T18:08:13.692" v="60" actId="1076"/>
        <pc:sldMkLst>
          <pc:docMk/>
          <pc:sldMk cId="3195038376" sldId="5207"/>
        </pc:sldMkLst>
      </pc:sldChg>
      <pc:sldChg chg="modSp mod">
        <pc:chgData name="Sepehr Tabrizchi" userId="239f9e05-2887-4905-9c09-541a8bdfa211" providerId="ADAL" clId="{A7D28D72-FF36-4416-8531-88BD54454083}" dt="2024-03-15T14:49:01.745" v="59" actId="20577"/>
        <pc:sldMkLst>
          <pc:docMk/>
          <pc:sldMk cId="2722480796" sldId="5209"/>
        </pc:sldMkLst>
      </pc:sldChg>
      <pc:sldChg chg="del">
        <pc:chgData name="Sepehr Tabrizchi" userId="239f9e05-2887-4905-9c09-541a8bdfa211" providerId="ADAL" clId="{A7D28D72-FF36-4416-8531-88BD54454083}" dt="2024-03-15T14:48:42.791" v="51" actId="2696"/>
        <pc:sldMkLst>
          <pc:docMk/>
          <pc:sldMk cId="46281300" sldId="5219"/>
        </pc:sldMkLst>
      </pc:sldChg>
    </pc:docChg>
  </pc:docChgLst>
  <pc:docChgLst>
    <pc:chgData name="Sepehr Tabrizchi" userId="239f9e05-2887-4905-9c09-541a8bdfa211" providerId="ADAL" clId="{B104B491-C2FA-4AE6-9BC3-C170E782F1EE}"/>
    <pc:docChg chg="modSld">
      <pc:chgData name="Sepehr Tabrizchi" userId="239f9e05-2887-4905-9c09-541a8bdfa211" providerId="ADAL" clId="{B104B491-C2FA-4AE6-9BC3-C170E782F1EE}" dt="2023-06-21T20:48:53.038" v="24" actId="20577"/>
      <pc:docMkLst>
        <pc:docMk/>
      </pc:docMkLst>
    </pc:docChg>
  </pc:docChgLst>
  <pc:docChgLst>
    <pc:chgData name="Sepehr Tabrizchi" userId="239f9e05-2887-4905-9c09-541a8bdfa211" providerId="ADAL" clId="{D0D7E253-38EC-4876-B701-CEA0B8BDF0A8}"/>
    <pc:docChg chg="undo custSel modSld">
      <pc:chgData name="Sepehr Tabrizchi" userId="239f9e05-2887-4905-9c09-541a8bdfa211" providerId="ADAL" clId="{D0D7E253-38EC-4876-B701-CEA0B8BDF0A8}" dt="2022-09-07T20:49:10.369" v="180" actId="20577"/>
      <pc:docMkLst>
        <pc:docMk/>
      </pc:docMkLst>
      <pc:sldChg chg="modSp mod">
        <pc:chgData name="Sepehr Tabrizchi" userId="239f9e05-2887-4905-9c09-541a8bdfa211" providerId="ADAL" clId="{D0D7E253-38EC-4876-B701-CEA0B8BDF0A8}" dt="2022-09-07T20:46:34.027" v="77" actId="20577"/>
        <pc:sldMkLst>
          <pc:docMk/>
          <pc:sldMk cId="4254634045" sldId="283"/>
        </pc:sldMkLst>
      </pc:sldChg>
      <pc:sldChg chg="addSp delSp modSp mod">
        <pc:chgData name="Sepehr Tabrizchi" userId="239f9e05-2887-4905-9c09-541a8bdfa211" providerId="ADAL" clId="{D0D7E253-38EC-4876-B701-CEA0B8BDF0A8}" dt="2022-09-07T20:47:41.344" v="139" actId="20577"/>
        <pc:sldMkLst>
          <pc:docMk/>
          <pc:sldMk cId="2946030552" sldId="5202"/>
        </pc:sldMkLst>
      </pc:sldChg>
      <pc:sldChg chg="modSp mod">
        <pc:chgData name="Sepehr Tabrizchi" userId="239f9e05-2887-4905-9c09-541a8bdfa211" providerId="ADAL" clId="{D0D7E253-38EC-4876-B701-CEA0B8BDF0A8}" dt="2022-09-07T20:49:10.369" v="180" actId="20577"/>
        <pc:sldMkLst>
          <pc:docMk/>
          <pc:sldMk cId="3569479120" sldId="5205"/>
        </pc:sldMkLst>
      </pc:sldChg>
    </pc:docChg>
  </pc:docChgLst>
  <pc:docChgLst>
    <pc:chgData name="Sepehr Tabrizchi" userId="239f9e05-2887-4905-9c09-541a8bdfa211" providerId="ADAL" clId="{2484EB8F-277A-4DFA-AADA-7DE23F7FB181}"/>
    <pc:docChg chg="custSel addSld delSld modSld">
      <pc:chgData name="Sepehr Tabrizchi" userId="239f9e05-2887-4905-9c09-541a8bdfa211" providerId="ADAL" clId="{2484EB8F-277A-4DFA-AADA-7DE23F7FB181}" dt="2023-02-03T19:46:02.334" v="170" actId="20577"/>
      <pc:docMkLst>
        <pc:docMk/>
      </pc:docMkLst>
      <pc:sldChg chg="del">
        <pc:chgData name="Sepehr Tabrizchi" userId="239f9e05-2887-4905-9c09-541a8bdfa211" providerId="ADAL" clId="{2484EB8F-277A-4DFA-AADA-7DE23F7FB181}" dt="2023-02-03T18:00:03.291" v="151" actId="2696"/>
        <pc:sldMkLst>
          <pc:docMk/>
          <pc:sldMk cId="293547412" sldId="5209"/>
        </pc:sldMkLst>
      </pc:sldChg>
      <pc:sldChg chg="modSp add mod">
        <pc:chgData name="Sepehr Tabrizchi" userId="239f9e05-2887-4905-9c09-541a8bdfa211" providerId="ADAL" clId="{2484EB8F-277A-4DFA-AADA-7DE23F7FB181}" dt="2023-02-03T19:46:02.334" v="170" actId="20577"/>
        <pc:sldMkLst>
          <pc:docMk/>
          <pc:sldMk cId="3332275625" sldId="5209"/>
        </pc:sldMkLst>
      </pc:sldChg>
      <pc:sldChg chg="del">
        <pc:chgData name="Sepehr Tabrizchi" userId="239f9e05-2887-4905-9c09-541a8bdfa211" providerId="ADAL" clId="{2484EB8F-277A-4DFA-AADA-7DE23F7FB181}" dt="2023-02-03T18:00:05.271" v="152" actId="2696"/>
        <pc:sldMkLst>
          <pc:docMk/>
          <pc:sldMk cId="2029778761" sldId="5210"/>
        </pc:sldMkLst>
      </pc:sldChg>
    </pc:docChg>
  </pc:docChgLst>
  <pc:docChgLst>
    <pc:chgData name="Sepehr Tabrizchi" userId="239f9e05-2887-4905-9c09-541a8bdfa211" providerId="ADAL" clId="{6AF69078-CF1D-488C-BA7C-53D997FCE55B}"/>
    <pc:docChg chg="undo custSel addSld delSld modSld">
      <pc:chgData name="Sepehr Tabrizchi" userId="239f9e05-2887-4905-9c09-541a8bdfa211" providerId="ADAL" clId="{6AF69078-CF1D-488C-BA7C-53D997FCE55B}" dt="2022-06-29T19:48:29.632" v="210"/>
      <pc:docMkLst>
        <pc:docMk/>
      </pc:docMkLst>
      <pc:sldChg chg="modSp mod">
        <pc:chgData name="Sepehr Tabrizchi" userId="239f9e05-2887-4905-9c09-541a8bdfa211" providerId="ADAL" clId="{6AF69078-CF1D-488C-BA7C-53D997FCE55B}" dt="2022-06-29T17:44:31.455" v="137" actId="20577"/>
        <pc:sldMkLst>
          <pc:docMk/>
          <pc:sldMk cId="2946030552" sldId="5202"/>
        </pc:sldMkLst>
      </pc:sldChg>
      <pc:sldChg chg="modSp mod">
        <pc:chgData name="Sepehr Tabrizchi" userId="239f9e05-2887-4905-9c09-541a8bdfa211" providerId="ADAL" clId="{6AF69078-CF1D-488C-BA7C-53D997FCE55B}" dt="2022-06-29T17:46:20.297" v="194" actId="20577"/>
        <pc:sldMkLst>
          <pc:docMk/>
          <pc:sldMk cId="3569479120" sldId="5205"/>
        </pc:sldMkLst>
      </pc:sldChg>
      <pc:sldChg chg="addSp delSp modSp new mod">
        <pc:chgData name="Sepehr Tabrizchi" userId="239f9e05-2887-4905-9c09-541a8bdfa211" providerId="ADAL" clId="{6AF69078-CF1D-488C-BA7C-53D997FCE55B}" dt="2022-06-29T19:48:29.632" v="210"/>
        <pc:sldMkLst>
          <pc:docMk/>
          <pc:sldMk cId="3237563343" sldId="5206"/>
        </pc:sldMkLst>
      </pc:sldChg>
      <pc:sldChg chg="del">
        <pc:chgData name="Sepehr Tabrizchi" userId="239f9e05-2887-4905-9c09-541a8bdfa211" providerId="ADAL" clId="{6AF69078-CF1D-488C-BA7C-53D997FCE55B}" dt="2022-06-29T17:44:03.064" v="114" actId="47"/>
        <pc:sldMkLst>
          <pc:docMk/>
          <pc:sldMk cId="410721794" sldId="5210"/>
        </pc:sldMkLst>
      </pc:sldChg>
      <pc:sldChg chg="del">
        <pc:chgData name="Sepehr Tabrizchi" userId="239f9e05-2887-4905-9c09-541a8bdfa211" providerId="ADAL" clId="{6AF69078-CF1D-488C-BA7C-53D997FCE55B}" dt="2022-06-29T17:44:03.064" v="114" actId="47"/>
        <pc:sldMkLst>
          <pc:docMk/>
          <pc:sldMk cId="308966079" sldId="5211"/>
        </pc:sldMkLst>
      </pc:sldChg>
      <pc:sldChg chg="del">
        <pc:chgData name="Sepehr Tabrizchi" userId="239f9e05-2887-4905-9c09-541a8bdfa211" providerId="ADAL" clId="{6AF69078-CF1D-488C-BA7C-53D997FCE55B}" dt="2022-06-29T17:44:03.064" v="114" actId="47"/>
        <pc:sldMkLst>
          <pc:docMk/>
          <pc:sldMk cId="1211221002" sldId="5212"/>
        </pc:sldMkLst>
      </pc:sldChg>
      <pc:sldChg chg="del">
        <pc:chgData name="Sepehr Tabrizchi" userId="239f9e05-2887-4905-9c09-541a8bdfa211" providerId="ADAL" clId="{6AF69078-CF1D-488C-BA7C-53D997FCE55B}" dt="2022-06-29T17:44:03.064" v="114" actId="47"/>
        <pc:sldMkLst>
          <pc:docMk/>
          <pc:sldMk cId="1190514865" sldId="5213"/>
        </pc:sldMkLst>
      </pc:sldChg>
      <pc:sldChg chg="del">
        <pc:chgData name="Sepehr Tabrizchi" userId="239f9e05-2887-4905-9c09-541a8bdfa211" providerId="ADAL" clId="{6AF69078-CF1D-488C-BA7C-53D997FCE55B}" dt="2022-06-29T17:44:03.064" v="114" actId="47"/>
        <pc:sldMkLst>
          <pc:docMk/>
          <pc:sldMk cId="4080944298" sldId="5214"/>
        </pc:sldMkLst>
      </pc:sldChg>
      <pc:sldChg chg="del">
        <pc:chgData name="Sepehr Tabrizchi" userId="239f9e05-2887-4905-9c09-541a8bdfa211" providerId="ADAL" clId="{6AF69078-CF1D-488C-BA7C-53D997FCE55B}" dt="2022-06-29T17:44:03.064" v="114" actId="47"/>
        <pc:sldMkLst>
          <pc:docMk/>
          <pc:sldMk cId="1297674964" sldId="5215"/>
        </pc:sldMkLst>
      </pc:sldChg>
    </pc:docChg>
  </pc:docChgLst>
  <pc:docChgLst>
    <pc:chgData name="Sepehr Tabrizchi" userId="239f9e05-2887-4905-9c09-541a8bdfa211" providerId="ADAL" clId="{5DB74BC5-D191-4B48-A256-E3885F90A1FF}"/>
    <pc:docChg chg="undo custSel addSld delSld modSld sldOrd">
      <pc:chgData name="Sepehr Tabrizchi" userId="239f9e05-2887-4905-9c09-541a8bdfa211" providerId="ADAL" clId="{5DB74BC5-D191-4B48-A256-E3885F90A1FF}" dt="2024-04-12T19:10:00.186" v="329" actId="20577"/>
      <pc:docMkLst>
        <pc:docMk/>
      </pc:docMkLst>
      <pc:sldChg chg="modSp mod">
        <pc:chgData name="Sepehr Tabrizchi" userId="239f9e05-2887-4905-9c09-541a8bdfa211" providerId="ADAL" clId="{5DB74BC5-D191-4B48-A256-E3885F90A1FF}" dt="2024-04-12T17:26:06.437" v="128" actId="313"/>
        <pc:sldMkLst>
          <pc:docMk/>
          <pc:sldMk cId="4254634045" sldId="283"/>
        </pc:sldMkLst>
      </pc:sldChg>
      <pc:sldChg chg="addSp delSp modSp new mod ord">
        <pc:chgData name="Sepehr Tabrizchi" userId="239f9e05-2887-4905-9c09-541a8bdfa211" providerId="ADAL" clId="{5DB74BC5-D191-4B48-A256-E3885F90A1FF}" dt="2024-04-12T17:23:35.869" v="23" actId="1076"/>
        <pc:sldMkLst>
          <pc:docMk/>
          <pc:sldMk cId="2931774100" sldId="5219"/>
        </pc:sldMkLst>
      </pc:sldChg>
      <pc:sldChg chg="addSp delSp modSp new mod">
        <pc:chgData name="Sepehr Tabrizchi" userId="239f9e05-2887-4905-9c09-541a8bdfa211" providerId="ADAL" clId="{5DB74BC5-D191-4B48-A256-E3885F90A1FF}" dt="2024-04-12T17:25:06.970" v="32" actId="1076"/>
        <pc:sldMkLst>
          <pc:docMk/>
          <pc:sldMk cId="3684659265" sldId="5220"/>
        </pc:sldMkLst>
      </pc:sldChg>
      <pc:sldChg chg="addSp modSp new mod">
        <pc:chgData name="Sepehr Tabrizchi" userId="239f9e05-2887-4905-9c09-541a8bdfa211" providerId="ADAL" clId="{5DB74BC5-D191-4B48-A256-E3885F90A1FF}" dt="2024-04-12T17:26:44.585" v="135" actId="1076"/>
        <pc:sldMkLst>
          <pc:docMk/>
          <pc:sldMk cId="1620235864" sldId="5221"/>
        </pc:sldMkLst>
      </pc:sldChg>
      <pc:sldChg chg="addSp delSp modSp new mod">
        <pc:chgData name="Sepehr Tabrizchi" userId="239f9e05-2887-4905-9c09-541a8bdfa211" providerId="ADAL" clId="{5DB74BC5-D191-4B48-A256-E3885F90A1FF}" dt="2024-04-12T17:51:56.627" v="193" actId="1036"/>
        <pc:sldMkLst>
          <pc:docMk/>
          <pc:sldMk cId="611011484" sldId="5222"/>
        </pc:sldMkLst>
      </pc:sldChg>
      <pc:sldChg chg="modSp add mod">
        <pc:chgData name="Sepehr Tabrizchi" userId="239f9e05-2887-4905-9c09-541a8bdfa211" providerId="ADAL" clId="{5DB74BC5-D191-4B48-A256-E3885F90A1FF}" dt="2024-04-12T19:07:11.586" v="209" actId="20577"/>
        <pc:sldMkLst>
          <pc:docMk/>
          <pc:sldMk cId="1959881849" sldId="5223"/>
        </pc:sldMkLst>
      </pc:sldChg>
      <pc:sldChg chg="new del">
        <pc:chgData name="Sepehr Tabrizchi" userId="239f9e05-2887-4905-9c09-541a8bdfa211" providerId="ADAL" clId="{5DB74BC5-D191-4B48-A256-E3885F90A1FF}" dt="2024-04-12T19:06:55.640" v="196" actId="680"/>
        <pc:sldMkLst>
          <pc:docMk/>
          <pc:sldMk cId="141743349" sldId="5224"/>
        </pc:sldMkLst>
      </pc:sldChg>
      <pc:sldChg chg="modSp add mod">
        <pc:chgData name="Sepehr Tabrizchi" userId="239f9e05-2887-4905-9c09-541a8bdfa211" providerId="ADAL" clId="{5DB74BC5-D191-4B48-A256-E3885F90A1FF}" dt="2024-04-12T19:10:00.186" v="329" actId="20577"/>
        <pc:sldMkLst>
          <pc:docMk/>
          <pc:sldMk cId="3514897193" sldId="5224"/>
        </pc:sldMkLst>
      </pc:sldChg>
    </pc:docChg>
  </pc:docChgLst>
  <pc:docChgLst>
    <pc:chgData name="Sepehr Tabrizchi" userId="239f9e05-2887-4905-9c09-541a8bdfa211" providerId="ADAL" clId="{5ABA8E9D-3B0B-420B-9DD0-D94524DA89D2}"/>
    <pc:docChg chg="modSld">
      <pc:chgData name="Sepehr Tabrizchi" userId="239f9e05-2887-4905-9c09-541a8bdfa211" providerId="ADAL" clId="{5ABA8E9D-3B0B-420B-9DD0-D94524DA89D2}" dt="2023-02-17T20:36:03.638" v="39" actId="20577"/>
      <pc:docMkLst>
        <pc:docMk/>
      </pc:docMkLst>
      <pc:sldChg chg="modSp mod">
        <pc:chgData name="Sepehr Tabrizchi" userId="239f9e05-2887-4905-9c09-541a8bdfa211" providerId="ADAL" clId="{5ABA8E9D-3B0B-420B-9DD0-D94524DA89D2}" dt="2023-02-17T20:36:03.638" v="39" actId="20577"/>
        <pc:sldMkLst>
          <pc:docMk/>
          <pc:sldMk cId="2179932804" sldId="5208"/>
        </pc:sldMkLst>
      </pc:sldChg>
    </pc:docChg>
  </pc:docChgLst>
  <pc:docChgLst>
    <pc:chgData name="Sepehr Tabrizchi" userId="239f9e05-2887-4905-9c09-541a8bdfa211" providerId="ADAL" clId="{40522F91-46B1-45D8-A35C-53DE39145969}"/>
    <pc:docChg chg="modSld">
      <pc:chgData name="Sepehr Tabrizchi" userId="239f9e05-2887-4905-9c09-541a8bdfa211" providerId="ADAL" clId="{40522F91-46B1-45D8-A35C-53DE39145969}" dt="2024-08-02T13:47:58.230" v="11" actId="20577"/>
      <pc:docMkLst>
        <pc:docMk/>
      </pc:docMkLst>
    </pc:docChg>
  </pc:docChgLst>
  <pc:docChgLst>
    <pc:chgData name="Sepehr Tabrizchi" userId="239f9e05-2887-4905-9c09-541a8bdfa211" providerId="ADAL" clId="{7D054C2E-1803-4813-A94E-AF4D798CD5B8}"/>
    <pc:docChg chg="undo custSel modSld">
      <pc:chgData name="Sepehr Tabrizchi" userId="239f9e05-2887-4905-9c09-541a8bdfa211" providerId="ADAL" clId="{7D054C2E-1803-4813-A94E-AF4D798CD5B8}" dt="2022-09-12T17:53:05.197" v="107" actId="20577"/>
      <pc:docMkLst>
        <pc:docMk/>
      </pc:docMkLst>
    </pc:docChg>
  </pc:docChgLst>
  <pc:docChgLst>
    <pc:chgData name="Sepehr Tabrizchi" userId="239f9e05-2887-4905-9c09-541a8bdfa211" providerId="ADAL" clId="{3F2D40BE-C21B-4A73-8BBC-F1D0E8121A38}"/>
    <pc:docChg chg="custSel modSld">
      <pc:chgData name="Sepehr Tabrizchi" userId="239f9e05-2887-4905-9c09-541a8bdfa211" providerId="ADAL" clId="{3F2D40BE-C21B-4A73-8BBC-F1D0E8121A38}" dt="2023-11-24T18:45:54.429" v="63" actId="207"/>
      <pc:docMkLst>
        <pc:docMk/>
      </pc:docMkLst>
    </pc:docChg>
  </pc:docChgLst>
  <pc:docChgLst>
    <pc:chgData name="Sepehr Tabrizchi" userId="239f9e05-2887-4905-9c09-541a8bdfa211" providerId="ADAL" clId="{F6518650-4820-49CE-AC2A-317A668C6912}"/>
    <pc:docChg chg="undo custSel modSld">
      <pc:chgData name="Sepehr Tabrizchi" userId="239f9e05-2887-4905-9c09-541a8bdfa211" providerId="ADAL" clId="{F6518650-4820-49CE-AC2A-317A668C6912}" dt="2024-05-31T16:50:47.145" v="32" actId="20577"/>
      <pc:docMkLst>
        <pc:docMk/>
      </pc:docMkLst>
    </pc:docChg>
  </pc:docChgLst>
  <pc:docChgLst>
    <pc:chgData name="Sepehr Tabrizchi" userId="239f9e05-2887-4905-9c09-541a8bdfa211" providerId="ADAL" clId="{50ABCDE0-F240-406F-A32E-8D85423C7187}"/>
    <pc:docChg chg="modSld">
      <pc:chgData name="Sepehr Tabrizchi" userId="239f9e05-2887-4905-9c09-541a8bdfa211" providerId="ADAL" clId="{50ABCDE0-F240-406F-A32E-8D85423C7187}" dt="2024-01-18T18:12:08.304" v="2" actId="20577"/>
      <pc:docMkLst>
        <pc:docMk/>
      </pc:docMkLst>
    </pc:docChg>
  </pc:docChgLst>
  <pc:docChgLst>
    <pc:chgData name="Gerami, Shayan" userId="1a4ad6d9-b54c-4d1b-96af-fe971ab2c22f" providerId="ADAL" clId="{5D5119D0-7420-4AD0-9608-B50C2EA5731B}"/>
    <pc:docChg chg="undo custSel delSld modSld sldOrd">
      <pc:chgData name="Gerami, Shayan" userId="1a4ad6d9-b54c-4d1b-96af-fe971ab2c22f" providerId="ADAL" clId="{5D5119D0-7420-4AD0-9608-B50C2EA5731B}" dt="2025-09-30T05:36:22.247" v="614" actId="47"/>
      <pc:docMkLst>
        <pc:docMk/>
      </pc:docMkLst>
      <pc:sldChg chg="modSp mod">
        <pc:chgData name="Gerami, Shayan" userId="1a4ad6d9-b54c-4d1b-96af-fe971ab2c22f" providerId="ADAL" clId="{5D5119D0-7420-4AD0-9608-B50C2EA5731B}" dt="2025-09-25T19:28:25.080" v="378" actId="20577"/>
        <pc:sldMkLst>
          <pc:docMk/>
          <pc:sldMk cId="461169367" sldId="5198"/>
        </pc:sldMkLst>
        <pc:spChg chg="mod">
          <ac:chgData name="Gerami, Shayan" userId="1a4ad6d9-b54c-4d1b-96af-fe971ab2c22f" providerId="ADAL" clId="{5D5119D0-7420-4AD0-9608-B50C2EA5731B}" dt="2025-09-25T18:11:01.775" v="96" actId="404"/>
          <ac:spMkLst>
            <pc:docMk/>
            <pc:sldMk cId="461169367" sldId="5198"/>
            <ac:spMk id="11" creationId="{BFD77CA2-2489-3A77-380C-5B5FD612A105}"/>
          </ac:spMkLst>
        </pc:spChg>
        <pc:spChg chg="mod">
          <ac:chgData name="Gerami, Shayan" userId="1a4ad6d9-b54c-4d1b-96af-fe971ab2c22f" providerId="ADAL" clId="{5D5119D0-7420-4AD0-9608-B50C2EA5731B}" dt="2025-09-25T19:28:25.080" v="378" actId="20577"/>
          <ac:spMkLst>
            <pc:docMk/>
            <pc:sldMk cId="461169367" sldId="5198"/>
            <ac:spMk id="12" creationId="{B09E3AE1-BE97-962C-C474-B9EDB592010E}"/>
          </ac:spMkLst>
        </pc:spChg>
      </pc:sldChg>
      <pc:sldChg chg="addSp delSp modSp mod">
        <pc:chgData name="Gerami, Shayan" userId="1a4ad6d9-b54c-4d1b-96af-fe971ab2c22f" providerId="ADAL" clId="{5D5119D0-7420-4AD0-9608-B50C2EA5731B}" dt="2025-09-25T19:56:44.526" v="613" actId="1076"/>
        <pc:sldMkLst>
          <pc:docMk/>
          <pc:sldMk cId="3368844563" sldId="5204"/>
        </pc:sldMkLst>
        <pc:spChg chg="mod">
          <ac:chgData name="Gerami, Shayan" userId="1a4ad6d9-b54c-4d1b-96af-fe971ab2c22f" providerId="ADAL" clId="{5D5119D0-7420-4AD0-9608-B50C2EA5731B}" dt="2025-09-25T18:09:52.788" v="67" actId="20577"/>
          <ac:spMkLst>
            <pc:docMk/>
            <pc:sldMk cId="3368844563" sldId="5204"/>
            <ac:spMk id="3" creationId="{FCF82C9C-354E-1642-87EF-E236CD1ECB3A}"/>
          </ac:spMkLst>
        </pc:spChg>
        <pc:spChg chg="add mod">
          <ac:chgData name="Gerami, Shayan" userId="1a4ad6d9-b54c-4d1b-96af-fe971ab2c22f" providerId="ADAL" clId="{5D5119D0-7420-4AD0-9608-B50C2EA5731B}" dt="2025-09-25T19:56:33.450" v="610" actId="1076"/>
          <ac:spMkLst>
            <pc:docMk/>
            <pc:sldMk cId="3368844563" sldId="5204"/>
            <ac:spMk id="4" creationId="{3B963E8A-3352-14DD-2460-D54348F4F709}"/>
          </ac:spMkLst>
        </pc:spChg>
        <pc:spChg chg="add del mod">
          <ac:chgData name="Gerami, Shayan" userId="1a4ad6d9-b54c-4d1b-96af-fe971ab2c22f" providerId="ADAL" clId="{5D5119D0-7420-4AD0-9608-B50C2EA5731B}" dt="2025-09-25T19:56:22.736" v="607" actId="403"/>
          <ac:spMkLst>
            <pc:docMk/>
            <pc:sldMk cId="3368844563" sldId="5204"/>
            <ac:spMk id="7" creationId="{56641BE5-AAFC-082A-2585-11A5A1B6204E}"/>
          </ac:spMkLst>
        </pc:spChg>
        <pc:spChg chg="add mod">
          <ac:chgData name="Gerami, Shayan" userId="1a4ad6d9-b54c-4d1b-96af-fe971ab2c22f" providerId="ADAL" clId="{5D5119D0-7420-4AD0-9608-B50C2EA5731B}" dt="2025-09-25T19:56:44.526" v="613" actId="1076"/>
          <ac:spMkLst>
            <pc:docMk/>
            <pc:sldMk cId="3368844563" sldId="5204"/>
            <ac:spMk id="8" creationId="{B22A8696-706C-A709-F346-15AC71D61ECF}"/>
          </ac:spMkLst>
        </pc:spChg>
        <pc:picChg chg="add mod">
          <ac:chgData name="Gerami, Shayan" userId="1a4ad6d9-b54c-4d1b-96af-fe971ab2c22f" providerId="ADAL" clId="{5D5119D0-7420-4AD0-9608-B50C2EA5731B}" dt="2025-09-25T19:56:40.221" v="612" actId="1076"/>
          <ac:picMkLst>
            <pc:docMk/>
            <pc:sldMk cId="3368844563" sldId="5204"/>
            <ac:picMk id="5" creationId="{C218EF4E-D747-5A95-3307-29B6212305B4}"/>
          </ac:picMkLst>
        </pc:picChg>
        <pc:picChg chg="add mod">
          <ac:chgData name="Gerami, Shayan" userId="1a4ad6d9-b54c-4d1b-96af-fe971ab2c22f" providerId="ADAL" clId="{5D5119D0-7420-4AD0-9608-B50C2EA5731B}" dt="2025-09-25T19:49:25.883" v="545" actId="1076"/>
          <ac:picMkLst>
            <pc:docMk/>
            <pc:sldMk cId="3368844563" sldId="5204"/>
            <ac:picMk id="9" creationId="{2124D0EE-EB02-BE89-5CBE-9BDA4D455146}"/>
          </ac:picMkLst>
        </pc:picChg>
      </pc:sldChg>
      <pc:sldChg chg="addSp delSp modSp mod">
        <pc:chgData name="Gerami, Shayan" userId="1a4ad6d9-b54c-4d1b-96af-fe971ab2c22f" providerId="ADAL" clId="{5D5119D0-7420-4AD0-9608-B50C2EA5731B}" dt="2025-09-25T19:50:46.379" v="552" actId="113"/>
        <pc:sldMkLst>
          <pc:docMk/>
          <pc:sldMk cId="1959881849" sldId="5223"/>
        </pc:sldMkLst>
        <pc:spChg chg="add mod">
          <ac:chgData name="Gerami, Shayan" userId="1a4ad6d9-b54c-4d1b-96af-fe971ab2c22f" providerId="ADAL" clId="{5D5119D0-7420-4AD0-9608-B50C2EA5731B}" dt="2025-09-25T19:50:46.379" v="552" actId="113"/>
          <ac:spMkLst>
            <pc:docMk/>
            <pc:sldMk cId="1959881849" sldId="5223"/>
            <ac:spMk id="2" creationId="{FD03E980-3491-4D9C-D150-E1800C19A0A7}"/>
          </ac:spMkLst>
        </pc:spChg>
        <pc:spChg chg="mod">
          <ac:chgData name="Gerami, Shayan" userId="1a4ad6d9-b54c-4d1b-96af-fe971ab2c22f" providerId="ADAL" clId="{5D5119D0-7420-4AD0-9608-B50C2EA5731B}" dt="2025-09-25T18:09:02.821" v="11" actId="20577"/>
          <ac:spMkLst>
            <pc:docMk/>
            <pc:sldMk cId="1959881849" sldId="5223"/>
            <ac:spMk id="3" creationId="{FCF82C9C-354E-1642-87EF-E236CD1ECB3A}"/>
          </ac:spMkLst>
        </pc:spChg>
      </pc:sldChg>
      <pc:sldChg chg="addSp modSp del mod ord">
        <pc:chgData name="Gerami, Shayan" userId="1a4ad6d9-b54c-4d1b-96af-fe971ab2c22f" providerId="ADAL" clId="{5D5119D0-7420-4AD0-9608-B50C2EA5731B}" dt="2025-09-30T05:36:22.247" v="614" actId="47"/>
        <pc:sldMkLst>
          <pc:docMk/>
          <pc:sldMk cId="3514897193" sldId="5224"/>
        </pc:sldMkLst>
      </pc:sldChg>
      <pc:sldChg chg="addSp modSp mod">
        <pc:chgData name="Gerami, Shayan" userId="1a4ad6d9-b54c-4d1b-96af-fe971ab2c22f" providerId="ADAL" clId="{5D5119D0-7420-4AD0-9608-B50C2EA5731B}" dt="2025-09-25T19:46:44.839" v="498" actId="1076"/>
        <pc:sldMkLst>
          <pc:docMk/>
          <pc:sldMk cId="2790293744" sldId="5227"/>
        </pc:sldMkLst>
        <pc:spChg chg="mod">
          <ac:chgData name="Gerami, Shayan" userId="1a4ad6d9-b54c-4d1b-96af-fe971ab2c22f" providerId="ADAL" clId="{5D5119D0-7420-4AD0-9608-B50C2EA5731B}" dt="2025-09-25T18:10:24.197" v="86" actId="20577"/>
          <ac:spMkLst>
            <pc:docMk/>
            <pc:sldMk cId="2790293744" sldId="5227"/>
            <ac:spMk id="2" creationId="{001C89E8-618A-22EB-4D59-69C8EB2B2686}"/>
          </ac:spMkLst>
        </pc:spChg>
        <pc:spChg chg="mod">
          <ac:chgData name="Gerami, Shayan" userId="1a4ad6d9-b54c-4d1b-96af-fe971ab2c22f" providerId="ADAL" clId="{5D5119D0-7420-4AD0-9608-B50C2EA5731B}" dt="2025-09-25T19:46:37.683" v="495" actId="14100"/>
          <ac:spMkLst>
            <pc:docMk/>
            <pc:sldMk cId="2790293744" sldId="5227"/>
            <ac:spMk id="4" creationId="{F52D88B5-3A6B-7E70-CC9D-71D99BC74688}"/>
          </ac:spMkLst>
        </pc:spChg>
        <pc:picChg chg="add mod">
          <ac:chgData name="Gerami, Shayan" userId="1a4ad6d9-b54c-4d1b-96af-fe971ab2c22f" providerId="ADAL" clId="{5D5119D0-7420-4AD0-9608-B50C2EA5731B}" dt="2025-09-25T19:46:44.839" v="498" actId="1076"/>
          <ac:picMkLst>
            <pc:docMk/>
            <pc:sldMk cId="2790293744" sldId="5227"/>
            <ac:picMk id="3" creationId="{EC5214B4-8BF2-F244-6F05-3E7032626A67}"/>
          </ac:picMkLst>
        </pc:picChg>
      </pc:sldChg>
      <pc:sldChg chg="del">
        <pc:chgData name="Gerami, Shayan" userId="1a4ad6d9-b54c-4d1b-96af-fe971ab2c22f" providerId="ADAL" clId="{5D5119D0-7420-4AD0-9608-B50C2EA5731B}" dt="2025-09-25T19:47:03.639" v="499" actId="47"/>
        <pc:sldMkLst>
          <pc:docMk/>
          <pc:sldMk cId="4257780834" sldId="5228"/>
        </pc:sldMkLst>
      </pc:sldChg>
      <pc:sldChg chg="del">
        <pc:chgData name="Gerami, Shayan" userId="1a4ad6d9-b54c-4d1b-96af-fe971ab2c22f" providerId="ADAL" clId="{5D5119D0-7420-4AD0-9608-B50C2EA5731B}" dt="2025-09-25T19:47:05.935" v="500" actId="47"/>
        <pc:sldMkLst>
          <pc:docMk/>
          <pc:sldMk cId="2832713407" sldId="5229"/>
        </pc:sldMkLst>
      </pc:sldChg>
      <pc:sldChg chg="modSp mod">
        <pc:chgData name="Gerami, Shayan" userId="1a4ad6d9-b54c-4d1b-96af-fe971ab2c22f" providerId="ADAL" clId="{5D5119D0-7420-4AD0-9608-B50C2EA5731B}" dt="2025-09-25T19:48:09.704" v="536" actId="403"/>
        <pc:sldMkLst>
          <pc:docMk/>
          <pc:sldMk cId="3920186644" sldId="5231"/>
        </pc:sldMkLst>
        <pc:spChg chg="mod">
          <ac:chgData name="Gerami, Shayan" userId="1a4ad6d9-b54c-4d1b-96af-fe971ab2c22f" providerId="ADAL" clId="{5D5119D0-7420-4AD0-9608-B50C2EA5731B}" dt="2025-09-25T19:48:09.704" v="536" actId="403"/>
          <ac:spMkLst>
            <pc:docMk/>
            <pc:sldMk cId="3920186644" sldId="5231"/>
            <ac:spMk id="2" creationId="{99081934-0626-260C-C7DD-FD880CE1F0BC}"/>
          </ac:spMkLst>
        </pc:spChg>
        <pc:spChg chg="mod">
          <ac:chgData name="Gerami, Shayan" userId="1a4ad6d9-b54c-4d1b-96af-fe971ab2c22f" providerId="ADAL" clId="{5D5119D0-7420-4AD0-9608-B50C2EA5731B}" dt="2025-09-25T19:48:06.141" v="535" actId="1076"/>
          <ac:spMkLst>
            <pc:docMk/>
            <pc:sldMk cId="3920186644" sldId="5231"/>
            <ac:spMk id="3" creationId="{CA85AA6A-5093-3141-7B0C-71F69A82FA65}"/>
          </ac:spMkLst>
        </pc:spChg>
        <pc:picChg chg="mod">
          <ac:chgData name="Gerami, Shayan" userId="1a4ad6d9-b54c-4d1b-96af-fe971ab2c22f" providerId="ADAL" clId="{5D5119D0-7420-4AD0-9608-B50C2EA5731B}" dt="2025-09-25T19:47:50.699" v="533" actId="1076"/>
          <ac:picMkLst>
            <pc:docMk/>
            <pc:sldMk cId="3920186644" sldId="5231"/>
            <ac:picMk id="4" creationId="{148D076C-082D-1AE0-58EE-D5059CF47F0A}"/>
          </ac:picMkLst>
        </pc:picChg>
      </pc:sldChg>
    </pc:docChg>
  </pc:docChgLst>
  <pc:docChgLst>
    <pc:chgData name="Sepehr Tabrizchi" userId="239f9e05-2887-4905-9c09-541a8bdfa211" providerId="ADAL" clId="{6EF5CDAD-CB97-4B5E-BB5B-8D0BBBFAC1A8}"/>
    <pc:docChg chg="modSld">
      <pc:chgData name="Sepehr Tabrizchi" userId="239f9e05-2887-4905-9c09-541a8bdfa211" providerId="ADAL" clId="{6EF5CDAD-CB97-4B5E-BB5B-8D0BBBFAC1A8}" dt="2023-05-01T17:18:08.775" v="26" actId="20577"/>
      <pc:docMkLst>
        <pc:docMk/>
      </pc:docMkLst>
    </pc:docChg>
  </pc:docChgLst>
  <pc:docChgLst>
    <pc:chgData name="Sepehr Tabrizchi" userId="239f9e05-2887-4905-9c09-541a8bdfa211" providerId="ADAL" clId="{ECDCF324-5E4B-8B45-BABE-F1844095CB76}"/>
    <pc:docChg chg="modSld">
      <pc:chgData name="Sepehr Tabrizchi" userId="239f9e05-2887-4905-9c09-541a8bdfa211" providerId="ADAL" clId="{ECDCF324-5E4B-8B45-BABE-F1844095CB76}" dt="2024-02-17T00:27:44.352" v="2" actId="1589"/>
      <pc:docMkLst>
        <pc:docMk/>
      </pc:docMkLst>
    </pc:docChg>
  </pc:docChgLst>
  <pc:docChgLst>
    <pc:chgData name="Sepehr Tabrizchi" userId="239f9e05-2887-4905-9c09-541a8bdfa211" providerId="ADAL" clId="{4EF9DDAE-A667-432D-9EB9-A3CEE5F47D91}"/>
    <pc:docChg chg="modSld">
      <pc:chgData name="Sepehr Tabrizchi" userId="239f9e05-2887-4905-9c09-541a8bdfa211" providerId="ADAL" clId="{4EF9DDAE-A667-432D-9EB9-A3CEE5F47D91}" dt="2023-01-20T20:49:48.655" v="115" actId="14100"/>
      <pc:docMkLst>
        <pc:docMk/>
      </pc:docMkLst>
      <pc:sldChg chg="addSp delSp modSp mod">
        <pc:chgData name="Sepehr Tabrizchi" userId="239f9e05-2887-4905-9c09-541a8bdfa211" providerId="ADAL" clId="{4EF9DDAE-A667-432D-9EB9-A3CEE5F47D91}" dt="2023-01-20T19:39:53.344" v="113"/>
        <pc:sldMkLst>
          <pc:docMk/>
          <pc:sldMk cId="3657064996" sldId="5208"/>
        </pc:sldMkLst>
      </pc:sldChg>
    </pc:docChg>
  </pc:docChgLst>
  <pc:docChgLst>
    <pc:chgData name="Sepehr Tabrizchi" userId="239f9e05-2887-4905-9c09-541a8bdfa211" providerId="ADAL" clId="{13952DAC-4B25-49AF-A2A1-11CBFAF4A607}"/>
    <pc:docChg chg="undo custSel modSld">
      <pc:chgData name="Sepehr Tabrizchi" userId="239f9e05-2887-4905-9c09-541a8bdfa211" providerId="ADAL" clId="{13952DAC-4B25-49AF-A2A1-11CBFAF4A607}" dt="2024-06-07T15:03:08.027" v="99" actId="20577"/>
      <pc:docMkLst>
        <pc:docMk/>
      </pc:docMkLst>
    </pc:docChg>
  </pc:docChgLst>
  <pc:docChgLst>
    <pc:chgData name="Sepehr Tabrizchi" userId="239f9e05-2887-4905-9c09-541a8bdfa211" providerId="ADAL" clId="{C737D18C-1CDF-45EE-876B-D84D7DB5C96D}"/>
    <pc:docChg chg="modSld">
      <pc:chgData name="Sepehr Tabrizchi" userId="239f9e05-2887-4905-9c09-541a8bdfa211" providerId="ADAL" clId="{C737D18C-1CDF-45EE-876B-D84D7DB5C96D}" dt="2023-01-16T21:52:11.282" v="6" actId="20577"/>
      <pc:docMkLst>
        <pc:docMk/>
      </pc:docMkLst>
      <pc:sldChg chg="modSp mod">
        <pc:chgData name="Sepehr Tabrizchi" userId="239f9e05-2887-4905-9c09-541a8bdfa211" providerId="ADAL" clId="{C737D18C-1CDF-45EE-876B-D84D7DB5C96D}" dt="2023-01-16T21:52:11.282" v="6" actId="20577"/>
        <pc:sldMkLst>
          <pc:docMk/>
          <pc:sldMk cId="2946030552" sldId="5202"/>
        </pc:sldMkLst>
      </pc:sldChg>
    </pc:docChg>
  </pc:docChgLst>
  <pc:docChgLst>
    <pc:chgData name="Sepehr Tabrizchi" userId="239f9e05-2887-4905-9c09-541a8bdfa211" providerId="ADAL" clId="{E9B2BCEF-C52B-41EA-9ECF-417E0EC0E74E}"/>
    <pc:docChg chg="modSld">
      <pc:chgData name="Sepehr Tabrizchi" userId="239f9e05-2887-4905-9c09-541a8bdfa211" providerId="ADAL" clId="{E9B2BCEF-C52B-41EA-9ECF-417E0EC0E74E}" dt="2024-05-24T19:53:19.656" v="19" actId="20577"/>
      <pc:docMkLst>
        <pc:docMk/>
      </pc:docMkLst>
      <pc:sldChg chg="modSp mod">
        <pc:chgData name="Sepehr Tabrizchi" userId="239f9e05-2887-4905-9c09-541a8bdfa211" providerId="ADAL" clId="{E9B2BCEF-C52B-41EA-9ECF-417E0EC0E74E}" dt="2024-05-24T19:52:53.773" v="11" actId="20577"/>
        <pc:sldMkLst>
          <pc:docMk/>
          <pc:sldMk cId="1959881849" sldId="5223"/>
        </pc:sldMkLst>
      </pc:sldChg>
      <pc:sldChg chg="modSp mod">
        <pc:chgData name="Sepehr Tabrizchi" userId="239f9e05-2887-4905-9c09-541a8bdfa211" providerId="ADAL" clId="{E9B2BCEF-C52B-41EA-9ECF-417E0EC0E74E}" dt="2024-05-24T19:53:19.656" v="19" actId="20577"/>
        <pc:sldMkLst>
          <pc:docMk/>
          <pc:sldMk cId="3514897193" sldId="5224"/>
        </pc:sldMkLst>
      </pc:sldChg>
    </pc:docChg>
  </pc:docChgLst>
  <pc:docChgLst>
    <pc:chgData name="Sepehr Tabrizchi" userId="239f9e05-2887-4905-9c09-541a8bdfa211" providerId="ADAL" clId="{2F84FE45-F0A7-4E0E-91BA-AFEF6C8A5B77}"/>
    <pc:docChg chg="undo custSel delSld modSld">
      <pc:chgData name="Sepehr Tabrizchi" userId="239f9e05-2887-4905-9c09-541a8bdfa211" providerId="ADAL" clId="{2F84FE45-F0A7-4E0E-91BA-AFEF6C8A5B77}" dt="2023-02-10T20:58:16.492" v="100" actId="2696"/>
      <pc:docMkLst>
        <pc:docMk/>
      </pc:docMkLst>
      <pc:sldChg chg="del">
        <pc:chgData name="Sepehr Tabrizchi" userId="239f9e05-2887-4905-9c09-541a8bdfa211" providerId="ADAL" clId="{2F84FE45-F0A7-4E0E-91BA-AFEF6C8A5B77}" dt="2023-02-10T20:58:16.492" v="100" actId="2696"/>
        <pc:sldMkLst>
          <pc:docMk/>
          <pc:sldMk cId="701527071" sldId="5206"/>
        </pc:sldMkLst>
      </pc:sldChg>
    </pc:docChg>
  </pc:docChgLst>
  <pc:docChgLst>
    <pc:chgData name="Sepehr Tabrizchi" userId="239f9e05-2887-4905-9c09-541a8bdfa211" providerId="ADAL" clId="{1938FA8F-2EF2-4FC7-8FC7-48DA72E392BA}"/>
    <pc:docChg chg="undo custSel delSld modSld">
      <pc:chgData name="Sepehr Tabrizchi" userId="239f9e05-2887-4905-9c09-541a8bdfa211" providerId="ADAL" clId="{1938FA8F-2EF2-4FC7-8FC7-48DA72E392BA}" dt="2023-04-24T15:43:39.044" v="65" actId="400"/>
      <pc:docMkLst>
        <pc:docMk/>
      </pc:docMkLst>
      <pc:sldChg chg="del">
        <pc:chgData name="Sepehr Tabrizchi" userId="239f9e05-2887-4905-9c09-541a8bdfa211" providerId="ADAL" clId="{1938FA8F-2EF2-4FC7-8FC7-48DA72E392BA}" dt="2023-04-24T15:43:07.751" v="61" actId="2696"/>
        <pc:sldMkLst>
          <pc:docMk/>
          <pc:sldMk cId="3798231437" sldId="5209"/>
        </pc:sldMkLst>
      </pc:sldChg>
      <pc:sldChg chg="del">
        <pc:chgData name="Sepehr Tabrizchi" userId="239f9e05-2887-4905-9c09-541a8bdfa211" providerId="ADAL" clId="{1938FA8F-2EF2-4FC7-8FC7-48DA72E392BA}" dt="2023-04-24T15:43:11.949" v="63" actId="2696"/>
        <pc:sldMkLst>
          <pc:docMk/>
          <pc:sldMk cId="4113286696" sldId="5210"/>
        </pc:sldMkLst>
      </pc:sldChg>
      <pc:sldChg chg="del">
        <pc:chgData name="Sepehr Tabrizchi" userId="239f9e05-2887-4905-9c09-541a8bdfa211" providerId="ADAL" clId="{1938FA8F-2EF2-4FC7-8FC7-48DA72E392BA}" dt="2023-04-24T15:43:09.816" v="62" actId="2696"/>
        <pc:sldMkLst>
          <pc:docMk/>
          <pc:sldMk cId="4164061994" sldId="5211"/>
        </pc:sldMkLst>
      </pc:sldChg>
    </pc:docChg>
  </pc:docChgLst>
  <pc:docChgLst>
    <pc:chgData name="Sepehr Tabrizchi" userId="239f9e05-2887-4905-9c09-541a8bdfa211" providerId="ADAL" clId="{6F490743-CB90-465D-9A8F-6832A702DF2B}"/>
    <pc:docChg chg="undo custSel addSld modSld">
      <pc:chgData name="Sepehr Tabrizchi" userId="239f9e05-2887-4905-9c09-541a8bdfa211" providerId="ADAL" clId="{6F490743-CB90-465D-9A8F-6832A702DF2B}" dt="2022-04-29T16:43:40.954" v="214" actId="1076"/>
      <pc:docMkLst>
        <pc:docMk/>
      </pc:docMkLst>
      <pc:sldChg chg="modSp mod">
        <pc:chgData name="Sepehr Tabrizchi" userId="239f9e05-2887-4905-9c09-541a8bdfa211" providerId="ADAL" clId="{6F490743-CB90-465D-9A8F-6832A702DF2B}" dt="2022-04-29T15:44:34.343" v="45"/>
        <pc:sldMkLst>
          <pc:docMk/>
          <pc:sldMk cId="2946030552" sldId="5202"/>
        </pc:sldMkLst>
      </pc:sldChg>
      <pc:sldChg chg="addSp delSp modSp mod">
        <pc:chgData name="Sepehr Tabrizchi" userId="239f9e05-2887-4905-9c09-541a8bdfa211" providerId="ADAL" clId="{6F490743-CB90-465D-9A8F-6832A702DF2B}" dt="2022-04-29T15:46:17.446" v="71" actId="20577"/>
        <pc:sldMkLst>
          <pc:docMk/>
          <pc:sldMk cId="410721794" sldId="5210"/>
        </pc:sldMkLst>
      </pc:sldChg>
      <pc:sldChg chg="addSp modSp mod">
        <pc:chgData name="Sepehr Tabrizchi" userId="239f9e05-2887-4905-9c09-541a8bdfa211" providerId="ADAL" clId="{6F490743-CB90-465D-9A8F-6832A702DF2B}" dt="2022-04-29T16:43:40.954" v="214" actId="1076"/>
        <pc:sldMkLst>
          <pc:docMk/>
          <pc:sldMk cId="308966079" sldId="5211"/>
        </pc:sldMkLst>
      </pc:sldChg>
      <pc:sldChg chg="addSp delSp modSp add mod">
        <pc:chgData name="Sepehr Tabrizchi" userId="239f9e05-2887-4905-9c09-541a8bdfa211" providerId="ADAL" clId="{6F490743-CB90-465D-9A8F-6832A702DF2B}" dt="2022-04-29T15:47:33.240" v="83" actId="20577"/>
        <pc:sldMkLst>
          <pc:docMk/>
          <pc:sldMk cId="1211221002" sldId="5212"/>
        </pc:sldMkLst>
      </pc:sldChg>
      <pc:sldChg chg="addSp delSp modSp add mod">
        <pc:chgData name="Sepehr Tabrizchi" userId="239f9e05-2887-4905-9c09-541a8bdfa211" providerId="ADAL" clId="{6F490743-CB90-465D-9A8F-6832A702DF2B}" dt="2022-04-29T15:50:56.559" v="127" actId="20577"/>
        <pc:sldMkLst>
          <pc:docMk/>
          <pc:sldMk cId="1190514865" sldId="5213"/>
        </pc:sldMkLst>
      </pc:sldChg>
      <pc:sldChg chg="addSp delSp modSp add mod">
        <pc:chgData name="Sepehr Tabrizchi" userId="239f9e05-2887-4905-9c09-541a8bdfa211" providerId="ADAL" clId="{6F490743-CB90-465D-9A8F-6832A702DF2B}" dt="2022-04-29T15:50:46.721" v="114" actId="20577"/>
        <pc:sldMkLst>
          <pc:docMk/>
          <pc:sldMk cId="4080944298" sldId="5214"/>
        </pc:sldMkLst>
      </pc:sldChg>
      <pc:sldChg chg="addSp delSp modSp add mod">
        <pc:chgData name="Sepehr Tabrizchi" userId="239f9e05-2887-4905-9c09-541a8bdfa211" providerId="ADAL" clId="{6F490743-CB90-465D-9A8F-6832A702DF2B}" dt="2022-04-29T15:57:17.631" v="153" actId="20577"/>
        <pc:sldMkLst>
          <pc:docMk/>
          <pc:sldMk cId="1297674964" sldId="5215"/>
        </pc:sldMkLst>
      </pc:sldChg>
    </pc:docChg>
  </pc:docChgLst>
  <pc:docChgLst>
    <pc:chgData name="Sepehr Tabrizchi" userId="S::stabrizchi2@unl.edu::239f9e05-2887-4905-9c09-541a8bdfa211" providerId="AD" clId="Web-{C57F1FC5-9278-39A9-BB3E-8FF26F6F6B10}"/>
    <pc:docChg chg="modSld">
      <pc:chgData name="Sepehr Tabrizchi" userId="S::stabrizchi2@unl.edu::239f9e05-2887-4905-9c09-541a8bdfa211" providerId="AD" clId="Web-{C57F1FC5-9278-39A9-BB3E-8FF26F6F6B10}" dt="2024-05-31T17:07:05.487" v="32" actId="20577"/>
      <pc:docMkLst>
        <pc:docMk/>
      </pc:docMkLst>
    </pc:docChg>
  </pc:docChgLst>
  <pc:docChgLst>
    <pc:chgData name="Sepehr Tabrizchi" userId="239f9e05-2887-4905-9c09-541a8bdfa211" providerId="ADAL" clId="{35A26372-F03E-452D-AF10-29CEEA8BBBB2}"/>
    <pc:docChg chg="undo custSel modSld">
      <pc:chgData name="Sepehr Tabrizchi" userId="239f9e05-2887-4905-9c09-541a8bdfa211" providerId="ADAL" clId="{35A26372-F03E-452D-AF10-29CEEA8BBBB2}" dt="2024-02-08T15:18:07.656" v="209" actId="20577"/>
      <pc:docMkLst>
        <pc:docMk/>
      </pc:docMkLst>
    </pc:docChg>
  </pc:docChgLst>
  <pc:docChgLst>
    <pc:chgData name="Sepehr Tabrizchi" userId="239f9e05-2887-4905-9c09-541a8bdfa211" providerId="ADAL" clId="{CF29D00D-AE31-449D-9493-4A378411E7D4}"/>
    <pc:docChg chg="custSel modSld">
      <pc:chgData name="Sepehr Tabrizchi" userId="239f9e05-2887-4905-9c09-541a8bdfa211" providerId="ADAL" clId="{CF29D00D-AE31-449D-9493-4A378411E7D4}" dt="2022-08-29T19:52:30.914" v="250" actId="20577"/>
      <pc:docMkLst>
        <pc:docMk/>
      </pc:docMkLst>
    </pc:docChg>
  </pc:docChgLst>
  <pc:docChgLst>
    <pc:chgData name="Sepehr Tabrizchi" userId="239f9e05-2887-4905-9c09-541a8bdfa211" providerId="ADAL" clId="{8E1DC07B-05E7-4173-854E-8CBC3DD04B87}"/>
    <pc:docChg chg="undo custSel addSld modSld">
      <pc:chgData name="Sepehr Tabrizchi" userId="239f9e05-2887-4905-9c09-541a8bdfa211" providerId="ADAL" clId="{8E1DC07B-05E7-4173-854E-8CBC3DD04B87}" dt="2022-07-05T19:32:53.052" v="137" actId="20577"/>
      <pc:docMkLst>
        <pc:docMk/>
      </pc:docMkLst>
      <pc:sldChg chg="addSp delSp modSp new mod">
        <pc:chgData name="Sepehr Tabrizchi" userId="239f9e05-2887-4905-9c09-541a8bdfa211" providerId="ADAL" clId="{8E1DC07B-05E7-4173-854E-8CBC3DD04B87}" dt="2022-06-30T15:50:51.236" v="17" actId="20577"/>
        <pc:sldMkLst>
          <pc:docMk/>
          <pc:sldMk cId="3117400359" sldId="5207"/>
        </pc:sldMkLst>
      </pc:sldChg>
    </pc:docChg>
  </pc:docChgLst>
  <pc:docChgLst>
    <pc:chgData name="Sepehr Tabrizchi" userId="239f9e05-2887-4905-9c09-541a8bdfa211" providerId="ADAL" clId="{4873E8D8-8682-457D-8A61-A3A2D0CE114F}"/>
    <pc:docChg chg="undo custSel addSld modSld">
      <pc:chgData name="Sepehr Tabrizchi" userId="239f9e05-2887-4905-9c09-541a8bdfa211" providerId="ADAL" clId="{4873E8D8-8682-457D-8A61-A3A2D0CE114F}" dt="2023-10-03T21:29:47.482" v="80" actId="5793"/>
      <pc:docMkLst>
        <pc:docMk/>
      </pc:docMkLst>
      <pc:sldChg chg="addSp delSp modSp mod">
        <pc:chgData name="Sepehr Tabrizchi" userId="239f9e05-2887-4905-9c09-541a8bdfa211" providerId="ADAL" clId="{4873E8D8-8682-457D-8A61-A3A2D0CE114F}" dt="2023-10-03T19:25:21.029" v="62" actId="1076"/>
        <pc:sldMkLst>
          <pc:docMk/>
          <pc:sldMk cId="393463788" sldId="5211"/>
        </pc:sldMkLst>
      </pc:sldChg>
      <pc:sldChg chg="addSp delSp modSp new mod">
        <pc:chgData name="Sepehr Tabrizchi" userId="239f9e05-2887-4905-9c09-541a8bdfa211" providerId="ADAL" clId="{4873E8D8-8682-457D-8A61-A3A2D0CE114F}" dt="2023-10-03T21:29:47.482" v="80" actId="5793"/>
        <pc:sldMkLst>
          <pc:docMk/>
          <pc:sldMk cId="4262231628" sldId="5212"/>
        </pc:sldMkLst>
      </pc:sldChg>
      <pc:sldChg chg="addSp delSp modSp new mod">
        <pc:chgData name="Sepehr Tabrizchi" userId="239f9e05-2887-4905-9c09-541a8bdfa211" providerId="ADAL" clId="{4873E8D8-8682-457D-8A61-A3A2D0CE114F}" dt="2023-10-03T19:34:05.025" v="78" actId="1076"/>
        <pc:sldMkLst>
          <pc:docMk/>
          <pc:sldMk cId="814274121" sldId="5213"/>
        </pc:sldMkLst>
      </pc:sldChg>
    </pc:docChg>
  </pc:docChgLst>
  <pc:docChgLst>
    <pc:chgData name="Sepehr Tabrizchi" userId="239f9e05-2887-4905-9c09-541a8bdfa211" providerId="ADAL" clId="{D1F50173-F3FE-4B38-BA02-830DF6A297CD}"/>
    <pc:docChg chg="custSel modSld">
      <pc:chgData name="Sepehr Tabrizchi" userId="239f9e05-2887-4905-9c09-541a8bdfa211" providerId="ADAL" clId="{D1F50173-F3FE-4B38-BA02-830DF6A297CD}" dt="2022-09-25T18:38:27.023" v="175" actId="20577"/>
      <pc:docMkLst>
        <pc:docMk/>
      </pc:docMkLst>
      <pc:sldChg chg="modSp mod">
        <pc:chgData name="Sepehr Tabrizchi" userId="239f9e05-2887-4905-9c09-541a8bdfa211" providerId="ADAL" clId="{D1F50173-F3FE-4B38-BA02-830DF6A297CD}" dt="2022-09-25T18:38:27.023" v="175" actId="20577"/>
        <pc:sldMkLst>
          <pc:docMk/>
          <pc:sldMk cId="4254634045" sldId="283"/>
        </pc:sldMkLst>
      </pc:sldChg>
      <pc:sldChg chg="modSp mod">
        <pc:chgData name="Sepehr Tabrizchi" userId="239f9e05-2887-4905-9c09-541a8bdfa211" providerId="ADAL" clId="{D1F50173-F3FE-4B38-BA02-830DF6A297CD}" dt="2022-09-25T18:38:12.032" v="164" actId="20577"/>
        <pc:sldMkLst>
          <pc:docMk/>
          <pc:sldMk cId="2946030552" sldId="5202"/>
        </pc:sldMkLst>
      </pc:sldChg>
    </pc:docChg>
  </pc:docChgLst>
  <pc:docChgLst>
    <pc:chgData name="Sepehr Tabrizchi" userId="239f9e05-2887-4905-9c09-541a8bdfa211" providerId="ADAL" clId="{C075CBCF-FC27-402D-9F85-A28584F0D741}"/>
    <pc:docChg chg="modSld">
      <pc:chgData name="Sepehr Tabrizchi" userId="239f9e05-2887-4905-9c09-541a8bdfa211" providerId="ADAL" clId="{C075CBCF-FC27-402D-9F85-A28584F0D741}" dt="2024-07-09T17:01:13.342" v="42" actId="20577"/>
      <pc:docMkLst>
        <pc:docMk/>
      </pc:docMkLst>
    </pc:docChg>
  </pc:docChgLst>
  <pc:docChgLst>
    <pc:chgData name="Sepehr Tabrizchi" userId="239f9e05-2887-4905-9c09-541a8bdfa211" providerId="ADAL" clId="{9BF8F66E-1848-4941-B51A-2BCB68B0E0AD}"/>
    <pc:docChg chg="modSld">
      <pc:chgData name="Sepehr Tabrizchi" userId="239f9e05-2887-4905-9c09-541a8bdfa211" providerId="ADAL" clId="{9BF8F66E-1848-4941-B51A-2BCB68B0E0AD}" dt="2023-02-17T19:14:19.596" v="106" actId="207"/>
      <pc:docMkLst>
        <pc:docMk/>
      </pc:docMkLst>
    </pc:docChg>
  </pc:docChgLst>
  <pc:docChgLst>
    <pc:chgData name="Sepehr Tabrizchi" userId="239f9e05-2887-4905-9c09-541a8bdfa211" providerId="ADAL" clId="{F01FE584-106D-4FA4-A9D1-5090714FE4F4}"/>
    <pc:docChg chg="modSld">
      <pc:chgData name="Sepehr Tabrizchi" userId="239f9e05-2887-4905-9c09-541a8bdfa211" providerId="ADAL" clId="{F01FE584-106D-4FA4-A9D1-5090714FE4F4}" dt="2022-09-19T19:37:20.415" v="87" actId="20577"/>
      <pc:docMkLst>
        <pc:docMk/>
      </pc:docMkLst>
    </pc:docChg>
  </pc:docChgLst>
  <pc:docChgLst>
    <pc:chgData name="Sepehr Tabrizchi" userId="239f9e05-2887-4905-9c09-541a8bdfa211" providerId="ADAL" clId="{023A467B-C690-43AB-B657-49BA831ECE92}"/>
    <pc:docChg chg="undo custSel addSld modSld">
      <pc:chgData name="Sepehr Tabrizchi" userId="239f9e05-2887-4905-9c09-541a8bdfa211" providerId="ADAL" clId="{023A467B-C690-43AB-B657-49BA831ECE92}" dt="2024-02-16T20:29:54.441" v="498" actId="313"/>
      <pc:docMkLst>
        <pc:docMk/>
      </pc:docMkLst>
      <pc:sldChg chg="modSp mod">
        <pc:chgData name="Sepehr Tabrizchi" userId="239f9e05-2887-4905-9c09-541a8bdfa211" providerId="ADAL" clId="{023A467B-C690-43AB-B657-49BA831ECE92}" dt="2024-02-16T17:33:36.310" v="56" actId="20577"/>
        <pc:sldMkLst>
          <pc:docMk/>
          <pc:sldMk cId="4254634045" sldId="283"/>
        </pc:sldMkLst>
      </pc:sldChg>
      <pc:sldChg chg="modSp mod">
        <pc:chgData name="Sepehr Tabrizchi" userId="239f9e05-2887-4905-9c09-541a8bdfa211" providerId="ADAL" clId="{023A467B-C690-43AB-B657-49BA831ECE92}" dt="2024-02-16T17:32:59.120" v="3" actId="20577"/>
        <pc:sldMkLst>
          <pc:docMk/>
          <pc:sldMk cId="461169367" sldId="5198"/>
        </pc:sldMkLst>
      </pc:sldChg>
      <pc:sldChg chg="modSp mod">
        <pc:chgData name="Sepehr Tabrizchi" userId="239f9e05-2887-4905-9c09-541a8bdfa211" providerId="ADAL" clId="{023A467B-C690-43AB-B657-49BA831ECE92}" dt="2024-02-16T17:43:46.529" v="74" actId="20577"/>
        <pc:sldMkLst>
          <pc:docMk/>
          <pc:sldMk cId="2722480796" sldId="5209"/>
        </pc:sldMkLst>
      </pc:sldChg>
      <pc:sldChg chg="modSp new mod">
        <pc:chgData name="Sepehr Tabrizchi" userId="239f9e05-2887-4905-9c09-541a8bdfa211" providerId="ADAL" clId="{023A467B-C690-43AB-B657-49BA831ECE92}" dt="2024-02-16T20:29:54.441" v="498" actId="313"/>
        <pc:sldMkLst>
          <pc:docMk/>
          <pc:sldMk cId="4066931704" sldId="5218"/>
        </pc:sldMkLst>
      </pc:sldChg>
    </pc:docChg>
  </pc:docChgLst>
  <pc:docChgLst>
    <pc:chgData name="Sepehr Tabrizchi" userId="239f9e05-2887-4905-9c09-541a8bdfa211" providerId="ADAL" clId="{2C639278-6BFF-4ACA-86ED-5B44231F158C}"/>
    <pc:docChg chg="custSel modSld">
      <pc:chgData name="Sepehr Tabrizchi" userId="239f9e05-2887-4905-9c09-541a8bdfa211" providerId="ADAL" clId="{2C639278-6BFF-4ACA-86ED-5B44231F158C}" dt="2023-12-01T20:22:23.728" v="104" actId="400"/>
      <pc:docMkLst>
        <pc:docMk/>
      </pc:docMkLst>
      <pc:sldChg chg="modSp mod">
        <pc:chgData name="Sepehr Tabrizchi" userId="239f9e05-2887-4905-9c09-541a8bdfa211" providerId="ADAL" clId="{2C639278-6BFF-4ACA-86ED-5B44231F158C}" dt="2023-12-01T20:21:40.977" v="54" actId="20577"/>
        <pc:sldMkLst>
          <pc:docMk/>
          <pc:sldMk cId="2722480796" sldId="5209"/>
        </pc:sldMkLst>
      </pc:sldChg>
    </pc:docChg>
  </pc:docChgLst>
  <pc:docChgLst>
    <pc:chgData name="Sepehr Tabrizchi" userId="239f9e05-2887-4905-9c09-541a8bdfa211" providerId="ADAL" clId="{C5ABCE3A-CA2E-4A59-B203-F24F60AD1E47}"/>
    <pc:docChg chg="custSel addSld modSld">
      <pc:chgData name="Sepehr Tabrizchi" userId="239f9e05-2887-4905-9c09-541a8bdfa211" providerId="ADAL" clId="{C5ABCE3A-CA2E-4A59-B203-F24F60AD1E47}" dt="2022-07-08T20:16:02.979" v="322" actId="5793"/>
      <pc:docMkLst>
        <pc:docMk/>
      </pc:docMkLst>
      <pc:sldChg chg="addSp delSp modSp mod">
        <pc:chgData name="Sepehr Tabrizchi" userId="239f9e05-2887-4905-9c09-541a8bdfa211" providerId="ADAL" clId="{C5ABCE3A-CA2E-4A59-B203-F24F60AD1E47}" dt="2022-07-08T19:38:19.349" v="271" actId="20577"/>
        <pc:sldMkLst>
          <pc:docMk/>
          <pc:sldMk cId="2946030552" sldId="5202"/>
        </pc:sldMkLst>
      </pc:sldChg>
      <pc:sldChg chg="modSp mod">
        <pc:chgData name="Sepehr Tabrizchi" userId="239f9e05-2887-4905-9c09-541a8bdfa211" providerId="ADAL" clId="{C5ABCE3A-CA2E-4A59-B203-F24F60AD1E47}" dt="2022-07-08T20:16:02.979" v="322" actId="5793"/>
        <pc:sldMkLst>
          <pc:docMk/>
          <pc:sldMk cId="3368844563" sldId="5204"/>
        </pc:sldMkLst>
      </pc:sldChg>
      <pc:sldChg chg="addSp modSp new mod">
        <pc:chgData name="Sepehr Tabrizchi" userId="239f9e05-2887-4905-9c09-541a8bdfa211" providerId="ADAL" clId="{C5ABCE3A-CA2E-4A59-B203-F24F60AD1E47}" dt="2022-07-06T20:13:18.252" v="7" actId="20577"/>
        <pc:sldMkLst>
          <pc:docMk/>
          <pc:sldMk cId="1664175478" sldId="5208"/>
        </pc:sldMkLst>
      </pc:sldChg>
    </pc:docChg>
  </pc:docChgLst>
  <pc:docChgLst>
    <pc:chgData name="Sepehr Tabrizchi" userId="239f9e05-2887-4905-9c09-541a8bdfa211" providerId="ADAL" clId="{7CFD1FFD-7EBC-444F-8800-988F904F84B9}"/>
    <pc:docChg chg="undo custSel modSld">
      <pc:chgData name="Sepehr Tabrizchi" userId="239f9e05-2887-4905-9c09-541a8bdfa211" providerId="ADAL" clId="{7CFD1FFD-7EBC-444F-8800-988F904F84B9}" dt="2023-06-21T21:02:41.136" v="39" actId="20577"/>
      <pc:docMkLst>
        <pc:docMk/>
      </pc:docMkLst>
      <pc:sldChg chg="modSp mod">
        <pc:chgData name="Sepehr Tabrizchi" userId="239f9e05-2887-4905-9c09-541a8bdfa211" providerId="ADAL" clId="{7CFD1FFD-7EBC-444F-8800-988F904F84B9}" dt="2023-06-21T21:02:41.136" v="39" actId="20577"/>
        <pc:sldMkLst>
          <pc:docMk/>
          <pc:sldMk cId="2179932804" sldId="5208"/>
        </pc:sldMkLst>
      </pc:sldChg>
    </pc:docChg>
  </pc:docChgLst>
  <pc:docChgLst>
    <pc:chgData name="Sepehr Tabrizchi" userId="239f9e05-2887-4905-9c09-541a8bdfa211" providerId="ADAL" clId="{F69E495B-56FA-417D-9AFC-85FECC4FE05E}"/>
    <pc:docChg chg="undo custSel addSld delSld modSld">
      <pc:chgData name="Sepehr Tabrizchi" userId="239f9e05-2887-4905-9c09-541a8bdfa211" providerId="ADAL" clId="{F69E495B-56FA-417D-9AFC-85FECC4FE05E}" dt="2023-10-13T19:04:18.675" v="780" actId="20577"/>
      <pc:docMkLst>
        <pc:docMk/>
      </pc:docMkLst>
      <pc:sldChg chg="del">
        <pc:chgData name="Sepehr Tabrizchi" userId="239f9e05-2887-4905-9c09-541a8bdfa211" providerId="ADAL" clId="{F69E495B-56FA-417D-9AFC-85FECC4FE05E}" dt="2023-10-10T19:39:35.603" v="651" actId="47"/>
        <pc:sldMkLst>
          <pc:docMk/>
          <pc:sldMk cId="376056618" sldId="5210"/>
        </pc:sldMkLst>
      </pc:sldChg>
      <pc:sldChg chg="addSp delSp modSp mod">
        <pc:chgData name="Sepehr Tabrizchi" userId="239f9e05-2887-4905-9c09-541a8bdfa211" providerId="ADAL" clId="{F69E495B-56FA-417D-9AFC-85FECC4FE05E}" dt="2023-10-10T20:52:42.559" v="738" actId="1076"/>
        <pc:sldMkLst>
          <pc:docMk/>
          <pc:sldMk cId="4262231628" sldId="5212"/>
        </pc:sldMkLst>
      </pc:sldChg>
      <pc:sldChg chg="addSp delSp modSp mod">
        <pc:chgData name="Sepehr Tabrizchi" userId="239f9e05-2887-4905-9c09-541a8bdfa211" providerId="ADAL" clId="{F69E495B-56FA-417D-9AFC-85FECC4FE05E}" dt="2023-10-10T21:33:25.534" v="768" actId="20577"/>
        <pc:sldMkLst>
          <pc:docMk/>
          <pc:sldMk cId="814274121" sldId="5213"/>
        </pc:sldMkLst>
      </pc:sldChg>
      <pc:sldChg chg="addSp delSp modSp add mod">
        <pc:chgData name="Sepehr Tabrizchi" userId="239f9e05-2887-4905-9c09-541a8bdfa211" providerId="ADAL" clId="{F69E495B-56FA-417D-9AFC-85FECC4FE05E}" dt="2023-10-10T19:52:42.225" v="697" actId="1076"/>
        <pc:sldMkLst>
          <pc:docMk/>
          <pc:sldMk cId="4112187625" sldId="5214"/>
        </pc:sldMkLst>
      </pc:sldChg>
    </pc:docChg>
  </pc:docChgLst>
  <pc:docChgLst>
    <pc:chgData name="Sepehr Tabrizchi" userId="239f9e05-2887-4905-9c09-541a8bdfa211" providerId="ADAL" clId="{26BAF879-8828-41CB-9E65-CB1CCD85F3D5}"/>
    <pc:docChg chg="modSld">
      <pc:chgData name="Sepehr Tabrizchi" userId="239f9e05-2887-4905-9c09-541a8bdfa211" providerId="ADAL" clId="{26BAF879-8828-41CB-9E65-CB1CCD85F3D5}" dt="2023-10-13T19:29:44.881" v="21" actId="20577"/>
      <pc:docMkLst>
        <pc:docMk/>
      </pc:docMkLst>
    </pc:docChg>
  </pc:docChgLst>
  <pc:docChgLst>
    <pc:chgData name="Roohi, Arman" userId="4518d53f-b0b9-453c-93a2-a0b3b142bd7e" providerId="ADAL" clId="{1333129D-C5ED-425A-B760-B3BB8942DDCC}"/>
    <pc:docChg chg="undo custSel modSld modMainMaster">
      <pc:chgData name="Roohi, Arman" userId="4518d53f-b0b9-453c-93a2-a0b3b142bd7e" providerId="ADAL" clId="{1333129D-C5ED-425A-B760-B3BB8942DDCC}" dt="2025-08-19T15:32:22.365" v="74" actId="14100"/>
      <pc:docMkLst>
        <pc:docMk/>
      </pc:docMkLst>
      <pc:sldChg chg="addSp delSp modSp mod chgLayout">
        <pc:chgData name="Roohi, Arman" userId="4518d53f-b0b9-453c-93a2-a0b3b142bd7e" providerId="ADAL" clId="{1333129D-C5ED-425A-B760-B3BB8942DDCC}" dt="2025-08-19T15:29:12.534" v="60" actId="403"/>
        <pc:sldMkLst>
          <pc:docMk/>
          <pc:sldMk cId="2790293744" sldId="5227"/>
        </pc:sldMkLst>
      </pc:sldChg>
      <pc:sldMasterChg chg="addSp delSp modSp mod modSldLayout">
        <pc:chgData name="Roohi, Arman" userId="4518d53f-b0b9-453c-93a2-a0b3b142bd7e" providerId="ADAL" clId="{1333129D-C5ED-425A-B760-B3BB8942DDCC}" dt="2025-08-19T15:32:22.365" v="74" actId="14100"/>
        <pc:sldMasterMkLst>
          <pc:docMk/>
          <pc:sldMasterMk cId="1928452773" sldId="2147483694"/>
        </pc:sldMasterMkLst>
        <pc:sldLayoutChg chg="delSp mod">
          <pc:chgData name="Roohi, Arman" userId="4518d53f-b0b9-453c-93a2-a0b3b142bd7e" providerId="ADAL" clId="{1333129D-C5ED-425A-B760-B3BB8942DDCC}" dt="2025-08-19T15:27:06.342" v="31" actId="478"/>
          <pc:sldLayoutMkLst>
            <pc:docMk/>
            <pc:sldMasterMk cId="1928452773" sldId="2147483694"/>
            <pc:sldLayoutMk cId="3523590324" sldId="2147483701"/>
          </pc:sldLayoutMkLst>
        </pc:sldLayoutChg>
      </pc:sldMasterChg>
    </pc:docChg>
  </pc:docChgLst>
  <pc:docChgLst>
    <pc:chgData name="Sepehr Tabrizchi" userId="239f9e05-2887-4905-9c09-541a8bdfa211" providerId="ADAL" clId="{7C9087AA-4E9F-4F2A-AE46-DE0F62A18916}"/>
    <pc:docChg chg="custSel delSld modSld">
      <pc:chgData name="Sepehr Tabrizchi" userId="239f9e05-2887-4905-9c09-541a8bdfa211" providerId="ADAL" clId="{7C9087AA-4E9F-4F2A-AE46-DE0F62A18916}" dt="2022-07-29T16:58:14.047" v="176" actId="47"/>
      <pc:docMkLst>
        <pc:docMk/>
      </pc:docMkLst>
      <pc:sldChg chg="del">
        <pc:chgData name="Sepehr Tabrizchi" userId="239f9e05-2887-4905-9c09-541a8bdfa211" providerId="ADAL" clId="{7C9087AA-4E9F-4F2A-AE46-DE0F62A18916}" dt="2022-07-29T16:58:14.047" v="176" actId="47"/>
        <pc:sldMkLst>
          <pc:docMk/>
          <pc:sldMk cId="1664175478" sldId="5208"/>
        </pc:sldMkLst>
      </pc:sldChg>
      <pc:sldChg chg="del">
        <pc:chgData name="Sepehr Tabrizchi" userId="239f9e05-2887-4905-9c09-541a8bdfa211" providerId="ADAL" clId="{7C9087AA-4E9F-4F2A-AE46-DE0F62A18916}" dt="2022-07-29T16:58:14.047" v="176" actId="47"/>
        <pc:sldMkLst>
          <pc:docMk/>
          <pc:sldMk cId="375692814" sldId="5212"/>
        </pc:sldMkLst>
      </pc:sldChg>
      <pc:sldChg chg="del">
        <pc:chgData name="Sepehr Tabrizchi" userId="239f9e05-2887-4905-9c09-541a8bdfa211" providerId="ADAL" clId="{7C9087AA-4E9F-4F2A-AE46-DE0F62A18916}" dt="2022-07-29T16:58:14.047" v="176" actId="47"/>
        <pc:sldMkLst>
          <pc:docMk/>
          <pc:sldMk cId="1631883972" sldId="5213"/>
        </pc:sldMkLst>
      </pc:sldChg>
      <pc:sldChg chg="del">
        <pc:chgData name="Sepehr Tabrizchi" userId="239f9e05-2887-4905-9c09-541a8bdfa211" providerId="ADAL" clId="{7C9087AA-4E9F-4F2A-AE46-DE0F62A18916}" dt="2022-07-29T16:58:14.047" v="176" actId="47"/>
        <pc:sldMkLst>
          <pc:docMk/>
          <pc:sldMk cId="1164790950" sldId="5214"/>
        </pc:sldMkLst>
      </pc:sldChg>
    </pc:docChg>
  </pc:docChgLst>
  <pc:docChgLst>
    <pc:chgData name="Sepehr Tabrizchi" userId="239f9e05-2887-4905-9c09-541a8bdfa211" providerId="ADAL" clId="{5B8F319D-68AF-49A5-8B29-995A0BD83532}"/>
    <pc:docChg chg="undo custSel modSld">
      <pc:chgData name="Sepehr Tabrizchi" userId="239f9e05-2887-4905-9c09-541a8bdfa211" providerId="ADAL" clId="{5B8F319D-68AF-49A5-8B29-995A0BD83532}" dt="2023-03-09T17:46:43.326" v="80" actId="20577"/>
      <pc:docMkLst>
        <pc:docMk/>
      </pc:docMkLst>
    </pc:docChg>
  </pc:docChgLst>
  <pc:docChgLst>
    <pc:chgData name="Sepehr Tabrizchi" userId="239f9e05-2887-4905-9c09-541a8bdfa211" providerId="ADAL" clId="{8E31B802-0EE4-46BD-84DA-536666D77CE5}"/>
    <pc:docChg chg="undo custSel addSld delSld modSld">
      <pc:chgData name="Sepehr Tabrizchi" userId="239f9e05-2887-4905-9c09-541a8bdfa211" providerId="ADAL" clId="{8E31B802-0EE4-46BD-84DA-536666D77CE5}" dt="2024-03-08T19:47:19.692" v="241" actId="20577"/>
      <pc:docMkLst>
        <pc:docMk/>
      </pc:docMkLst>
      <pc:sldChg chg="addSp modSp new mod">
        <pc:chgData name="Sepehr Tabrizchi" userId="239f9e05-2887-4905-9c09-541a8bdfa211" providerId="ADAL" clId="{8E31B802-0EE4-46BD-84DA-536666D77CE5}" dt="2024-03-08T18:51:45.707" v="187" actId="1076"/>
        <pc:sldMkLst>
          <pc:docMk/>
          <pc:sldMk cId="46281300" sldId="5219"/>
        </pc:sldMkLst>
      </pc:sldChg>
      <pc:sldChg chg="addSp delSp modSp new del mod">
        <pc:chgData name="Sepehr Tabrizchi" userId="239f9e05-2887-4905-9c09-541a8bdfa211" providerId="ADAL" clId="{8E31B802-0EE4-46BD-84DA-536666D77CE5}" dt="2024-03-08T17:20:57.472" v="125" actId="2696"/>
        <pc:sldMkLst>
          <pc:docMk/>
          <pc:sldMk cId="4235119871" sldId="5219"/>
        </pc:sldMkLst>
      </pc:sldChg>
    </pc:docChg>
  </pc:docChgLst>
  <pc:docChgLst>
    <pc:chgData name="Sepehr Tabrizchi" userId="239f9e05-2887-4905-9c09-541a8bdfa211" providerId="ADAL" clId="{FD403AD9-244F-43B4-A41F-7A610B42418B}"/>
    <pc:docChg chg="modSld">
      <pc:chgData name="Sepehr Tabrizchi" userId="239f9e05-2887-4905-9c09-541a8bdfa211" providerId="ADAL" clId="{FD403AD9-244F-43B4-A41F-7A610B42418B}" dt="2024-07-12T00:21:45.170" v="112" actId="20577"/>
      <pc:docMkLst>
        <pc:docMk/>
      </pc:docMkLst>
      <pc:sldChg chg="modSp mod">
        <pc:chgData name="Sepehr Tabrizchi" userId="239f9e05-2887-4905-9c09-541a8bdfa211" providerId="ADAL" clId="{FD403AD9-244F-43B4-A41F-7A610B42418B}" dt="2024-07-12T00:10:58.540" v="27" actId="20577"/>
        <pc:sldMkLst>
          <pc:docMk/>
          <pc:sldMk cId="1959881849" sldId="5223"/>
        </pc:sldMkLst>
      </pc:sldChg>
      <pc:sldChg chg="modSp mod">
        <pc:chgData name="Sepehr Tabrizchi" userId="239f9e05-2887-4905-9c09-541a8bdfa211" providerId="ADAL" clId="{FD403AD9-244F-43B4-A41F-7A610B42418B}" dt="2024-07-12T00:21:45.170" v="112" actId="20577"/>
        <pc:sldMkLst>
          <pc:docMk/>
          <pc:sldMk cId="3514897193" sldId="5224"/>
        </pc:sldMkLst>
      </pc:sldChg>
    </pc:docChg>
  </pc:docChgLst>
  <pc:docChgLst>
    <pc:chgData name="Roohi, Arman" userId="4518d53f-b0b9-453c-93a2-a0b3b142bd7e" providerId="ADAL" clId="{A3D3A712-CB6A-41A8-82CA-2748ECB80082}"/>
    <pc:docChg chg="undo custSel addSld delSld modSld sldOrd modMainMaster">
      <pc:chgData name="Roohi, Arman" userId="4518d53f-b0b9-453c-93a2-a0b3b142bd7e" providerId="ADAL" clId="{A3D3A712-CB6A-41A8-82CA-2748ECB80082}" dt="2025-08-28T17:33:26.838" v="124" actId="14100"/>
      <pc:docMkLst>
        <pc:docMk/>
      </pc:docMkLst>
      <pc:sldChg chg="addSp delSp modSp mod">
        <pc:chgData name="Roohi, Arman" userId="4518d53f-b0b9-453c-93a2-a0b3b142bd7e" providerId="ADAL" clId="{A3D3A712-CB6A-41A8-82CA-2748ECB80082}" dt="2025-08-28T17:30:34.547" v="19" actId="20577"/>
        <pc:sldMkLst>
          <pc:docMk/>
          <pc:sldMk cId="461169367" sldId="5198"/>
        </pc:sldMkLst>
      </pc:sldChg>
      <pc:sldChg chg="modSp mod">
        <pc:chgData name="Roohi, Arman" userId="4518d53f-b0b9-453c-93a2-a0b3b142bd7e" providerId="ADAL" clId="{A3D3A712-CB6A-41A8-82CA-2748ECB80082}" dt="2025-08-28T17:30:58.320" v="46" actId="20577"/>
        <pc:sldMkLst>
          <pc:docMk/>
          <pc:sldMk cId="3368844563" sldId="5204"/>
        </pc:sldMkLst>
      </pc:sldChg>
      <pc:sldChg chg="modSp mod">
        <pc:chgData name="Roohi, Arman" userId="4518d53f-b0b9-453c-93a2-a0b3b142bd7e" providerId="ADAL" clId="{A3D3A712-CB6A-41A8-82CA-2748ECB80082}" dt="2025-08-28T17:30:46.606" v="26" actId="20577"/>
        <pc:sldMkLst>
          <pc:docMk/>
          <pc:sldMk cId="1959881849" sldId="5223"/>
        </pc:sldMkLst>
      </pc:sldChg>
      <pc:sldChg chg="modSp mod">
        <pc:chgData name="Roohi, Arman" userId="4518d53f-b0b9-453c-93a2-a0b3b142bd7e" providerId="ADAL" clId="{A3D3A712-CB6A-41A8-82CA-2748ECB80082}" dt="2025-08-28T17:30:52.802" v="36" actId="20577"/>
        <pc:sldMkLst>
          <pc:docMk/>
          <pc:sldMk cId="3514897193" sldId="5224"/>
        </pc:sldMkLst>
      </pc:sldChg>
      <pc:sldChg chg="modSp mod">
        <pc:chgData name="Roohi, Arman" userId="4518d53f-b0b9-453c-93a2-a0b3b142bd7e" providerId="ADAL" clId="{A3D3A712-CB6A-41A8-82CA-2748ECB80082}" dt="2025-08-28T17:31:06.254" v="59" actId="20577"/>
        <pc:sldMkLst>
          <pc:docMk/>
          <pc:sldMk cId="2790293744" sldId="5227"/>
        </pc:sldMkLst>
      </pc:sldChg>
      <pc:sldChg chg="modSp add mod">
        <pc:chgData name="Roohi, Arman" userId="4518d53f-b0b9-453c-93a2-a0b3b142bd7e" providerId="ADAL" clId="{A3D3A712-CB6A-41A8-82CA-2748ECB80082}" dt="2025-08-28T17:31:18.216" v="68" actId="20577"/>
        <pc:sldMkLst>
          <pc:docMk/>
          <pc:sldMk cId="4257780834" sldId="5228"/>
        </pc:sldMkLst>
      </pc:sldChg>
      <pc:sldChg chg="modSp add mod">
        <pc:chgData name="Roohi, Arman" userId="4518d53f-b0b9-453c-93a2-a0b3b142bd7e" providerId="ADAL" clId="{A3D3A712-CB6A-41A8-82CA-2748ECB80082}" dt="2025-08-28T17:31:23.015" v="75" actId="20577"/>
        <pc:sldMkLst>
          <pc:docMk/>
          <pc:sldMk cId="2832713407" sldId="5229"/>
        </pc:sldMkLst>
      </pc:sldChg>
      <pc:sldChg chg="delSp new del mod">
        <pc:chgData name="Roohi, Arman" userId="4518d53f-b0b9-453c-93a2-a0b3b142bd7e" providerId="ADAL" clId="{A3D3A712-CB6A-41A8-82CA-2748ECB80082}" dt="2025-08-28T17:31:40.099" v="81" actId="47"/>
        <pc:sldMkLst>
          <pc:docMk/>
          <pc:sldMk cId="2737831618" sldId="5230"/>
        </pc:sldMkLst>
      </pc:sldChg>
      <pc:sldChg chg="addSp delSp modSp add mod ord">
        <pc:chgData name="Roohi, Arman" userId="4518d53f-b0b9-453c-93a2-a0b3b142bd7e" providerId="ADAL" clId="{A3D3A712-CB6A-41A8-82CA-2748ECB80082}" dt="2025-08-28T17:33:04.241" v="123" actId="1076"/>
        <pc:sldMkLst>
          <pc:docMk/>
          <pc:sldMk cId="3920186644" sldId="5231"/>
        </pc:sldMkLst>
      </pc:sldChg>
      <pc:sldMasterChg chg="modSp mod">
        <pc:chgData name="Roohi, Arman" userId="4518d53f-b0b9-453c-93a2-a0b3b142bd7e" providerId="ADAL" clId="{A3D3A712-CB6A-41A8-82CA-2748ECB80082}" dt="2025-08-28T17:33:26.838" v="124" actId="14100"/>
        <pc:sldMasterMkLst>
          <pc:docMk/>
          <pc:sldMasterMk cId="1928452773" sldId="2147483694"/>
        </pc:sldMasterMkLst>
      </pc:sldMasterChg>
    </pc:docChg>
  </pc:docChgLst>
  <pc:docChgLst>
    <pc:chgData name="Sepehr Tabrizchi" userId="239f9e05-2887-4905-9c09-541a8bdfa211" providerId="ADAL" clId="{D627CA03-8096-461B-A4B8-D681205F3AA3}"/>
    <pc:docChg chg="modSld">
      <pc:chgData name="Sepehr Tabrizchi" userId="239f9e05-2887-4905-9c09-541a8bdfa211" providerId="ADAL" clId="{D627CA03-8096-461B-A4B8-D681205F3AA3}" dt="2024-02-09T03:20:18.843" v="3" actId="6549"/>
      <pc:docMkLst>
        <pc:docMk/>
      </pc:docMkLst>
    </pc:docChg>
  </pc:docChgLst>
  <pc:docChgLst>
    <pc:chgData name="Tabrizchi, Sep" userId="40bc90e2-087b-40f2-9ff7-5d65f3baef84" providerId="ADAL" clId="{695D4B29-DE71-462D-8BB1-AB1E089D3DA3}"/>
    <pc:docChg chg="addSld modSld sldOrd">
      <pc:chgData name="Tabrizchi, Sep" userId="40bc90e2-087b-40f2-9ff7-5d65f3baef84" providerId="ADAL" clId="{695D4B29-DE71-462D-8BB1-AB1E089D3DA3}" dt="2024-09-20T19:50:14.817" v="189" actId="20577"/>
      <pc:docMkLst>
        <pc:docMk/>
      </pc:docMkLst>
      <pc:sldChg chg="modSp mod">
        <pc:chgData name="Tabrizchi, Sep" userId="40bc90e2-087b-40f2-9ff7-5d65f3baef84" providerId="ADAL" clId="{695D4B29-DE71-462D-8BB1-AB1E089D3DA3}" dt="2024-09-20T19:49:55.188" v="169" actId="20577"/>
        <pc:sldMkLst>
          <pc:docMk/>
          <pc:sldMk cId="1959881849" sldId="5223"/>
        </pc:sldMkLst>
      </pc:sldChg>
      <pc:sldChg chg="modSp mod">
        <pc:chgData name="Tabrizchi, Sep" userId="40bc90e2-087b-40f2-9ff7-5d65f3baef84" providerId="ADAL" clId="{695D4B29-DE71-462D-8BB1-AB1E089D3DA3}" dt="2024-09-20T19:50:14.817" v="189" actId="20577"/>
        <pc:sldMkLst>
          <pc:docMk/>
          <pc:sldMk cId="3514897193" sldId="5224"/>
        </pc:sldMkLst>
      </pc:sldChg>
      <pc:sldChg chg="ord">
        <pc:chgData name="Tabrizchi, Sep" userId="40bc90e2-087b-40f2-9ff7-5d65f3baef84" providerId="ADAL" clId="{695D4B29-DE71-462D-8BB1-AB1E089D3DA3}" dt="2024-09-19T21:40:55.871" v="88"/>
        <pc:sldMkLst>
          <pc:docMk/>
          <pc:sldMk cId="2156251435" sldId="5225"/>
        </pc:sldMkLst>
      </pc:sldChg>
      <pc:sldChg chg="addSp modSp new mod">
        <pc:chgData name="Tabrizchi, Sep" userId="40bc90e2-087b-40f2-9ff7-5d65f3baef84" providerId="ADAL" clId="{695D4B29-DE71-462D-8BB1-AB1E089D3DA3}" dt="2024-09-19T21:41:40.716" v="93" actId="1076"/>
        <pc:sldMkLst>
          <pc:docMk/>
          <pc:sldMk cId="2790293744" sldId="5227"/>
        </pc:sldMkLst>
      </pc:sldChg>
      <pc:sldChg chg="addSp modSp new mod">
        <pc:chgData name="Tabrizchi, Sep" userId="40bc90e2-087b-40f2-9ff7-5d65f3baef84" providerId="ADAL" clId="{695D4B29-DE71-462D-8BB1-AB1E089D3DA3}" dt="2024-09-19T21:43:13.647" v="102" actId="1076"/>
        <pc:sldMkLst>
          <pc:docMk/>
          <pc:sldMk cId="59286659" sldId="5228"/>
        </pc:sldMkLst>
      </pc:sldChg>
      <pc:sldChg chg="addSp modSp new mod">
        <pc:chgData name="Tabrizchi, Sep" userId="40bc90e2-087b-40f2-9ff7-5d65f3baef84" providerId="ADAL" clId="{695D4B29-DE71-462D-8BB1-AB1E089D3DA3}" dt="2024-09-19T21:44:00.901" v="105" actId="1076"/>
        <pc:sldMkLst>
          <pc:docMk/>
          <pc:sldMk cId="1146775668" sldId="5229"/>
        </pc:sldMkLst>
      </pc:sldChg>
      <pc:sldChg chg="addSp modSp new mod">
        <pc:chgData name="Tabrizchi, Sep" userId="40bc90e2-087b-40f2-9ff7-5d65f3baef84" providerId="ADAL" clId="{695D4B29-DE71-462D-8BB1-AB1E089D3DA3}" dt="2024-09-20T19:46:24.743" v="108" actId="1076"/>
        <pc:sldMkLst>
          <pc:docMk/>
          <pc:sldMk cId="295114568" sldId="5230"/>
        </pc:sldMkLst>
      </pc:sldChg>
      <pc:sldChg chg="addSp new mod">
        <pc:chgData name="Tabrizchi, Sep" userId="40bc90e2-087b-40f2-9ff7-5d65f3baef84" providerId="ADAL" clId="{695D4B29-DE71-462D-8BB1-AB1E089D3DA3}" dt="2024-09-20T19:47:18.136" v="110" actId="22"/>
        <pc:sldMkLst>
          <pc:docMk/>
          <pc:sldMk cId="1520431719" sldId="5231"/>
        </pc:sldMkLst>
      </pc:sldChg>
    </pc:docChg>
  </pc:docChgLst>
  <pc:docChgLst>
    <pc:chgData name="Sepehr Tabrizchi" userId="239f9e05-2887-4905-9c09-541a8bdfa211" providerId="ADAL" clId="{BFB8DAF0-C768-44A5-894B-64DD981C2CFD}"/>
    <pc:docChg chg="modSld sldOrd">
      <pc:chgData name="Sepehr Tabrizchi" userId="239f9e05-2887-4905-9c09-541a8bdfa211" providerId="ADAL" clId="{BFB8DAF0-C768-44A5-894B-64DD981C2CFD}" dt="2024-01-18T18:32:20.174" v="28" actId="20577"/>
      <pc:docMkLst>
        <pc:docMk/>
      </pc:docMkLst>
      <pc:sldChg chg="ord">
        <pc:chgData name="Sepehr Tabrizchi" userId="239f9e05-2887-4905-9c09-541a8bdfa211" providerId="ADAL" clId="{BFB8DAF0-C768-44A5-894B-64DD981C2CFD}" dt="2024-01-18T18:14:01.368" v="16"/>
        <pc:sldMkLst>
          <pc:docMk/>
          <pc:sldMk cId="961262673" sldId="5210"/>
        </pc:sldMkLst>
      </pc:sldChg>
    </pc:docChg>
  </pc:docChgLst>
  <pc:docChgLst>
    <pc:chgData name="Arman Roohi" userId="4f75d847-d6be-46d0-bb47-0821b91f7e4b" providerId="ADAL" clId="{94E79F1E-0B67-4E3F-B323-FAB5BD36F780}"/>
    <pc:docChg chg="addSld modSld">
      <pc:chgData name="Arman Roohi" userId="4f75d847-d6be-46d0-bb47-0821b91f7e4b" providerId="ADAL" clId="{94E79F1E-0B67-4E3F-B323-FAB5BD36F780}" dt="2023-04-18T20:10:57.715" v="1"/>
      <pc:docMkLst>
        <pc:docMk/>
      </pc:docMkLst>
      <pc:sldChg chg="addSp new">
        <pc:chgData name="Arman Roohi" userId="4f75d847-d6be-46d0-bb47-0821b91f7e4b" providerId="ADAL" clId="{94E79F1E-0B67-4E3F-B323-FAB5BD36F780}" dt="2023-04-18T20:10:57.715" v="1"/>
        <pc:sldMkLst>
          <pc:docMk/>
          <pc:sldMk cId="4164061994" sldId="5211"/>
        </pc:sldMkLst>
      </pc:sldChg>
    </pc:docChg>
  </pc:docChgLst>
  <pc:docChgLst>
    <pc:chgData name="Sepehr Tabrizchi" userId="239f9e05-2887-4905-9c09-541a8bdfa211" providerId="ADAL" clId="{52B30126-EF10-4780-B68C-06CFF77C19A8}"/>
    <pc:docChg chg="undo custSel modSld modNotesMaster">
      <pc:chgData name="Sepehr Tabrizchi" userId="239f9e05-2887-4905-9c09-541a8bdfa211" providerId="ADAL" clId="{52B30126-EF10-4780-B68C-06CFF77C19A8}" dt="2022-08-18T17:19:12.877" v="329"/>
      <pc:docMkLst>
        <pc:docMk/>
      </pc:docMkLst>
      <pc:sldChg chg="modSp mod">
        <pc:chgData name="Sepehr Tabrizchi" userId="239f9e05-2887-4905-9c09-541a8bdfa211" providerId="ADAL" clId="{52B30126-EF10-4780-B68C-06CFF77C19A8}" dt="2022-08-18T17:16:44.093" v="267" actId="20577"/>
        <pc:sldMkLst>
          <pc:docMk/>
          <pc:sldMk cId="3569479120" sldId="5205"/>
        </pc:sldMkLst>
      </pc:sldChg>
    </pc:docChg>
  </pc:docChgLst>
  <pc:docChgLst>
    <pc:chgData name="Sepehr Tabrizchi" userId="239f9e05-2887-4905-9c09-541a8bdfa211" providerId="ADAL" clId="{1882A95D-BC57-4FE8-8930-3D15CA10B3E3}"/>
    <pc:docChg chg="modSld">
      <pc:chgData name="Sepehr Tabrizchi" userId="239f9e05-2887-4905-9c09-541a8bdfa211" providerId="ADAL" clId="{1882A95D-BC57-4FE8-8930-3D15CA10B3E3}" dt="2023-01-06T19:09:00.020" v="178" actId="20577"/>
      <pc:docMkLst>
        <pc:docMk/>
      </pc:docMkLst>
    </pc:docChg>
  </pc:docChgLst>
  <pc:docChgLst>
    <pc:chgData name="Sepehr Tabrizchi" userId="239f9e05-2887-4905-9c09-541a8bdfa211" providerId="ADAL" clId="{B1D35255-A5AC-46F6-B707-CABE8B6C94F7}"/>
    <pc:docChg chg="custSel modSld">
      <pc:chgData name="Sepehr Tabrizchi" userId="239f9e05-2887-4905-9c09-541a8bdfa211" providerId="ADAL" clId="{B1D35255-A5AC-46F6-B707-CABE8B6C94F7}" dt="2023-04-10T04:37:49.908" v="182" actId="20577"/>
      <pc:docMkLst>
        <pc:docMk/>
      </pc:docMkLst>
    </pc:docChg>
  </pc:docChgLst>
  <pc:docChgLst>
    <pc:chgData name="Sepehr Tabrizchi" userId="239f9e05-2887-4905-9c09-541a8bdfa211" providerId="ADAL" clId="{04A9CC7A-28A5-4DB3-9D33-B7BED05FACC3}"/>
    <pc:docChg chg="custSel modSld">
      <pc:chgData name="Sepehr Tabrizchi" userId="239f9e05-2887-4905-9c09-541a8bdfa211" providerId="ADAL" clId="{04A9CC7A-28A5-4DB3-9D33-B7BED05FACC3}" dt="2022-08-12T17:04:57.603" v="242" actId="20577"/>
      <pc:docMkLst>
        <pc:docMk/>
      </pc:docMkLst>
    </pc:docChg>
  </pc:docChgLst>
  <pc:docChgLst>
    <pc:chgData name="Sepehr Tabrizchi" userId="239f9e05-2887-4905-9c09-541a8bdfa211" providerId="ADAL" clId="{5831524B-B0B0-469B-89D5-DC92E2AFBB68}"/>
    <pc:docChg chg="undo custSel modSld">
      <pc:chgData name="Sepehr Tabrizchi" userId="239f9e05-2887-4905-9c09-541a8bdfa211" providerId="ADAL" clId="{5831524B-B0B0-469B-89D5-DC92E2AFBB68}" dt="2022-12-16T21:12:37.405" v="426" actId="20577"/>
      <pc:docMkLst>
        <pc:docMk/>
      </pc:docMkLst>
      <pc:sldChg chg="modSp mod">
        <pc:chgData name="Sepehr Tabrizchi" userId="239f9e05-2887-4905-9c09-541a8bdfa211" providerId="ADAL" clId="{5831524B-B0B0-469B-89D5-DC92E2AFBB68}" dt="2022-12-16T21:12:37.405" v="426" actId="20577"/>
        <pc:sldMkLst>
          <pc:docMk/>
          <pc:sldMk cId="3569479120" sldId="5205"/>
        </pc:sldMkLst>
      </pc:sldChg>
    </pc:docChg>
  </pc:docChgLst>
  <pc:docChgLst>
    <pc:chgData name="Sepehr Tabrizchi" userId="239f9e05-2887-4905-9c09-541a8bdfa211" providerId="ADAL" clId="{A54833ED-D7FC-48DE-8B49-91F9A582680E}"/>
    <pc:docChg chg="modSld">
      <pc:chgData name="Sepehr Tabrizchi" userId="239f9e05-2887-4905-9c09-541a8bdfa211" providerId="ADAL" clId="{A54833ED-D7FC-48DE-8B49-91F9A582680E}" dt="2024-05-11T21:23:14.180" v="17" actId="20577"/>
      <pc:docMkLst>
        <pc:docMk/>
      </pc:docMkLst>
    </pc:docChg>
  </pc:docChgLst>
  <pc:docChgLst>
    <pc:chgData name="Sepehr Tabrizchi" userId="239f9e05-2887-4905-9c09-541a8bdfa211" providerId="ADAL" clId="{33CD2228-D4DF-4B74-8DC0-26E24CC4B4BA}"/>
    <pc:docChg chg="undo custSel modSld">
      <pc:chgData name="Sepehr Tabrizchi" userId="239f9e05-2887-4905-9c09-541a8bdfa211" providerId="ADAL" clId="{33CD2228-D4DF-4B74-8DC0-26E24CC4B4BA}" dt="2023-09-22T19:16:25.992" v="98" actId="20577"/>
      <pc:docMkLst>
        <pc:docMk/>
      </pc:docMkLst>
    </pc:docChg>
  </pc:docChgLst>
  <pc:docChgLst>
    <pc:chgData name="Sepehr Tabrizchi" userId="239f9e05-2887-4905-9c09-541a8bdfa211" providerId="ADAL" clId="{F3D84D98-382A-440F-AB7C-0B02D87566E0}"/>
    <pc:docChg chg="undo custSel addSld delSld modSld">
      <pc:chgData name="Sepehr Tabrizchi" userId="239f9e05-2887-4905-9c09-541a8bdfa211" providerId="ADAL" clId="{F3D84D98-382A-440F-AB7C-0B02D87566E0}" dt="2023-08-25T19:45:50.753" v="683" actId="20577"/>
      <pc:docMkLst>
        <pc:docMk/>
      </pc:docMkLst>
      <pc:sldChg chg="new del">
        <pc:chgData name="Sepehr Tabrizchi" userId="239f9e05-2887-4905-9c09-541a8bdfa211" providerId="ADAL" clId="{F3D84D98-382A-440F-AB7C-0B02D87566E0}" dt="2023-08-25T16:30:22.457" v="27" actId="47"/>
        <pc:sldMkLst>
          <pc:docMk/>
          <pc:sldMk cId="2302405397" sldId="5209"/>
        </pc:sldMkLst>
      </pc:sldChg>
      <pc:sldChg chg="modSp new mod">
        <pc:chgData name="Sepehr Tabrizchi" userId="239f9e05-2887-4905-9c09-541a8bdfa211" providerId="ADAL" clId="{F3D84D98-382A-440F-AB7C-0B02D87566E0}" dt="2023-08-25T19:01:33.570" v="331" actId="20577"/>
        <pc:sldMkLst>
          <pc:docMk/>
          <pc:sldMk cId="2819511683" sldId="5210"/>
        </pc:sldMkLst>
      </pc:sldChg>
    </pc:docChg>
  </pc:docChgLst>
  <pc:docChgLst>
    <pc:chgData name="Sepehr Tabrizchi" userId="239f9e05-2887-4905-9c09-541a8bdfa211" providerId="ADAL" clId="{CD4233B3-A594-4E48-9BE5-F9F5B80D285E}"/>
    <pc:docChg chg="modSld">
      <pc:chgData name="Sepehr Tabrizchi" userId="239f9e05-2887-4905-9c09-541a8bdfa211" providerId="ADAL" clId="{CD4233B3-A594-4E48-9BE5-F9F5B80D285E}" dt="2023-09-15T19:34:51.238" v="36" actId="6549"/>
      <pc:docMkLst>
        <pc:docMk/>
      </pc:docMkLst>
    </pc:docChg>
  </pc:docChgLst>
  <pc:docChgLst>
    <pc:chgData name="Sepehr Tabrizchi" userId="239f9e05-2887-4905-9c09-541a8bdfa211" providerId="ADAL" clId="{A47C720B-8C4A-4933-8C22-B17BB1ED23B3}"/>
    <pc:docChg chg="modSld">
      <pc:chgData name="Sepehr Tabrizchi" userId="239f9e05-2887-4905-9c09-541a8bdfa211" providerId="ADAL" clId="{A47C720B-8C4A-4933-8C22-B17BB1ED23B3}" dt="2023-05-15T21:26:46.688" v="3" actId="20577"/>
      <pc:docMkLst>
        <pc:docMk/>
      </pc:docMkLst>
    </pc:docChg>
  </pc:docChgLst>
  <pc:docChgLst>
    <pc:chgData name="Arman Roohi" userId="4f75d847-d6be-46d0-bb47-0821b91f7e4b" providerId="ADAL" clId="{BF319A14-8806-4DF3-B3B7-CADBD0841CA0}"/>
    <pc:docChg chg="modSld">
      <pc:chgData name="Arman Roohi" userId="4f75d847-d6be-46d0-bb47-0821b91f7e4b" providerId="ADAL" clId="{BF319A14-8806-4DF3-B3B7-CADBD0841CA0}" dt="2024-02-19T18:12:54.182" v="14" actId="207"/>
      <pc:docMkLst>
        <pc:docMk/>
      </pc:docMkLst>
      <pc:sldChg chg="modSp mod">
        <pc:chgData name="Arman Roohi" userId="4f75d847-d6be-46d0-bb47-0821b91f7e4b" providerId="ADAL" clId="{BF319A14-8806-4DF3-B3B7-CADBD0841CA0}" dt="2024-02-19T18:12:54.182" v="14" actId="207"/>
        <pc:sldMkLst>
          <pc:docMk/>
          <pc:sldMk cId="4066931704" sldId="5218"/>
        </pc:sldMkLst>
      </pc:sldChg>
    </pc:docChg>
  </pc:docChgLst>
  <pc:docChgLst>
    <pc:chgData name="Sepehr Tabrizchi" userId="239f9e05-2887-4905-9c09-541a8bdfa211" providerId="ADAL" clId="{1F6A7439-C86A-4512-A194-93E80C43FABB}"/>
    <pc:docChg chg="modSld">
      <pc:chgData name="Sepehr Tabrizchi" userId="239f9e05-2887-4905-9c09-541a8bdfa211" providerId="ADAL" clId="{1F6A7439-C86A-4512-A194-93E80C43FABB}" dt="2023-03-09T18:09:32.846" v="13" actId="20577"/>
      <pc:docMkLst>
        <pc:docMk/>
      </pc:docMkLst>
      <pc:sldChg chg="modSp mod">
        <pc:chgData name="Sepehr Tabrizchi" userId="239f9e05-2887-4905-9c09-541a8bdfa211" providerId="ADAL" clId="{1F6A7439-C86A-4512-A194-93E80C43FABB}" dt="2023-03-09T18:09:32.846" v="13" actId="20577"/>
        <pc:sldMkLst>
          <pc:docMk/>
          <pc:sldMk cId="2179932804" sldId="5208"/>
        </pc:sldMkLst>
      </pc:sldChg>
    </pc:docChg>
  </pc:docChgLst>
  <pc:docChgLst>
    <pc:chgData name="Sepehr Tabrizchi" userId="239f9e05-2887-4905-9c09-541a8bdfa211" providerId="ADAL" clId="{0C3E4DC8-DE8B-4D56-B05D-86AE7A31FAB9}"/>
    <pc:docChg chg="undo custSel addSld delSld modSld">
      <pc:chgData name="Sepehr Tabrizchi" userId="239f9e05-2887-4905-9c09-541a8bdfa211" providerId="ADAL" clId="{0C3E4DC8-DE8B-4D56-B05D-86AE7A31FAB9}" dt="2023-05-26T18:29:22.875" v="205" actId="20577"/>
      <pc:docMkLst>
        <pc:docMk/>
      </pc:docMkLst>
      <pc:sldChg chg="modSp new mod">
        <pc:chgData name="Sepehr Tabrizchi" userId="239f9e05-2887-4905-9c09-541a8bdfa211" providerId="ADAL" clId="{0C3E4DC8-DE8B-4D56-B05D-86AE7A31FAB9}" dt="2023-05-26T18:29:22.875" v="205" actId="20577"/>
        <pc:sldMkLst>
          <pc:docMk/>
          <pc:sldMk cId="1277721839" sldId="5209"/>
        </pc:sldMkLst>
      </pc:sldChg>
    </pc:docChg>
  </pc:docChgLst>
  <pc:docChgLst>
    <pc:chgData name="Sepehr Tabrizchi" userId="S::stabrizchi2@unl.edu::239f9e05-2887-4905-9c09-541a8bdfa211" providerId="AD" clId="Web-{3FC366C8-2187-A849-383F-05FBBC4B9D1A}"/>
    <pc:docChg chg="modSld">
      <pc:chgData name="Sepehr Tabrizchi" userId="S::stabrizchi2@unl.edu::239f9e05-2887-4905-9c09-541a8bdfa211" providerId="AD" clId="Web-{3FC366C8-2187-A849-383F-05FBBC4B9D1A}" dt="2024-04-01T16:11:14.978" v="3" actId="20577"/>
      <pc:docMkLst>
        <pc:docMk/>
      </pc:docMkLst>
    </pc:docChg>
  </pc:docChgLst>
  <pc:docChgLst>
    <pc:chgData name="Sepehr Tabrizchi" userId="239f9e05-2887-4905-9c09-541a8bdfa211" providerId="ADAL" clId="{360CDDD0-53DC-4093-94C4-FA6B93915FF9}"/>
    <pc:docChg chg="modSld">
      <pc:chgData name="Sepehr Tabrizchi" userId="239f9e05-2887-4905-9c09-541a8bdfa211" providerId="ADAL" clId="{360CDDD0-53DC-4093-94C4-FA6B93915FF9}" dt="2023-02-24T18:32:55.213" v="108" actId="20577"/>
      <pc:docMkLst>
        <pc:docMk/>
      </pc:docMkLst>
      <pc:sldChg chg="modSp mod">
        <pc:chgData name="Sepehr Tabrizchi" userId="239f9e05-2887-4905-9c09-541a8bdfa211" providerId="ADAL" clId="{360CDDD0-53DC-4093-94C4-FA6B93915FF9}" dt="2023-02-24T18:32:55.213" v="108" actId="20577"/>
        <pc:sldMkLst>
          <pc:docMk/>
          <pc:sldMk cId="2179932804" sldId="5208"/>
        </pc:sldMkLst>
      </pc:sldChg>
    </pc:docChg>
  </pc:docChgLst>
  <pc:docChgLst>
    <pc:chgData name="Sepehr Tabrizchi" userId="239f9e05-2887-4905-9c09-541a8bdfa211" providerId="ADAL" clId="{52256428-AD10-483D-BAC8-D2E6A0BD7533}"/>
    <pc:docChg chg="modSld">
      <pc:chgData name="Sepehr Tabrizchi" userId="239f9e05-2887-4905-9c09-541a8bdfa211" providerId="ADAL" clId="{52256428-AD10-483D-BAC8-D2E6A0BD7533}" dt="2024-03-09T04:55:06.961" v="23" actId="20577"/>
      <pc:docMkLst>
        <pc:docMk/>
      </pc:docMkLst>
      <pc:sldChg chg="modSp">
        <pc:chgData name="Sepehr Tabrizchi" userId="239f9e05-2887-4905-9c09-541a8bdfa211" providerId="ADAL" clId="{52256428-AD10-483D-BAC8-D2E6A0BD7533}" dt="2024-03-09T04:55:06.961" v="23" actId="20577"/>
        <pc:sldMkLst>
          <pc:docMk/>
          <pc:sldMk cId="46281300" sldId="5219"/>
        </pc:sldMkLst>
      </pc:sldChg>
    </pc:docChg>
  </pc:docChgLst>
  <pc:docChgLst>
    <pc:chgData name="Sepehr Tabrizchi" userId="239f9e05-2887-4905-9c09-541a8bdfa211" providerId="ADAL" clId="{9AF48D64-A983-4229-A2DB-F789C32E0493}"/>
    <pc:docChg chg="undo custSel addSld modSld sldOrd">
      <pc:chgData name="Sepehr Tabrizchi" userId="239f9e05-2887-4905-9c09-541a8bdfa211" providerId="ADAL" clId="{9AF48D64-A983-4229-A2DB-F789C32E0493}" dt="2024-07-19T14:01:07.900" v="55" actId="20577"/>
      <pc:docMkLst>
        <pc:docMk/>
      </pc:docMkLst>
      <pc:sldChg chg="addSp modSp new">
        <pc:chgData name="Sepehr Tabrizchi" userId="239f9e05-2887-4905-9c09-541a8bdfa211" providerId="ADAL" clId="{9AF48D64-A983-4229-A2DB-F789C32E0493}" dt="2024-07-19T13:51:49.976" v="22"/>
        <pc:sldMkLst>
          <pc:docMk/>
          <pc:sldMk cId="2156251435" sldId="5225"/>
        </pc:sldMkLst>
      </pc:sldChg>
      <pc:sldChg chg="addSp modSp new">
        <pc:chgData name="Sepehr Tabrizchi" userId="239f9e05-2887-4905-9c09-541a8bdfa211" providerId="ADAL" clId="{9AF48D64-A983-4229-A2DB-F789C32E0493}" dt="2024-07-19T13:51:58.284" v="24"/>
        <pc:sldMkLst>
          <pc:docMk/>
          <pc:sldMk cId="1696872772" sldId="5226"/>
        </pc:sldMkLst>
      </pc:sldChg>
    </pc:docChg>
  </pc:docChgLst>
  <pc:docChgLst>
    <pc:chgData name="Sepehr Tabrizchi" userId="239f9e05-2887-4905-9c09-541a8bdfa211" providerId="ADAL" clId="{6858A33D-B2B2-4044-88CC-5F1716ED82AD}"/>
    <pc:docChg chg="modSld">
      <pc:chgData name="Sepehr Tabrizchi" userId="239f9e05-2887-4905-9c09-541a8bdfa211" providerId="ADAL" clId="{6858A33D-B2B2-4044-88CC-5F1716ED82AD}" dt="2024-03-01T20:52:14.213" v="76" actId="20577"/>
      <pc:docMkLst>
        <pc:docMk/>
      </pc:docMkLst>
    </pc:docChg>
  </pc:docChgLst>
  <pc:docChgLst>
    <pc:chgData name="Sepehr Tabrizchi" userId="239f9e05-2887-4905-9c09-541a8bdfa211" providerId="ADAL" clId="{C1C51E55-C7C6-43C8-9D1F-3978326C6DAA}"/>
    <pc:docChg chg="undo custSel modSld">
      <pc:chgData name="Sepehr Tabrizchi" userId="239f9e05-2887-4905-9c09-541a8bdfa211" providerId="ADAL" clId="{C1C51E55-C7C6-43C8-9D1F-3978326C6DAA}" dt="2024-03-29T17:00:23.886" v="153" actId="20577"/>
      <pc:docMkLst>
        <pc:docMk/>
      </pc:docMkLst>
    </pc:docChg>
  </pc:docChgLst>
  <pc:docChgLst>
    <pc:chgData name="Sepehr Tabrizchi" userId="239f9e05-2887-4905-9c09-541a8bdfa211" providerId="ADAL" clId="{6E01008B-4643-44B5-A40D-5EC93C01643D}"/>
    <pc:docChg chg="modSld">
      <pc:chgData name="Sepehr Tabrizchi" userId="239f9e05-2887-4905-9c09-541a8bdfa211" providerId="ADAL" clId="{6E01008B-4643-44B5-A40D-5EC93C01643D}" dt="2023-03-20T14:36:55.924" v="64" actId="20577"/>
      <pc:docMkLst>
        <pc:docMk/>
      </pc:docMkLst>
      <pc:sldChg chg="modSp mod">
        <pc:chgData name="Sepehr Tabrizchi" userId="239f9e05-2887-4905-9c09-541a8bdfa211" providerId="ADAL" clId="{6E01008B-4643-44B5-A40D-5EC93C01643D}" dt="2023-03-20T14:36:55.924" v="64" actId="20577"/>
        <pc:sldMkLst>
          <pc:docMk/>
          <pc:sldMk cId="2179932804" sldId="5208"/>
        </pc:sldMkLst>
      </pc:sldChg>
    </pc:docChg>
  </pc:docChgLst>
  <pc:docChgLst>
    <pc:chgData name="Sepehr Tabrizchi" userId="239f9e05-2887-4905-9c09-541a8bdfa211" providerId="ADAL" clId="{5A885937-6E91-49EE-A371-ABDC45BC0CEB}"/>
    <pc:docChg chg="modSld">
      <pc:chgData name="Sepehr Tabrizchi" userId="239f9e05-2887-4905-9c09-541a8bdfa211" providerId="ADAL" clId="{5A885937-6E91-49EE-A371-ABDC45BC0CEB}" dt="2024-04-05T20:52:46.749" v="16" actId="20577"/>
      <pc:docMkLst>
        <pc:docMk/>
      </pc:docMkLst>
      <pc:sldChg chg="modSp mod">
        <pc:chgData name="Sepehr Tabrizchi" userId="239f9e05-2887-4905-9c09-541a8bdfa211" providerId="ADAL" clId="{5A885937-6E91-49EE-A371-ABDC45BC0CEB}" dt="2024-04-05T20:52:28.610" v="0" actId="20577"/>
        <pc:sldMkLst>
          <pc:docMk/>
          <pc:sldMk cId="3368844563" sldId="5204"/>
        </pc:sldMkLst>
      </pc:sldChg>
      <pc:sldChg chg="modSp mod">
        <pc:chgData name="Sepehr Tabrizchi" userId="239f9e05-2887-4905-9c09-541a8bdfa211" providerId="ADAL" clId="{5A885937-6E91-49EE-A371-ABDC45BC0CEB}" dt="2024-04-05T20:52:46.749" v="16" actId="20577"/>
        <pc:sldMkLst>
          <pc:docMk/>
          <pc:sldMk cId="2722480796" sldId="5209"/>
        </pc:sldMkLst>
      </pc:sldChg>
    </pc:docChg>
  </pc:docChgLst>
  <pc:docChgLst>
    <pc:chgData name="Sepehr Tabrizchi" userId="239f9e05-2887-4905-9c09-541a8bdfa211" providerId="ADAL" clId="{7820A6D1-D808-4204-B3C1-9E73AEA7D449}"/>
    <pc:docChg chg="undo custSel delSld modSld">
      <pc:chgData name="Sepehr Tabrizchi" userId="239f9e05-2887-4905-9c09-541a8bdfa211" providerId="ADAL" clId="{7820A6D1-D808-4204-B3C1-9E73AEA7D449}" dt="2023-02-10T20:22:45.345" v="188" actId="20577"/>
      <pc:docMkLst>
        <pc:docMk/>
      </pc:docMkLst>
      <pc:sldChg chg="modSp mod">
        <pc:chgData name="Sepehr Tabrizchi" userId="239f9e05-2887-4905-9c09-541a8bdfa211" providerId="ADAL" clId="{7820A6D1-D808-4204-B3C1-9E73AEA7D449}" dt="2023-02-10T17:06:06.591" v="71" actId="207"/>
        <pc:sldMkLst>
          <pc:docMk/>
          <pc:sldMk cId="3195038376" sldId="5207"/>
        </pc:sldMkLst>
      </pc:sldChg>
      <pc:sldChg chg="del">
        <pc:chgData name="Sepehr Tabrizchi" userId="239f9e05-2887-4905-9c09-541a8bdfa211" providerId="ADAL" clId="{7820A6D1-D808-4204-B3C1-9E73AEA7D449}" dt="2023-02-10T17:04:30.496" v="51" actId="2696"/>
        <pc:sldMkLst>
          <pc:docMk/>
          <pc:sldMk cId="3332275625" sldId="5209"/>
        </pc:sldMkLst>
      </pc:sldChg>
    </pc:docChg>
  </pc:docChgLst>
  <pc:docChgLst>
    <pc:chgData name="Sepehr Tabrizchi" userId="239f9e05-2887-4905-9c09-541a8bdfa211" providerId="ADAL" clId="{D0D3F698-389D-4EFF-B20E-F977E76B5636}"/>
    <pc:docChg chg="custSel delSld modSld">
      <pc:chgData name="Sepehr Tabrizchi" userId="239f9e05-2887-4905-9c09-541a8bdfa211" providerId="ADAL" clId="{D0D3F698-389D-4EFF-B20E-F977E76B5636}" dt="2023-09-01T18:13:29.251" v="167" actId="20577"/>
      <pc:docMkLst>
        <pc:docMk/>
      </pc:docMkLst>
      <pc:sldChg chg="del">
        <pc:chgData name="Sepehr Tabrizchi" userId="239f9e05-2887-4905-9c09-541a8bdfa211" providerId="ADAL" clId="{D0D3F698-389D-4EFF-B20E-F977E76B5636}" dt="2023-09-01T18:12:19.351" v="66" actId="2696"/>
        <pc:sldMkLst>
          <pc:docMk/>
          <pc:sldMk cId="2179932804" sldId="5208"/>
        </pc:sldMkLst>
      </pc:sldChg>
      <pc:sldChg chg="del">
        <pc:chgData name="Sepehr Tabrizchi" userId="239f9e05-2887-4905-9c09-541a8bdfa211" providerId="ADAL" clId="{D0D3F698-389D-4EFF-B20E-F977E76B5636}" dt="2023-09-01T18:12:16.798" v="65" actId="2696"/>
        <pc:sldMkLst>
          <pc:docMk/>
          <pc:sldMk cId="2819511683" sldId="5210"/>
        </pc:sldMkLst>
      </pc:sldChg>
    </pc:docChg>
  </pc:docChgLst>
  <pc:docChgLst>
    <pc:chgData name="Sepehr Tabrizchi" userId="239f9e05-2887-4905-9c09-541a8bdfa211" providerId="ADAL" clId="{D09CC10C-A53A-4B93-91C0-C96104C8A3F8}"/>
    <pc:docChg chg="modSld">
      <pc:chgData name="Sepehr Tabrizchi" userId="239f9e05-2887-4905-9c09-541a8bdfa211" providerId="ADAL" clId="{D09CC10C-A53A-4B93-91C0-C96104C8A3F8}" dt="2023-06-30T14:51:05.592" v="3" actId="20577"/>
      <pc:docMkLst>
        <pc:docMk/>
      </pc:docMkLst>
    </pc:docChg>
  </pc:docChgLst>
  <pc:docChgLst>
    <pc:chgData name="Arman Roohi" userId="4f75d847-d6be-46d0-bb47-0821b91f7e4b" providerId="ADAL" clId="{F5C714D9-DDEC-D647-BA26-AF9B255507EA}"/>
    <pc:docChg chg="modSld">
      <pc:chgData name="Arman Roohi" userId="4f75d847-d6be-46d0-bb47-0821b91f7e4b" providerId="ADAL" clId="{F5C714D9-DDEC-D647-BA26-AF9B255507EA}" dt="2023-01-05T21:52:04.726" v="9" actId="14100"/>
      <pc:docMkLst>
        <pc:docMk/>
      </pc:docMkLst>
      <pc:sldChg chg="modSp mod">
        <pc:chgData name="Arman Roohi" userId="4f75d847-d6be-46d0-bb47-0821b91f7e4b" providerId="ADAL" clId="{F5C714D9-DDEC-D647-BA26-AF9B255507EA}" dt="2023-01-05T21:52:04.726" v="9" actId="14100"/>
        <pc:sldMkLst>
          <pc:docMk/>
          <pc:sldMk cId="3569479120" sldId="5205"/>
        </pc:sldMkLst>
      </pc:sldChg>
    </pc:docChg>
  </pc:docChgLst>
  <pc:docChgLst>
    <pc:chgData name="Sepehr Tabrizchi" userId="239f9e05-2887-4905-9c09-541a8bdfa211" providerId="ADAL" clId="{B196215B-6BDB-4FF3-9CF3-CE067512FD8C}"/>
    <pc:docChg chg="undo custSel modSld">
      <pc:chgData name="Sepehr Tabrizchi" userId="239f9e05-2887-4905-9c09-541a8bdfa211" providerId="ADAL" clId="{B196215B-6BDB-4FF3-9CF3-CE067512FD8C}" dt="2022-08-05T19:25:59.540" v="66" actId="20577"/>
      <pc:docMkLst>
        <pc:docMk/>
      </pc:docMkLst>
    </pc:docChg>
  </pc:docChgLst>
  <pc:docChgLst>
    <pc:chgData name="Kurkutlu, Omer" userId="S::okurku2@uic.edu::60667be3-254b-45e1-8813-3adab21e8bed" providerId="AD" clId="Web-{991E3324-137C-4418-FB04-C56078177277}"/>
    <pc:docChg chg="modSld">
      <pc:chgData name="Kurkutlu, Omer" userId="S::okurku2@uic.edu::60667be3-254b-45e1-8813-3adab21e8bed" providerId="AD" clId="Web-{991E3324-137C-4418-FB04-C56078177277}" dt="2024-09-13T13:49:47.295" v="25" actId="20577"/>
      <pc:docMkLst>
        <pc:docMk/>
      </pc:docMkLst>
      <pc:sldChg chg="modSp">
        <pc:chgData name="Kurkutlu, Omer" userId="S::okurku2@uic.edu::60667be3-254b-45e1-8813-3adab21e8bed" providerId="AD" clId="Web-{991E3324-137C-4418-FB04-C56078177277}" dt="2024-09-13T13:49:47.295" v="25" actId="20577"/>
        <pc:sldMkLst>
          <pc:docMk/>
          <pc:sldMk cId="1959881849" sldId="5223"/>
        </pc:sldMkLst>
      </pc:sldChg>
      <pc:sldChg chg="modSp">
        <pc:chgData name="Kurkutlu, Omer" userId="S::okurku2@uic.edu::60667be3-254b-45e1-8813-3adab21e8bed" providerId="AD" clId="Web-{991E3324-137C-4418-FB04-C56078177277}" dt="2024-09-13T13:42:40.796" v="22" actId="20577"/>
        <pc:sldMkLst>
          <pc:docMk/>
          <pc:sldMk cId="3514897193" sldId="5224"/>
        </pc:sldMkLst>
      </pc:sldChg>
    </pc:docChg>
  </pc:docChgLst>
  <pc:docChgLst>
    <pc:chgData name="Tabrizchi, Sep" userId="S::stabr@uic.edu::40bc90e2-087b-40f2-9ff7-5d65f3baef84" providerId="AD" clId="Web-{ECF4CAF6-E5CA-A045-2A7E-5CE227D0A1E4}"/>
    <pc:docChg chg="modSld">
      <pc:chgData name="Tabrizchi, Sep" userId="S::stabr@uic.edu::40bc90e2-087b-40f2-9ff7-5d65f3baef84" providerId="AD" clId="Web-{ECF4CAF6-E5CA-A045-2A7E-5CE227D0A1E4}" dt="2024-09-06T20:10:51.568" v="9" actId="20577"/>
      <pc:docMkLst>
        <pc:docMk/>
      </pc:docMkLst>
      <pc:sldChg chg="modSp">
        <pc:chgData name="Tabrizchi, Sep" userId="S::stabr@uic.edu::40bc90e2-087b-40f2-9ff7-5d65f3baef84" providerId="AD" clId="Web-{ECF4CAF6-E5CA-A045-2A7E-5CE227D0A1E4}" dt="2024-09-06T20:10:51.568" v="9" actId="20577"/>
        <pc:sldMkLst>
          <pc:docMk/>
          <pc:sldMk cId="3368844563" sldId="5204"/>
        </pc:sldMkLst>
      </pc:sldChg>
    </pc:docChg>
  </pc:docChgLst>
  <pc:docChgLst>
    <pc:chgData name="Sepehr Tabrizchi" userId="239f9e05-2887-4905-9c09-541a8bdfa211" providerId="ADAL" clId="{6332F028-F0D4-478A-BF8E-6DB99C2C93B1}"/>
    <pc:docChg chg="custSel modSld">
      <pc:chgData name="Sepehr Tabrizchi" userId="239f9e05-2887-4905-9c09-541a8bdfa211" providerId="ADAL" clId="{6332F028-F0D4-478A-BF8E-6DB99C2C93B1}" dt="2023-12-22T20:15:26.587" v="72" actId="20577"/>
      <pc:docMkLst>
        <pc:docMk/>
      </pc:docMkLst>
    </pc:docChg>
  </pc:docChgLst>
  <pc:docChgLst>
    <pc:chgData name="Arman Roohi" userId="4f75d847-d6be-46d0-bb47-0821b91f7e4b" providerId="ADAL" clId="{BD1021D0-29D5-E04E-BDEC-A33C683F3B84}"/>
    <pc:docChg chg="modSld">
      <pc:chgData name="Arman Roohi" userId="4f75d847-d6be-46d0-bb47-0821b91f7e4b" providerId="ADAL" clId="{BD1021D0-29D5-E04E-BDEC-A33C683F3B84}" dt="2022-08-18T18:17:51.391" v="4" actId="13926"/>
      <pc:docMkLst>
        <pc:docMk/>
      </pc:docMkLst>
      <pc:sldChg chg="modSp mod">
        <pc:chgData name="Arman Roohi" userId="4f75d847-d6be-46d0-bb47-0821b91f7e4b" providerId="ADAL" clId="{BD1021D0-29D5-E04E-BDEC-A33C683F3B84}" dt="2022-08-18T18:17:45.709" v="3" actId="20577"/>
        <pc:sldMkLst>
          <pc:docMk/>
          <pc:sldMk cId="2946030552" sldId="5202"/>
        </pc:sldMkLst>
      </pc:sldChg>
    </pc:docChg>
  </pc:docChgLst>
  <pc:docChgLst>
    <pc:chgData name="Sepehr Tabrizchi" userId="239f9e05-2887-4905-9c09-541a8bdfa211" providerId="ADAL" clId="{4DA50551-BB3B-49E9-9B77-DC0BBD4C4304}"/>
    <pc:docChg chg="custSel addSld modSld">
      <pc:chgData name="Sepehr Tabrizchi" userId="239f9e05-2887-4905-9c09-541a8bdfa211" providerId="ADAL" clId="{4DA50551-BB3B-49E9-9B77-DC0BBD4C4304}" dt="2022-12-18T23:08:44.933" v="45" actId="20577"/>
      <pc:docMkLst>
        <pc:docMk/>
      </pc:docMkLst>
      <pc:sldChg chg="modSp mod">
        <pc:chgData name="Sepehr Tabrizchi" userId="239f9e05-2887-4905-9c09-541a8bdfa211" providerId="ADAL" clId="{4DA50551-BB3B-49E9-9B77-DC0BBD4C4304}" dt="2022-12-18T23:06:02.877" v="41" actId="207"/>
        <pc:sldMkLst>
          <pc:docMk/>
          <pc:sldMk cId="3569479120" sldId="5205"/>
        </pc:sldMkLst>
      </pc:sldChg>
      <pc:sldChg chg="modSp new mod">
        <pc:chgData name="Sepehr Tabrizchi" userId="239f9e05-2887-4905-9c09-541a8bdfa211" providerId="ADAL" clId="{4DA50551-BB3B-49E9-9B77-DC0BBD4C4304}" dt="2022-12-18T23:08:44.933" v="45" actId="20577"/>
        <pc:sldMkLst>
          <pc:docMk/>
          <pc:sldMk cId="701527071" sldId="5206"/>
        </pc:sldMkLst>
      </pc:sldChg>
    </pc:docChg>
  </pc:docChgLst>
  <pc:docChgLst>
    <pc:chgData name="Sepehr Tabrizchi" userId="239f9e05-2887-4905-9c09-541a8bdfa211" providerId="ADAL" clId="{4DA6E5C8-9E38-47C6-96FE-9C008F0BA505}"/>
    <pc:docChg chg="modSld">
      <pc:chgData name="Sepehr Tabrizchi" userId="239f9e05-2887-4905-9c09-541a8bdfa211" providerId="ADAL" clId="{4DA6E5C8-9E38-47C6-96FE-9C008F0BA505}" dt="2024-06-28T13:40:41.147" v="49" actId="20577"/>
      <pc:docMkLst>
        <pc:docMk/>
      </pc:docMkLst>
    </pc:docChg>
  </pc:docChgLst>
  <pc:docChgLst>
    <pc:chgData name="Sepehr Tabrizchi" userId="239f9e05-2887-4905-9c09-541a8bdfa211" providerId="ADAL" clId="{471BFB77-E87F-4E8D-B729-2FA4F007C883}"/>
    <pc:docChg chg="modSld">
      <pc:chgData name="Sepehr Tabrizchi" userId="239f9e05-2887-4905-9c09-541a8bdfa211" providerId="ADAL" clId="{471BFB77-E87F-4E8D-B729-2FA4F007C883}" dt="2023-06-30T22:57:35.133" v="138" actId="20577"/>
      <pc:docMkLst>
        <pc:docMk/>
      </pc:docMkLst>
      <pc:sldChg chg="modSp mod">
        <pc:chgData name="Sepehr Tabrizchi" userId="239f9e05-2887-4905-9c09-541a8bdfa211" providerId="ADAL" clId="{471BFB77-E87F-4E8D-B729-2FA4F007C883}" dt="2023-06-30T22:57:35.133" v="138" actId="20577"/>
        <pc:sldMkLst>
          <pc:docMk/>
          <pc:sldMk cId="3569479120" sldId="5205"/>
        </pc:sldMkLst>
      </pc:sldChg>
      <pc:sldChg chg="modSp mod">
        <pc:chgData name="Sepehr Tabrizchi" userId="239f9e05-2887-4905-9c09-541a8bdfa211" providerId="ADAL" clId="{471BFB77-E87F-4E8D-B729-2FA4F007C883}" dt="2023-06-30T14:53:44.819" v="137" actId="20577"/>
        <pc:sldMkLst>
          <pc:docMk/>
          <pc:sldMk cId="2179932804" sldId="5208"/>
        </pc:sldMkLst>
      </pc:sldChg>
    </pc:docChg>
  </pc:docChgLst>
  <pc:docChgLst>
    <pc:chgData name="Sepehr Tabrizchi" userId="239f9e05-2887-4905-9c09-541a8bdfa211" providerId="ADAL" clId="{F8F40386-AA34-4765-8C80-87CF2FF34688}"/>
    <pc:docChg chg="undo custSel addSld modSld">
      <pc:chgData name="Sepehr Tabrizchi" userId="239f9e05-2887-4905-9c09-541a8bdfa211" providerId="ADAL" clId="{F8F40386-AA34-4765-8C80-87CF2FF34688}" dt="2023-09-29T19:17:47.578" v="110" actId="313"/>
      <pc:docMkLst>
        <pc:docMk/>
      </pc:docMkLst>
      <pc:sldChg chg="addSp delSp modSp new mod">
        <pc:chgData name="Sepehr Tabrizchi" userId="239f9e05-2887-4905-9c09-541a8bdfa211" providerId="ADAL" clId="{F8F40386-AA34-4765-8C80-87CF2FF34688}" dt="2023-09-29T18:19:17.013" v="72" actId="1076"/>
        <pc:sldMkLst>
          <pc:docMk/>
          <pc:sldMk cId="376056618" sldId="5210"/>
        </pc:sldMkLst>
      </pc:sldChg>
      <pc:sldChg chg="addSp delSp add">
        <pc:chgData name="Sepehr Tabrizchi" userId="239f9e05-2887-4905-9c09-541a8bdfa211" providerId="ADAL" clId="{F8F40386-AA34-4765-8C80-87CF2FF34688}" dt="2023-09-29T18:19:04.358" v="68" actId="478"/>
        <pc:sldMkLst>
          <pc:docMk/>
          <pc:sldMk cId="393463788" sldId="5211"/>
        </pc:sldMkLst>
      </pc:sldChg>
    </pc:docChg>
  </pc:docChgLst>
  <pc:docChgLst>
    <pc:chgData name="Sepehr Tabrizchi" userId="239f9e05-2887-4905-9c09-541a8bdfa211" providerId="ADAL" clId="{B98266A9-8DA4-443F-A0FD-31A762093CE4}"/>
    <pc:docChg chg="custSel modSld">
      <pc:chgData name="Sepehr Tabrizchi" userId="239f9e05-2887-4905-9c09-541a8bdfa211" providerId="ADAL" clId="{B98266A9-8DA4-443F-A0FD-31A762093CE4}" dt="2023-05-23T03:52:12.437" v="113" actId="20577"/>
      <pc:docMkLst>
        <pc:docMk/>
      </pc:docMkLst>
      <pc:sldChg chg="modSp mod">
        <pc:chgData name="Sepehr Tabrizchi" userId="239f9e05-2887-4905-9c09-541a8bdfa211" providerId="ADAL" clId="{B98266A9-8DA4-443F-A0FD-31A762093CE4}" dt="2023-05-23T03:52:12.437" v="113" actId="20577"/>
        <pc:sldMkLst>
          <pc:docMk/>
          <pc:sldMk cId="2179932804" sldId="5208"/>
        </pc:sldMkLst>
      </pc:sldChg>
    </pc:docChg>
  </pc:docChgLst>
  <pc:docChgLst>
    <pc:chgData name="Sepehr Tabrizchi" userId="239f9e05-2887-4905-9c09-541a8bdfa211" providerId="ADAL" clId="{29B9A374-F6FB-444D-BB49-5F5A080F774E}"/>
    <pc:docChg chg="undo custSel addSld delSld modSld">
      <pc:chgData name="Sepehr Tabrizchi" userId="239f9e05-2887-4905-9c09-541a8bdfa211" providerId="ADAL" clId="{29B9A374-F6FB-444D-BB49-5F5A080F774E}" dt="2022-07-17T20:35:45.102" v="563" actId="47"/>
      <pc:docMkLst>
        <pc:docMk/>
      </pc:docMkLst>
      <pc:sldChg chg="mod modShow">
        <pc:chgData name="Sepehr Tabrizchi" userId="239f9e05-2887-4905-9c09-541a8bdfa211" providerId="ADAL" clId="{29B9A374-F6FB-444D-BB49-5F5A080F774E}" dt="2022-07-15T16:48:40.579" v="295" actId="729"/>
        <pc:sldMkLst>
          <pc:docMk/>
          <pc:sldMk cId="3237563343" sldId="5206"/>
        </pc:sldMkLst>
      </pc:sldChg>
      <pc:sldChg chg="mod modShow">
        <pc:chgData name="Sepehr Tabrizchi" userId="239f9e05-2887-4905-9c09-541a8bdfa211" providerId="ADAL" clId="{29B9A374-F6FB-444D-BB49-5F5A080F774E}" dt="2022-07-15T16:48:44.348" v="296" actId="729"/>
        <pc:sldMkLst>
          <pc:docMk/>
          <pc:sldMk cId="3117400359" sldId="5207"/>
        </pc:sldMkLst>
      </pc:sldChg>
      <pc:sldChg chg="addSp delSp modSp mod">
        <pc:chgData name="Sepehr Tabrizchi" userId="239f9e05-2887-4905-9c09-541a8bdfa211" providerId="ADAL" clId="{29B9A374-F6FB-444D-BB49-5F5A080F774E}" dt="2022-07-15T16:48:57.009" v="312" actId="20577"/>
        <pc:sldMkLst>
          <pc:docMk/>
          <pc:sldMk cId="1664175478" sldId="5208"/>
        </pc:sldMkLst>
      </pc:sldChg>
      <pc:sldChg chg="addSp modSp new mod">
        <pc:chgData name="Sepehr Tabrizchi" userId="239f9e05-2887-4905-9c09-541a8bdfa211" providerId="ADAL" clId="{29B9A374-F6FB-444D-BB49-5F5A080F774E}" dt="2022-07-15T00:22:31.642" v="22" actId="20577"/>
        <pc:sldMkLst>
          <pc:docMk/>
          <pc:sldMk cId="1309697382" sldId="5209"/>
        </pc:sldMkLst>
      </pc:sldChg>
      <pc:sldChg chg="addSp modSp new mod">
        <pc:chgData name="Sepehr Tabrizchi" userId="239f9e05-2887-4905-9c09-541a8bdfa211" providerId="ADAL" clId="{29B9A374-F6FB-444D-BB49-5F5A080F774E}" dt="2022-07-15T14:38:11.594" v="128" actId="1076"/>
        <pc:sldMkLst>
          <pc:docMk/>
          <pc:sldMk cId="2768936339" sldId="5210"/>
        </pc:sldMkLst>
      </pc:sldChg>
      <pc:sldChg chg="addSp delSp modSp add del mod">
        <pc:chgData name="Sepehr Tabrizchi" userId="239f9e05-2887-4905-9c09-541a8bdfa211" providerId="ADAL" clId="{29B9A374-F6FB-444D-BB49-5F5A080F774E}" dt="2022-07-17T20:35:45.102" v="563" actId="47"/>
        <pc:sldMkLst>
          <pc:docMk/>
          <pc:sldMk cId="3312163965" sldId="5211"/>
        </pc:sldMkLst>
      </pc:sldChg>
      <pc:sldChg chg="add">
        <pc:chgData name="Sepehr Tabrizchi" userId="239f9e05-2887-4905-9c09-541a8bdfa211" providerId="ADAL" clId="{29B9A374-F6FB-444D-BB49-5F5A080F774E}" dt="2022-07-15T16:49:11.572" v="314" actId="2890"/>
        <pc:sldMkLst>
          <pc:docMk/>
          <pc:sldMk cId="375692814" sldId="5212"/>
        </pc:sldMkLst>
      </pc:sldChg>
      <pc:sldChg chg="addSp modSp new mod">
        <pc:chgData name="Sepehr Tabrizchi" userId="239f9e05-2887-4905-9c09-541a8bdfa211" providerId="ADAL" clId="{29B9A374-F6FB-444D-BB49-5F5A080F774E}" dt="2022-07-17T19:24:15.162" v="513" actId="1035"/>
        <pc:sldMkLst>
          <pc:docMk/>
          <pc:sldMk cId="1631883972" sldId="5213"/>
        </pc:sldMkLst>
      </pc:sldChg>
      <pc:sldChg chg="addSp modSp new mod">
        <pc:chgData name="Sepehr Tabrizchi" userId="239f9e05-2887-4905-9c09-541a8bdfa211" providerId="ADAL" clId="{29B9A374-F6FB-444D-BB49-5F5A080F774E}" dt="2022-07-17T20:35:08.448" v="562" actId="113"/>
        <pc:sldMkLst>
          <pc:docMk/>
          <pc:sldMk cId="1164790950" sldId="5214"/>
        </pc:sldMkLst>
      </pc:sldChg>
    </pc:docChg>
  </pc:docChgLst>
  <pc:docChgLst>
    <pc:chgData name="Sepehr Tabrizchi" userId="239f9e05-2887-4905-9c09-541a8bdfa211" providerId="ADAL" clId="{5E3F381F-CABE-4C8D-B732-596AF4D72D36}"/>
    <pc:docChg chg="undo custSel addSld modSld">
      <pc:chgData name="Sepehr Tabrizchi" userId="239f9e05-2887-4905-9c09-541a8bdfa211" providerId="ADAL" clId="{5E3F381F-CABE-4C8D-B732-596AF4D72D36}" dt="2023-01-13T05:50:15.549" v="261" actId="20577"/>
      <pc:docMkLst>
        <pc:docMk/>
      </pc:docMkLst>
      <pc:sldChg chg="modSp mod">
        <pc:chgData name="Sepehr Tabrizchi" userId="239f9e05-2887-4905-9c09-541a8bdfa211" providerId="ADAL" clId="{5E3F381F-CABE-4C8D-B732-596AF4D72D36}" dt="2023-01-13T05:48:46.311" v="143" actId="5793"/>
        <pc:sldMkLst>
          <pc:docMk/>
          <pc:sldMk cId="3569479120" sldId="5205"/>
        </pc:sldMkLst>
      </pc:sldChg>
      <pc:sldChg chg="modSp new mod">
        <pc:chgData name="Sepehr Tabrizchi" userId="239f9e05-2887-4905-9c09-541a8bdfa211" providerId="ADAL" clId="{5E3F381F-CABE-4C8D-B732-596AF4D72D36}" dt="2023-01-13T05:50:15.549" v="261" actId="20577"/>
        <pc:sldMkLst>
          <pc:docMk/>
          <pc:sldMk cId="3195038376" sldId="5207"/>
        </pc:sldMkLst>
      </pc:sldChg>
    </pc:docChg>
  </pc:docChgLst>
  <pc:docChgLst>
    <pc:chgData name="Sepehr Tabrizchi" userId="239f9e05-2887-4905-9c09-541a8bdfa211" providerId="ADAL" clId="{47D039B9-A1DF-497C-BC6B-5680814577D5}"/>
    <pc:docChg chg="undo custSel modSld">
      <pc:chgData name="Sepehr Tabrizchi" userId="239f9e05-2887-4905-9c09-541a8bdfa211" providerId="ADAL" clId="{47D039B9-A1DF-497C-BC6B-5680814577D5}" dt="2024-06-28T13:41:46.394" v="41" actId="20577"/>
      <pc:docMkLst>
        <pc:docMk/>
      </pc:docMkLst>
    </pc:docChg>
  </pc:docChgLst>
  <pc:docChgLst>
    <pc:chgData name="Sepehr Tabrizchi" userId="239f9e05-2887-4905-9c09-541a8bdfa211" providerId="ADAL" clId="{8A9A5518-A3AD-4CAD-ACE8-19AA2B73E8FF}"/>
    <pc:docChg chg="custSel modSld">
      <pc:chgData name="Sepehr Tabrizchi" userId="239f9e05-2887-4905-9c09-541a8bdfa211" providerId="ADAL" clId="{8A9A5518-A3AD-4CAD-ACE8-19AA2B73E8FF}" dt="2024-02-23T17:10:26.511" v="43" actId="20577"/>
      <pc:docMkLst>
        <pc:docMk/>
      </pc:docMkLst>
    </pc:docChg>
  </pc:docChgLst>
  <pc:docChgLst>
    <pc:chgData name="Sepehr Tabrizchi" userId="239f9e05-2887-4905-9c09-541a8bdfa211" providerId="ADAL" clId="{EF4A1090-4250-48F8-BB14-8067E7A15C87}"/>
    <pc:docChg chg="undo custSel modSld">
      <pc:chgData name="Sepehr Tabrizchi" userId="239f9e05-2887-4905-9c09-541a8bdfa211" providerId="ADAL" clId="{EF4A1090-4250-48F8-BB14-8067E7A15C87}" dt="2023-10-06T19:04:22.315" v="168" actId="20577"/>
      <pc:docMkLst>
        <pc:docMk/>
      </pc:docMkLst>
    </pc:docChg>
  </pc:docChgLst>
  <pc:docChgLst>
    <pc:chgData name="Tabrizchi, Sep" userId="S::stabr@uic.edu::40bc90e2-087b-40f2-9ff7-5d65f3baef84" providerId="AD" clId="Web-{264DB292-AE54-E9E9-F876-6F5FA5B1BEA1}"/>
    <pc:docChg chg="modSld">
      <pc:chgData name="Tabrizchi, Sep" userId="S::stabr@uic.edu::40bc90e2-087b-40f2-9ff7-5d65f3baef84" providerId="AD" clId="Web-{264DB292-AE54-E9E9-F876-6F5FA5B1BEA1}" dt="2024-09-20T20:13:00.422" v="2" actId="1076"/>
      <pc:docMkLst>
        <pc:docMk/>
      </pc:docMkLst>
      <pc:sldChg chg="addSp modSp">
        <pc:chgData name="Tabrizchi, Sep" userId="S::stabr@uic.edu::40bc90e2-087b-40f2-9ff7-5d65f3baef84" providerId="AD" clId="Web-{264DB292-AE54-E9E9-F876-6F5FA5B1BEA1}" dt="2024-09-20T20:13:00.422" v="2" actId="1076"/>
        <pc:sldMkLst>
          <pc:docMk/>
          <pc:sldMk cId="59286659" sldId="5228"/>
        </pc:sldMkLst>
      </pc:sldChg>
    </pc:docChg>
  </pc:docChgLst>
  <pc:docChgLst>
    <pc:chgData name="Sepehr Tabrizchi" userId="239f9e05-2887-4905-9c09-541a8bdfa211" providerId="ADAL" clId="{54449198-106C-4568-B78F-138487C6EDE8}"/>
    <pc:docChg chg="modSld">
      <pc:chgData name="Sepehr Tabrizchi" userId="239f9e05-2887-4905-9c09-541a8bdfa211" providerId="ADAL" clId="{54449198-106C-4568-B78F-138487C6EDE8}" dt="2023-09-22T19:35:43.497" v="7" actId="20577"/>
      <pc:docMkLst>
        <pc:docMk/>
      </pc:docMkLst>
    </pc:docChg>
  </pc:docChgLst>
  <pc:docChgLst>
    <pc:chgData name="Nedasadat Taheri" userId="S::ntaheri2@unl.edu::ba402689-8d68-4075-8976-79fb0fde72f8" providerId="AD" clId="Web-{9A95EB1B-74F5-E756-B8B6-66942A44B363}"/>
    <pc:docChg chg="modSld">
      <pc:chgData name="Nedasadat Taheri" userId="S::ntaheri2@unl.edu::ba402689-8d68-4075-8976-79fb0fde72f8" providerId="AD" clId="Web-{9A95EB1B-74F5-E756-B8B6-66942A44B363}" dt="2023-09-01T19:29:35.244" v="4" actId="20577"/>
      <pc:docMkLst>
        <pc:docMk/>
      </pc:docMkLst>
    </pc:docChg>
  </pc:docChgLst>
  <pc:docChgLst>
    <pc:chgData name="Sepehr Tabrizchi" userId="239f9e05-2887-4905-9c09-541a8bdfa211" providerId="ADAL" clId="{7356C603-7247-45EC-ABA6-8FA9BE858119}"/>
    <pc:docChg chg="undo custSel addSld modSld">
      <pc:chgData name="Sepehr Tabrizchi" userId="239f9e05-2887-4905-9c09-541a8bdfa211" providerId="ADAL" clId="{7356C603-7247-45EC-ABA6-8FA9BE858119}" dt="2023-01-20T19:38:10.123" v="327" actId="571"/>
      <pc:docMkLst>
        <pc:docMk/>
      </pc:docMkLst>
      <pc:sldChg chg="addSp delSp modSp mod">
        <pc:chgData name="Sepehr Tabrizchi" userId="239f9e05-2887-4905-9c09-541a8bdfa211" providerId="ADAL" clId="{7356C603-7247-45EC-ABA6-8FA9BE858119}" dt="2023-01-20T18:57:49.652" v="311" actId="1076"/>
        <pc:sldMkLst>
          <pc:docMk/>
          <pc:sldMk cId="2946030552" sldId="5202"/>
        </pc:sldMkLst>
      </pc:sldChg>
      <pc:sldChg chg="modSp mod">
        <pc:chgData name="Sepehr Tabrizchi" userId="239f9e05-2887-4905-9c09-541a8bdfa211" providerId="ADAL" clId="{7356C603-7247-45EC-ABA6-8FA9BE858119}" dt="2023-01-20T17:58:05.264" v="200" actId="255"/>
        <pc:sldMkLst>
          <pc:docMk/>
          <pc:sldMk cId="3195038376" sldId="5207"/>
        </pc:sldMkLst>
      </pc:sldChg>
      <pc:sldChg chg="addSp delSp modSp add mod">
        <pc:chgData name="Sepehr Tabrizchi" userId="239f9e05-2887-4905-9c09-541a8bdfa211" providerId="ADAL" clId="{7356C603-7247-45EC-ABA6-8FA9BE858119}" dt="2023-01-20T19:38:10.123" v="327" actId="571"/>
        <pc:sldMkLst>
          <pc:docMk/>
          <pc:sldMk cId="3657064996" sldId="5208"/>
        </pc:sldMkLst>
      </pc:sldChg>
    </pc:docChg>
  </pc:docChgLst>
  <pc:docChgLst>
    <pc:chgData name="Sepehr Tabrizchi" userId="239f9e05-2887-4905-9c09-541a8bdfa211" providerId="ADAL" clId="{04D4EDB6-24B5-4E85-A008-BE803C25D4B1}"/>
    <pc:docChg chg="modSld">
      <pc:chgData name="Sepehr Tabrizchi" userId="239f9e05-2887-4905-9c09-541a8bdfa211" providerId="ADAL" clId="{04D4EDB6-24B5-4E85-A008-BE803C25D4B1}" dt="2023-09-15T18:49:04.561" v="56" actId="20577"/>
      <pc:docMkLst>
        <pc:docMk/>
      </pc:docMkLst>
    </pc:docChg>
  </pc:docChgLst>
  <pc:docChgLst>
    <pc:chgData name="Tabrizchi, Sep" userId="40bc90e2-087b-40f2-9ff7-5d65f3baef84" providerId="ADAL" clId="{71EC2ED1-B840-4B96-90FD-E389FE67D131}"/>
    <pc:docChg chg="modSld">
      <pc:chgData name="Tabrizchi, Sep" userId="40bc90e2-087b-40f2-9ff7-5d65f3baef84" providerId="ADAL" clId="{71EC2ED1-B840-4B96-90FD-E389FE67D131}" dt="2024-09-13T13:15:09.109" v="110" actId="20577"/>
      <pc:docMkLst>
        <pc:docMk/>
      </pc:docMkLst>
    </pc:docChg>
  </pc:docChgLst>
  <pc:docChgLst>
    <pc:chgData name="Sepehr Tabrizchi" userId="239f9e05-2887-4905-9c09-541a8bdfa211" providerId="ADAL" clId="{6E2F48A2-E43E-4CB8-B63E-5A479DA5C1F6}"/>
    <pc:docChg chg="modSld">
      <pc:chgData name="Sepehr Tabrizchi" userId="239f9e05-2887-4905-9c09-541a8bdfa211" providerId="ADAL" clId="{6E2F48A2-E43E-4CB8-B63E-5A479DA5C1F6}" dt="2024-06-07T14:46:06.924" v="55" actId="20577"/>
      <pc:docMkLst>
        <pc:docMk/>
      </pc:docMkLst>
      <pc:sldChg chg="modSp mod">
        <pc:chgData name="Sepehr Tabrizchi" userId="239f9e05-2887-4905-9c09-541a8bdfa211" providerId="ADAL" clId="{6E2F48A2-E43E-4CB8-B63E-5A479DA5C1F6}" dt="2024-06-07T14:45:08.901" v="5" actId="20577"/>
        <pc:sldMkLst>
          <pc:docMk/>
          <pc:sldMk cId="461169367" sldId="5198"/>
        </pc:sldMkLst>
      </pc:sldChg>
      <pc:sldChg chg="modSp mod">
        <pc:chgData name="Sepehr Tabrizchi" userId="239f9e05-2887-4905-9c09-541a8bdfa211" providerId="ADAL" clId="{6E2F48A2-E43E-4CB8-B63E-5A479DA5C1F6}" dt="2024-06-07T14:46:06.924" v="55" actId="20577"/>
        <pc:sldMkLst>
          <pc:docMk/>
          <pc:sldMk cId="3514897193" sldId="5224"/>
        </pc:sldMkLst>
      </pc:sldChg>
    </pc:docChg>
  </pc:docChgLst>
  <pc:docChgLst>
    <pc:chgData name="Sepehr Tabrizchi" userId="239f9e05-2887-4905-9c09-541a8bdfa211" providerId="ADAL" clId="{140BAA99-F531-41EF-BAF7-25311CB0FC2F}"/>
    <pc:docChg chg="undo custSel modSld">
      <pc:chgData name="Sepehr Tabrizchi" userId="239f9e05-2887-4905-9c09-541a8bdfa211" providerId="ADAL" clId="{140BAA99-F531-41EF-BAF7-25311CB0FC2F}" dt="2023-12-15T19:18:37.012" v="104" actId="207"/>
      <pc:docMkLst>
        <pc:docMk/>
      </pc:docMkLst>
    </pc:docChg>
  </pc:docChgLst>
  <pc:docChgLst>
    <pc:chgData name="Sepehr Tabrizchi" userId="239f9e05-2887-4905-9c09-541a8bdfa211" providerId="ADAL" clId="{9D83F269-E32A-474B-B9ED-0D432D9E17B2}"/>
    <pc:docChg chg="custSel delSld modSld">
      <pc:chgData name="Sepehr Tabrizchi" userId="239f9e05-2887-4905-9c09-541a8bdfa211" providerId="ADAL" clId="{9D83F269-E32A-474B-B9ED-0D432D9E17B2}" dt="2022-07-22T18:58:53.242" v="205" actId="20577"/>
      <pc:docMkLst>
        <pc:docMk/>
      </pc:docMkLst>
      <pc:sldChg chg="modSp mod">
        <pc:chgData name="Sepehr Tabrizchi" userId="239f9e05-2887-4905-9c09-541a8bdfa211" providerId="ADAL" clId="{9D83F269-E32A-474B-B9ED-0D432D9E17B2}" dt="2022-07-22T18:58:53.242" v="205" actId="20577"/>
        <pc:sldMkLst>
          <pc:docMk/>
          <pc:sldMk cId="2946030552" sldId="5202"/>
        </pc:sldMkLst>
      </pc:sldChg>
      <pc:sldChg chg="del">
        <pc:chgData name="Sepehr Tabrizchi" userId="239f9e05-2887-4905-9c09-541a8bdfa211" providerId="ADAL" clId="{9D83F269-E32A-474B-B9ED-0D432D9E17B2}" dt="2022-07-22T15:52:20.251" v="121" actId="47"/>
        <pc:sldMkLst>
          <pc:docMk/>
          <pc:sldMk cId="3237563343" sldId="5206"/>
        </pc:sldMkLst>
      </pc:sldChg>
      <pc:sldChg chg="del">
        <pc:chgData name="Sepehr Tabrizchi" userId="239f9e05-2887-4905-9c09-541a8bdfa211" providerId="ADAL" clId="{9D83F269-E32A-474B-B9ED-0D432D9E17B2}" dt="2022-07-22T15:52:23.029" v="122" actId="47"/>
        <pc:sldMkLst>
          <pc:docMk/>
          <pc:sldMk cId="3117400359" sldId="5207"/>
        </pc:sldMkLst>
      </pc:sldChg>
      <pc:sldChg chg="del">
        <pc:chgData name="Sepehr Tabrizchi" userId="239f9e05-2887-4905-9c09-541a8bdfa211" providerId="ADAL" clId="{9D83F269-E32A-474B-B9ED-0D432D9E17B2}" dt="2022-07-22T15:52:39.885" v="123" actId="47"/>
        <pc:sldMkLst>
          <pc:docMk/>
          <pc:sldMk cId="1309697382" sldId="5209"/>
        </pc:sldMkLst>
      </pc:sldChg>
      <pc:sldChg chg="del">
        <pc:chgData name="Sepehr Tabrizchi" userId="239f9e05-2887-4905-9c09-541a8bdfa211" providerId="ADAL" clId="{9D83F269-E32A-474B-B9ED-0D432D9E17B2}" dt="2022-07-22T15:52:42.015" v="124" actId="47"/>
        <pc:sldMkLst>
          <pc:docMk/>
          <pc:sldMk cId="2768936339" sldId="5210"/>
        </pc:sldMkLst>
      </pc:sldChg>
    </pc:docChg>
  </pc:docChgLst>
  <pc:docChgLst>
    <pc:chgData name="Sepehr Tabrizchi" userId="239f9e05-2887-4905-9c09-541a8bdfa211" providerId="ADAL" clId="{09944113-EF91-4CDD-896C-83EC3EE98713}"/>
    <pc:docChg chg="modSld">
      <pc:chgData name="Sepehr Tabrizchi" userId="239f9e05-2887-4905-9c09-541a8bdfa211" providerId="ADAL" clId="{09944113-EF91-4CDD-896C-83EC3EE98713}" dt="2023-11-17T17:24:03.434" v="43" actId="20577"/>
      <pc:docMkLst>
        <pc:docMk/>
      </pc:docMkLst>
      <pc:sldChg chg="modSp mod">
        <pc:chgData name="Sepehr Tabrizchi" userId="239f9e05-2887-4905-9c09-541a8bdfa211" providerId="ADAL" clId="{09944113-EF91-4CDD-896C-83EC3EE98713}" dt="2023-11-17T17:23:40.726" v="22" actId="20577"/>
        <pc:sldMkLst>
          <pc:docMk/>
          <pc:sldMk cId="4254634045" sldId="283"/>
        </pc:sldMkLst>
      </pc:sldChg>
      <pc:sldChg chg="modSp mod">
        <pc:chgData name="Sepehr Tabrizchi" userId="239f9e05-2887-4905-9c09-541a8bdfa211" providerId="ADAL" clId="{09944113-EF91-4CDD-896C-83EC3EE98713}" dt="2023-11-17T17:23:13.847" v="3" actId="20577"/>
        <pc:sldMkLst>
          <pc:docMk/>
          <pc:sldMk cId="461169367" sldId="5198"/>
        </pc:sldMkLst>
      </pc:sldChg>
      <pc:sldChg chg="modSp mod">
        <pc:chgData name="Sepehr Tabrizchi" userId="239f9e05-2887-4905-9c09-541a8bdfa211" providerId="ADAL" clId="{09944113-EF91-4CDD-896C-83EC3EE98713}" dt="2023-11-17T17:24:03.434" v="43" actId="20577"/>
        <pc:sldMkLst>
          <pc:docMk/>
          <pc:sldMk cId="2722480796" sldId="5209"/>
        </pc:sldMkLst>
      </pc:sldChg>
    </pc:docChg>
  </pc:docChgLst>
  <pc:docChgLst>
    <pc:chgData name="Sepehr Tabrizchi" userId="239f9e05-2887-4905-9c09-541a8bdfa211" providerId="ADAL" clId="{8C2F8FFA-416F-4F10-BB33-C6523E168EC4}"/>
    <pc:docChg chg="modSld">
      <pc:chgData name="Sepehr Tabrizchi" userId="239f9e05-2887-4905-9c09-541a8bdfa211" providerId="ADAL" clId="{8C2F8FFA-416F-4F10-BB33-C6523E168EC4}" dt="2023-03-24T05:15:23.925" v="40" actId="20577"/>
      <pc:docMkLst>
        <pc:docMk/>
      </pc:docMkLst>
    </pc:docChg>
  </pc:docChgLst>
  <pc:docChgLst>
    <pc:chgData name="Sepehr Tabrizchi" userId="239f9e05-2887-4905-9c09-541a8bdfa211" providerId="ADAL" clId="{32668B1C-FB87-4130-B867-FB7EAF5193EA}"/>
    <pc:docChg chg="custSel modSld">
      <pc:chgData name="Sepehr Tabrizchi" userId="239f9e05-2887-4905-9c09-541a8bdfa211" providerId="ADAL" clId="{32668B1C-FB87-4130-B867-FB7EAF5193EA}" dt="2023-12-08T20:45:40.721" v="43" actId="20577"/>
      <pc:docMkLst>
        <pc:docMk/>
      </pc:docMkLst>
      <pc:sldChg chg="modSp mod">
        <pc:chgData name="Sepehr Tabrizchi" userId="239f9e05-2887-4905-9c09-541a8bdfa211" providerId="ADAL" clId="{32668B1C-FB87-4130-B867-FB7EAF5193EA}" dt="2023-12-08T20:45:40.721" v="43" actId="20577"/>
        <pc:sldMkLst>
          <pc:docMk/>
          <pc:sldMk cId="3368844563" sldId="5204"/>
        </pc:sldMkLst>
      </pc:sldChg>
      <pc:sldChg chg="modSp mod">
        <pc:chgData name="Sepehr Tabrizchi" userId="239f9e05-2887-4905-9c09-541a8bdfa211" providerId="ADAL" clId="{32668B1C-FB87-4130-B867-FB7EAF5193EA}" dt="2023-12-08T20:18:05.317" v="39" actId="20577"/>
        <pc:sldMkLst>
          <pc:docMk/>
          <pc:sldMk cId="2722480796" sldId="5209"/>
        </pc:sldMkLst>
      </pc:sldChg>
    </pc:docChg>
  </pc:docChgLst>
  <pc:docChgLst>
    <pc:chgData name="Sepehr Tabrizchi" userId="239f9e05-2887-4905-9c09-541a8bdfa211" providerId="ADAL" clId="{371D2274-57A9-44AF-AA90-AA0C75D43DFA}"/>
    <pc:docChg chg="undo custSel addSld delSld modSld">
      <pc:chgData name="Sepehr Tabrizchi" userId="239f9e05-2887-4905-9c09-541a8bdfa211" providerId="ADAL" clId="{371D2274-57A9-44AF-AA90-AA0C75D43DFA}" dt="2023-04-19T18:04:22.914" v="99" actId="1076"/>
      <pc:docMkLst>
        <pc:docMk/>
      </pc:docMkLst>
      <pc:sldChg chg="new del">
        <pc:chgData name="Sepehr Tabrizchi" userId="239f9e05-2887-4905-9c09-541a8bdfa211" providerId="ADAL" clId="{371D2274-57A9-44AF-AA90-AA0C75D43DFA}" dt="2023-04-18T17:19:39.949" v="54" actId="2696"/>
        <pc:sldMkLst>
          <pc:docMk/>
          <pc:sldMk cId="1084236013" sldId="5209"/>
        </pc:sldMkLst>
      </pc:sldChg>
      <pc:sldChg chg="addSp delSp modSp new mod">
        <pc:chgData name="Sepehr Tabrizchi" userId="239f9e05-2887-4905-9c09-541a8bdfa211" providerId="ADAL" clId="{371D2274-57A9-44AF-AA90-AA0C75D43DFA}" dt="2023-04-18T17:48:17.450" v="85" actId="1076"/>
        <pc:sldMkLst>
          <pc:docMk/>
          <pc:sldMk cId="3798231437" sldId="5209"/>
        </pc:sldMkLst>
      </pc:sldChg>
      <pc:sldChg chg="addSp delSp modSp new mod">
        <pc:chgData name="Sepehr Tabrizchi" userId="239f9e05-2887-4905-9c09-541a8bdfa211" providerId="ADAL" clId="{371D2274-57A9-44AF-AA90-AA0C75D43DFA}" dt="2023-04-19T18:04:22.914" v="99" actId="1076"/>
        <pc:sldMkLst>
          <pc:docMk/>
          <pc:sldMk cId="4113286696" sldId="5210"/>
        </pc:sldMkLst>
      </pc:sldChg>
    </pc:docChg>
  </pc:docChgLst>
  <pc:docChgLst>
    <pc:chgData name="Sepehr Tabrizchi" userId="239f9e05-2887-4905-9c09-541a8bdfa211" providerId="ADAL" clId="{9BDD1F11-C9CD-4A53-9DD4-C50457B53F11}"/>
    <pc:docChg chg="undo custSel delSld modSld">
      <pc:chgData name="Sepehr Tabrizchi" userId="239f9e05-2887-4905-9c09-541a8bdfa211" providerId="ADAL" clId="{9BDD1F11-C9CD-4A53-9DD4-C50457B53F11}" dt="2023-06-01T22:01:43.867" v="268" actId="20577"/>
      <pc:docMkLst>
        <pc:docMk/>
      </pc:docMkLst>
      <pc:sldChg chg="modSp mod">
        <pc:chgData name="Sepehr Tabrizchi" userId="239f9e05-2887-4905-9c09-541a8bdfa211" providerId="ADAL" clId="{9BDD1F11-C9CD-4A53-9DD4-C50457B53F11}" dt="2023-06-01T22:01:43.867" v="268" actId="20577"/>
        <pc:sldMkLst>
          <pc:docMk/>
          <pc:sldMk cId="2179932804" sldId="5208"/>
        </pc:sldMkLst>
      </pc:sldChg>
      <pc:sldChg chg="del">
        <pc:chgData name="Sepehr Tabrizchi" userId="239f9e05-2887-4905-9c09-541a8bdfa211" providerId="ADAL" clId="{9BDD1F11-C9CD-4A53-9DD4-C50457B53F11}" dt="2023-06-01T21:52:21.814" v="141" actId="2696"/>
        <pc:sldMkLst>
          <pc:docMk/>
          <pc:sldMk cId="1277721839" sldId="5209"/>
        </pc:sldMkLst>
      </pc:sldChg>
    </pc:docChg>
  </pc:docChgLst>
  <pc:docChgLst>
    <pc:chgData name="Sepehr Tabrizchi" userId="239f9e05-2887-4905-9c09-541a8bdfa211" providerId="ADAL" clId="{691C36E5-88DB-4EF7-BBFB-5EC64590C1B7}"/>
    <pc:docChg chg="undo custSel modSld">
      <pc:chgData name="Sepehr Tabrizchi" userId="239f9e05-2887-4905-9c09-541a8bdfa211" providerId="ADAL" clId="{691C36E5-88DB-4EF7-BBFB-5EC64590C1B7}" dt="2024-06-14T04:34:32.446" v="75" actId="20577"/>
      <pc:docMkLst>
        <pc:docMk/>
      </pc:docMkLst>
      <pc:sldChg chg="modSp mod">
        <pc:chgData name="Sepehr Tabrizchi" userId="239f9e05-2887-4905-9c09-541a8bdfa211" providerId="ADAL" clId="{691C36E5-88DB-4EF7-BBFB-5EC64590C1B7}" dt="2024-06-14T04:34:23.958" v="72" actId="20577"/>
        <pc:sldMkLst>
          <pc:docMk/>
          <pc:sldMk cId="1959881849" sldId="5223"/>
        </pc:sldMkLst>
      </pc:sldChg>
    </pc:docChg>
  </pc:docChgLst>
  <pc:docChgLst>
    <pc:chgData name="Sepehr Tabrizchi" userId="239f9e05-2887-4905-9c09-541a8bdfa211" providerId="ADAL" clId="{A95C6E82-AB25-4EDC-AF51-110C0F130220}"/>
    <pc:docChg chg="delSld modSld">
      <pc:chgData name="Sepehr Tabrizchi" userId="239f9e05-2887-4905-9c09-541a8bdfa211" providerId="ADAL" clId="{A95C6E82-AB25-4EDC-AF51-110C0F130220}" dt="2023-11-03T17:07:36.925" v="83" actId="20577"/>
      <pc:docMkLst>
        <pc:docMk/>
      </pc:docMkLst>
      <pc:sldChg chg="del">
        <pc:chgData name="Sepehr Tabrizchi" userId="239f9e05-2887-4905-9c09-541a8bdfa211" providerId="ADAL" clId="{A95C6E82-AB25-4EDC-AF51-110C0F130220}" dt="2023-11-03T17:07:13.383" v="39" actId="47"/>
        <pc:sldMkLst>
          <pc:docMk/>
          <pc:sldMk cId="393463788" sldId="5211"/>
        </pc:sldMkLst>
      </pc:sldChg>
      <pc:sldChg chg="del">
        <pc:chgData name="Sepehr Tabrizchi" userId="239f9e05-2887-4905-9c09-541a8bdfa211" providerId="ADAL" clId="{A95C6E82-AB25-4EDC-AF51-110C0F130220}" dt="2023-11-03T17:07:13.383" v="39" actId="47"/>
        <pc:sldMkLst>
          <pc:docMk/>
          <pc:sldMk cId="4262231628" sldId="5212"/>
        </pc:sldMkLst>
      </pc:sldChg>
      <pc:sldChg chg="del">
        <pc:chgData name="Sepehr Tabrizchi" userId="239f9e05-2887-4905-9c09-541a8bdfa211" providerId="ADAL" clId="{A95C6E82-AB25-4EDC-AF51-110C0F130220}" dt="2023-11-03T17:07:16.574" v="40" actId="47"/>
        <pc:sldMkLst>
          <pc:docMk/>
          <pc:sldMk cId="814274121" sldId="5213"/>
        </pc:sldMkLst>
      </pc:sldChg>
      <pc:sldChg chg="del">
        <pc:chgData name="Sepehr Tabrizchi" userId="239f9e05-2887-4905-9c09-541a8bdfa211" providerId="ADAL" clId="{A95C6E82-AB25-4EDC-AF51-110C0F130220}" dt="2023-11-03T17:07:13.383" v="39" actId="47"/>
        <pc:sldMkLst>
          <pc:docMk/>
          <pc:sldMk cId="4112187625" sldId="5214"/>
        </pc:sldMkLst>
      </pc:sldChg>
      <pc:sldChg chg="del">
        <pc:chgData name="Sepehr Tabrizchi" userId="239f9e05-2887-4905-9c09-541a8bdfa211" providerId="ADAL" clId="{A95C6E82-AB25-4EDC-AF51-110C0F130220}" dt="2023-11-03T17:07:13.383" v="39" actId="47"/>
        <pc:sldMkLst>
          <pc:docMk/>
          <pc:sldMk cId="2421220867" sldId="5215"/>
        </pc:sldMkLst>
      </pc:sldChg>
      <pc:sldChg chg="del">
        <pc:chgData name="Sepehr Tabrizchi" userId="239f9e05-2887-4905-9c09-541a8bdfa211" providerId="ADAL" clId="{A95C6E82-AB25-4EDC-AF51-110C0F130220}" dt="2023-11-03T17:07:13.383" v="39" actId="47"/>
        <pc:sldMkLst>
          <pc:docMk/>
          <pc:sldMk cId="617588984" sldId="5216"/>
        </pc:sldMkLst>
      </pc:sldChg>
    </pc:docChg>
  </pc:docChgLst>
  <pc:docChgLst>
    <pc:chgData name="Sepehr Tabrizchi" userId="239f9e05-2887-4905-9c09-541a8bdfa211" providerId="ADAL" clId="{D1FC8505-82FA-4B0E-AC9F-961A88005569}"/>
    <pc:docChg chg="undo custSel modSld">
      <pc:chgData name="Sepehr Tabrizchi" userId="239f9e05-2887-4905-9c09-541a8bdfa211" providerId="ADAL" clId="{D1FC8505-82FA-4B0E-AC9F-961A88005569}" dt="2024-03-21T17:43:19.928" v="104" actId="20577"/>
      <pc:docMkLst>
        <pc:docMk/>
      </pc:docMkLst>
      <pc:sldChg chg="modSp mod">
        <pc:chgData name="Sepehr Tabrizchi" userId="239f9e05-2887-4905-9c09-541a8bdfa211" providerId="ADAL" clId="{D1FC8505-82FA-4B0E-AC9F-961A88005569}" dt="2024-03-21T16:10:46.468" v="103" actId="20577"/>
        <pc:sldMkLst>
          <pc:docMk/>
          <pc:sldMk cId="4254634045" sldId="283"/>
        </pc:sldMkLst>
      </pc:sldChg>
      <pc:sldChg chg="modSp mod">
        <pc:chgData name="Sepehr Tabrizchi" userId="239f9e05-2887-4905-9c09-541a8bdfa211" providerId="ADAL" clId="{D1FC8505-82FA-4B0E-AC9F-961A88005569}" dt="2024-03-21T16:08:33.114" v="5" actId="20577"/>
        <pc:sldMkLst>
          <pc:docMk/>
          <pc:sldMk cId="461169367" sldId="5198"/>
        </pc:sldMkLst>
      </pc:sldChg>
      <pc:sldChg chg="modSp mod">
        <pc:chgData name="Sepehr Tabrizchi" userId="239f9e05-2887-4905-9c09-541a8bdfa211" providerId="ADAL" clId="{D1FC8505-82FA-4B0E-AC9F-961A88005569}" dt="2024-03-21T17:43:19.928" v="104" actId="20577"/>
        <pc:sldMkLst>
          <pc:docMk/>
          <pc:sldMk cId="2722480796" sldId="5209"/>
        </pc:sldMkLst>
      </pc:sldChg>
    </pc:docChg>
  </pc:docChgLst>
  <pc:docChgLst>
    <pc:chgData name="Sepehr Tabrizchi" userId="239f9e05-2887-4905-9c09-541a8bdfa211" providerId="ADAL" clId="{62660187-B786-4500-9DF5-3E83BBF73B6F}"/>
    <pc:docChg chg="custSel modSld">
      <pc:chgData name="Sepehr Tabrizchi" userId="239f9e05-2887-4905-9c09-541a8bdfa211" providerId="ADAL" clId="{62660187-B786-4500-9DF5-3E83BBF73B6F}" dt="2024-05-17T15:00:55.754" v="196" actId="313"/>
      <pc:docMkLst>
        <pc:docMk/>
      </pc:docMkLst>
    </pc:docChg>
  </pc:docChgLst>
  <pc:docChgLst>
    <pc:chgData name="Sepehr Tabrizchi" userId="239f9e05-2887-4905-9c09-541a8bdfa211" providerId="ADAL" clId="{9BAC8CEC-E794-4E0D-A1B4-27C221C50641}"/>
    <pc:docChg chg="undo custSel modSld">
      <pc:chgData name="Sepehr Tabrizchi" userId="239f9e05-2887-4905-9c09-541a8bdfa211" providerId="ADAL" clId="{9BAC8CEC-E794-4E0D-A1B4-27C221C50641}" dt="2023-09-08T19:11:45.672" v="216" actId="6549"/>
      <pc:docMkLst>
        <pc:docMk/>
      </pc:docMkLst>
      <pc:sldChg chg="modSp mod">
        <pc:chgData name="Sepehr Tabrizchi" userId="239f9e05-2887-4905-9c09-541a8bdfa211" providerId="ADAL" clId="{9BAC8CEC-E794-4E0D-A1B4-27C221C50641}" dt="2023-09-08T19:10:29.399" v="148" actId="20577"/>
        <pc:sldMkLst>
          <pc:docMk/>
          <pc:sldMk cId="4254634045" sldId="283"/>
        </pc:sldMkLst>
      </pc:sldChg>
      <pc:sldChg chg="modSp mod">
        <pc:chgData name="Sepehr Tabrizchi" userId="239f9e05-2887-4905-9c09-541a8bdfa211" providerId="ADAL" clId="{9BAC8CEC-E794-4E0D-A1B4-27C221C50641}" dt="2023-09-08T19:08:46.640" v="0" actId="20577"/>
        <pc:sldMkLst>
          <pc:docMk/>
          <pc:sldMk cId="461169367" sldId="5198"/>
        </pc:sldMkLst>
      </pc:sldChg>
      <pc:sldChg chg="modSp mod">
        <pc:chgData name="Sepehr Tabrizchi" userId="239f9e05-2887-4905-9c09-541a8bdfa211" providerId="ADAL" clId="{9BAC8CEC-E794-4E0D-A1B4-27C221C50641}" dt="2023-09-08T19:11:45.672" v="216" actId="6549"/>
        <pc:sldMkLst>
          <pc:docMk/>
          <pc:sldMk cId="3368844563" sldId="5204"/>
        </pc:sldMkLst>
      </pc:sldChg>
      <pc:sldChg chg="modSp mod">
        <pc:chgData name="Sepehr Tabrizchi" userId="239f9e05-2887-4905-9c09-541a8bdfa211" providerId="ADAL" clId="{9BAC8CEC-E794-4E0D-A1B4-27C221C50641}" dt="2023-09-08T19:11:21.239" v="206" actId="20577"/>
        <pc:sldMkLst>
          <pc:docMk/>
          <pc:sldMk cId="2722480796" sldId="520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1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EF9235F4-4899-4551-8301-7FAE0FEEF253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6438" y="1160463"/>
            <a:ext cx="5572125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67780"/>
            <a:ext cx="5588000" cy="3655458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3CB6B294-C0A5-4E46-B092-094F006EE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32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6B294-C0A5-4E46-B092-094F006EE1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67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6438" y="1160463"/>
            <a:ext cx="5572125" cy="3133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6B294-C0A5-4E46-B092-094F006EE1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17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6438" y="1160463"/>
            <a:ext cx="5572125" cy="31337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6B294-C0A5-4E46-B092-094F006EE1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94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FC53B5-4074-64B5-FD65-2C3579B1A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FFE460-24D1-9914-9F2D-01E22A0492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EB4379-C0E8-F5A7-223B-39C8B6294C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D52F6-2996-0B4A-B2C3-69E427FA34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6B294-C0A5-4E46-B092-094F006EE1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42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7CB7BB01-0FCF-BB48-9093-0CCB519F3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411" y="57478"/>
            <a:ext cx="11360369" cy="727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AD598D4-0FDB-0348-93E1-136D6D8F14C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20691" y="1014461"/>
            <a:ext cx="11360151" cy="550269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2286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Big title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ctrTitle"/>
          </p:nvPr>
        </p:nvSpPr>
        <p:spPr>
          <a:xfrm flipH="1">
            <a:off x="1591372" y="2148200"/>
            <a:ext cx="6927600" cy="2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2pPr>
            <a:lvl3pPr lvl="2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3pPr>
            <a:lvl4pPr lvl="3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4pPr>
            <a:lvl5pPr lvl="4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5pPr>
            <a:lvl6pPr lvl="5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6pPr>
            <a:lvl7pPr lvl="6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7pPr>
            <a:lvl8pPr lvl="7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8pPr>
            <a:lvl9pPr lvl="8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49813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CCE04AB-DF70-4E43-85B6-1660C0090484}"/>
              </a:ext>
            </a:extLst>
          </p:cNvPr>
          <p:cNvCxnSpPr>
            <a:cxnSpLocks/>
          </p:cNvCxnSpPr>
          <p:nvPr userDrawn="1"/>
        </p:nvCxnSpPr>
        <p:spPr>
          <a:xfrm>
            <a:off x="411220" y="752885"/>
            <a:ext cx="11369565" cy="0"/>
          </a:xfrm>
          <a:prstGeom prst="line">
            <a:avLst/>
          </a:prstGeom>
          <a:ln w="25400">
            <a:solidFill>
              <a:srgbClr val="D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Placeholder 1">
            <a:extLst>
              <a:ext uri="{FF2B5EF4-FFF2-40B4-BE49-F238E27FC236}">
                <a16:creationId xmlns:a16="http://schemas.microsoft.com/office/drawing/2014/main" id="{67C977A5-70D6-5F4C-9B23-C4D1315B6D68}"/>
              </a:ext>
            </a:extLst>
          </p:cNvPr>
          <p:cNvSpPr txBox="1">
            <a:spLocks/>
          </p:cNvSpPr>
          <p:nvPr userDrawn="1"/>
        </p:nvSpPr>
        <p:spPr>
          <a:xfrm>
            <a:off x="420411" y="57478"/>
            <a:ext cx="11360369" cy="727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6D4D4E54-76C0-2542-97F2-ED101151E25B}"/>
              </a:ext>
            </a:extLst>
          </p:cNvPr>
          <p:cNvSpPr txBox="1">
            <a:spLocks/>
          </p:cNvSpPr>
          <p:nvPr userDrawn="1"/>
        </p:nvSpPr>
        <p:spPr>
          <a:xfrm>
            <a:off x="420691" y="1014461"/>
            <a:ext cx="11360151" cy="55026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CBE7F4F-6824-0345-B68F-860EAF45E58D}"/>
              </a:ext>
            </a:extLst>
          </p:cNvPr>
          <p:cNvSpPr/>
          <p:nvPr userDrawn="1"/>
        </p:nvSpPr>
        <p:spPr>
          <a:xfrm>
            <a:off x="0" y="6586990"/>
            <a:ext cx="12192000" cy="170272"/>
          </a:xfrm>
          <a:prstGeom prst="rect">
            <a:avLst/>
          </a:prstGeom>
          <a:solidFill>
            <a:srgbClr val="D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8A7835-0C7C-F046-B555-E56D4D95274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650133" y="6557708"/>
            <a:ext cx="541867" cy="22057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>
              <a:defRPr/>
            </a:pPr>
            <a:fld id="{0915467B-C37D-4D40-AF00-15BB81BE187C}" type="slidenum">
              <a:rPr lang="en-US" sz="1100" b="0" i="0" smtClean="0">
                <a:solidFill>
                  <a:schemeClr val="bg1"/>
                </a:solidFill>
                <a:latin typeface="Arial Narrow" panose="020B0606020202030204" pitchFamily="34" charset="0"/>
              </a:rPr>
              <a:pPr>
                <a:defRPr/>
              </a:pPr>
              <a:t>‹#›</a:t>
            </a:fld>
            <a:endParaRPr lang="en-US" sz="1100" b="0" i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3" name="Picture 2" descr="UIC Logo">
            <a:extLst>
              <a:ext uri="{FF2B5EF4-FFF2-40B4-BE49-F238E27FC236}">
                <a16:creationId xmlns:a16="http://schemas.microsoft.com/office/drawing/2014/main" id="{2DA11BC7-C1ED-467E-0B3A-E1E1C421AC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22549" t="22484" r="22288" b="22876"/>
          <a:stretch/>
        </p:blipFill>
        <p:spPr>
          <a:xfrm>
            <a:off x="11350715" y="80974"/>
            <a:ext cx="598835" cy="602073"/>
          </a:xfrm>
          <a:prstGeom prst="rect">
            <a:avLst/>
          </a:prstGeom>
        </p:spPr>
      </p:pic>
      <p:pic>
        <p:nvPicPr>
          <p:cNvPr id="4" name="Picture 3" descr="A logo with a battery in the middle&#10;&#10;AI-generated content may be incorrect.">
            <a:extLst>
              <a:ext uri="{FF2B5EF4-FFF2-40B4-BE49-F238E27FC236}">
                <a16:creationId xmlns:a16="http://schemas.microsoft.com/office/drawing/2014/main" id="{C5F893BC-F6C2-2E56-D017-AB779B5A927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8" t="5824" r="2054" b="31862"/>
          <a:stretch>
            <a:fillRect/>
          </a:stretch>
        </p:blipFill>
        <p:spPr>
          <a:xfrm>
            <a:off x="0" y="6062662"/>
            <a:ext cx="1404938" cy="79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45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3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logo with a battery in the middle&#10;&#10;AI-generated content may be incorrect.">
            <a:extLst>
              <a:ext uri="{FF2B5EF4-FFF2-40B4-BE49-F238E27FC236}">
                <a16:creationId xmlns:a16="http://schemas.microsoft.com/office/drawing/2014/main" id="{697ADC9B-09C2-2DAF-E51F-D15D839666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8" t="5824" r="2054" b="31862"/>
          <a:stretch>
            <a:fillRect/>
          </a:stretch>
        </p:blipFill>
        <p:spPr>
          <a:xfrm>
            <a:off x="0" y="6062662"/>
            <a:ext cx="1404938" cy="795338"/>
          </a:xfrm>
          <a:prstGeom prst="rect">
            <a:avLst/>
          </a:prstGeom>
        </p:spPr>
      </p:pic>
      <p:sp>
        <p:nvSpPr>
          <p:cNvPr id="11" name="Google Shape;90;p1">
            <a:extLst>
              <a:ext uri="{FF2B5EF4-FFF2-40B4-BE49-F238E27FC236}">
                <a16:creationId xmlns:a16="http://schemas.microsoft.com/office/drawing/2014/main" id="{BFD77CA2-2489-3A77-380C-5B5FD612A105}"/>
              </a:ext>
            </a:extLst>
          </p:cNvPr>
          <p:cNvSpPr txBox="1">
            <a:spLocks/>
          </p:cNvSpPr>
          <p:nvPr/>
        </p:nvSpPr>
        <p:spPr>
          <a:xfrm>
            <a:off x="0" y="1053384"/>
            <a:ext cx="12192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defTabSz="914400">
              <a:buClr>
                <a:srgbClr val="FFFFFF"/>
              </a:buClr>
              <a:defRPr/>
            </a:pPr>
            <a:r>
              <a:rPr lang="en-US" sz="3200" dirty="0" err="1">
                <a:solidFill>
                  <a:schemeClr val="tx1"/>
                </a:solidFill>
              </a:rPr>
              <a:t>SunSift</a:t>
            </a:r>
            <a:r>
              <a:rPr lang="en-US" sz="3200" dirty="0">
                <a:solidFill>
                  <a:schemeClr val="tx1"/>
                </a:solidFill>
              </a:rPr>
              <a:t>: Solar-Powered Intelligent Sensing through Informative Sample Selection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91;p1">
            <a:extLst>
              <a:ext uri="{FF2B5EF4-FFF2-40B4-BE49-F238E27FC236}">
                <a16:creationId xmlns:a16="http://schemas.microsoft.com/office/drawing/2014/main" id="{B09E3AE1-BE97-962C-C474-B9EDB592010E}"/>
              </a:ext>
            </a:extLst>
          </p:cNvPr>
          <p:cNvSpPr txBox="1">
            <a:spLocks/>
          </p:cNvSpPr>
          <p:nvPr/>
        </p:nvSpPr>
        <p:spPr>
          <a:xfrm>
            <a:off x="1524000" y="3696345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tabLst/>
              <a:defRPr/>
            </a:pPr>
            <a:r>
              <a:rPr lang="en-US" kern="0" dirty="0">
                <a:solidFill>
                  <a:schemeClr val="tx1"/>
                </a:solidFill>
              </a:rPr>
              <a:t>Shayan Gerami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Department of Electrical and Computer Engineering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University of Illinois Chicago</a:t>
            </a:r>
          </a:p>
        </p:txBody>
      </p:sp>
    </p:spTree>
    <p:extLst>
      <p:ext uri="{BB962C8B-B14F-4D97-AF65-F5344CB8AC3E}">
        <p14:creationId xmlns:p14="http://schemas.microsoft.com/office/powerpoint/2010/main" val="461169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F82C9C-354E-1642-87EF-E236CD1EC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Arial Rounded MT Bold" panose="020F0704030504030204" pitchFamily="34" charset="0"/>
                <a:ea typeface="Arial Unicode MS"/>
                <a:cs typeface="Rajdhani" panose="02000000000000000000" charset="0"/>
                <a:sym typeface="Exo 2"/>
              </a:rPr>
              <a:t>Introduction</a:t>
            </a:r>
            <a:endParaRPr lang="en-US" sz="4400" dirty="0">
              <a:solidFill>
                <a:srgbClr val="002060"/>
              </a:solidFill>
              <a:latin typeface="Arial Rounded MT Bold" panose="020F0704030504030204" pitchFamily="34" charset="0"/>
              <a:ea typeface="Arial Unicode MS"/>
              <a:cs typeface="Rajdhani" panose="02000000000000000000" charset="0"/>
              <a:sym typeface="Exo 2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03E980-3491-4D9C-D150-E1800C19A0A7}"/>
              </a:ext>
            </a:extLst>
          </p:cNvPr>
          <p:cNvSpPr>
            <a:spLocks noGrp="1" noChangeArrowheads="1"/>
          </p:cNvSpPr>
          <p:nvPr>
            <p:ph type="body" idx="13"/>
          </p:nvPr>
        </p:nvSpPr>
        <p:spPr bwMode="auto">
          <a:xfrm>
            <a:off x="588799" y="1536174"/>
            <a:ext cx="1101440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Edge computing is expanding with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billions of IoT devices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smart cities, healthcare, and agriculture.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Energy-harvesting IoT devices suffer from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unpredictable power loss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making deep learning tasks unreliable.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SunSift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enables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batteryless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CNN inference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 energy-harvesting nodes, supporting sustainable and autonomous edge intelligence.</a:t>
            </a:r>
          </a:p>
        </p:txBody>
      </p:sp>
    </p:spTree>
    <p:extLst>
      <p:ext uri="{BB962C8B-B14F-4D97-AF65-F5344CB8AC3E}">
        <p14:creationId xmlns:p14="http://schemas.microsoft.com/office/powerpoint/2010/main" val="1959881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F82C9C-354E-1642-87EF-E236CD1EC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Arial Rounded MT Bold" panose="020F0704030504030204" pitchFamily="34" charset="0"/>
                <a:ea typeface="Arial Unicode MS"/>
                <a:cs typeface="Rajdhani" panose="02000000000000000000" charset="0"/>
                <a:sym typeface="Exo 2"/>
              </a:rPr>
              <a:t>Solution and Prototype</a:t>
            </a:r>
            <a:endParaRPr lang="en-US" sz="4400" dirty="0">
              <a:solidFill>
                <a:srgbClr val="002060"/>
              </a:solidFill>
              <a:latin typeface="Arial Rounded MT Bold" panose="020F0704030504030204" pitchFamily="34" charset="0"/>
              <a:ea typeface="Arial Unicode MS"/>
              <a:cs typeface="Rajdhani" panose="02000000000000000000" charset="0"/>
              <a:sym typeface="Exo 2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B963E8A-3352-14DD-2460-D54348F4F709}"/>
              </a:ext>
            </a:extLst>
          </p:cNvPr>
          <p:cNvSpPr>
            <a:spLocks noGrp="1" noChangeArrowheads="1"/>
          </p:cNvSpPr>
          <p:nvPr>
            <p:ph type="body" idx="13"/>
          </p:nvPr>
        </p:nvSpPr>
        <p:spPr bwMode="auto">
          <a:xfrm>
            <a:off x="228600" y="1184770"/>
            <a:ext cx="5867400" cy="200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Voltage-driven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finite state machine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manages </a:t>
            </a:r>
            <a:r>
              <a:rPr kumimoji="0" lang="en-US" altLang="en-US" sz="20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sensing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0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computing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0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0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transmitting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20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sleeping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000" dirty="0"/>
          </a:p>
        </p:txBody>
      </p:sp>
      <p:pic>
        <p:nvPicPr>
          <p:cNvPr id="5" name="Picture 4" descr="A diagram of a power supply system&#10;&#10;AI-generated content may be incorrect.">
            <a:extLst>
              <a:ext uri="{FF2B5EF4-FFF2-40B4-BE49-F238E27FC236}">
                <a16:creationId xmlns:a16="http://schemas.microsoft.com/office/drawing/2014/main" id="{C218EF4E-D747-5A95-3307-29B6212305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345" y="2185044"/>
            <a:ext cx="2478174" cy="23213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641BE5-AAFC-082A-2585-11A5A1B6204E}"/>
              </a:ext>
            </a:extLst>
          </p:cNvPr>
          <p:cNvSpPr txBox="1"/>
          <p:nvPr/>
        </p:nvSpPr>
        <p:spPr>
          <a:xfrm>
            <a:off x="151596" y="2464066"/>
            <a:ext cx="40931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Arial" panose="020B0604020202020204" pitchFamily="34" charset="0"/>
              </a:rPr>
              <a:t>Selective MRAM checkpointing</a:t>
            </a:r>
            <a:r>
              <a:rPr lang="en-US" altLang="en-US" sz="2000" dirty="0">
                <a:latin typeface="Arial" panose="020B0604020202020204" pitchFamily="34" charset="0"/>
              </a:rPr>
              <a:t> saves essential data before power loss.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2A8696-706C-A709-F346-15AC71D61ECF}"/>
              </a:ext>
            </a:extLst>
          </p:cNvPr>
          <p:cNvSpPr txBox="1"/>
          <p:nvPr/>
        </p:nvSpPr>
        <p:spPr>
          <a:xfrm>
            <a:off x="151596" y="4682080"/>
            <a:ext cx="61240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Integrated with </a:t>
            </a:r>
            <a:r>
              <a:rPr lang="en-US" altLang="en-US" sz="2000" b="1" dirty="0">
                <a:latin typeface="Arial" panose="020B0604020202020204" pitchFamily="34" charset="0"/>
              </a:rPr>
              <a:t>TensorFlow Lite for Microcontrollers</a:t>
            </a:r>
            <a:r>
              <a:rPr lang="en-US" altLang="en-US" sz="2000" dirty="0">
                <a:latin typeface="Arial" panose="020B0604020202020204" pitchFamily="34" charset="0"/>
              </a:rPr>
              <a:t> to classify informative vs. non-informative samples for federated learning.</a:t>
            </a:r>
          </a:p>
          <a:p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24D0EE-EB02-BE89-5CBE-9BDA4D4551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8188" y="1244655"/>
            <a:ext cx="5465212" cy="436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844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C89E8-618A-22EB-4D59-69C8EB2B2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Results and Summary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88B5-3A6B-7E70-CC9D-71D99BC74688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30469" y="1224229"/>
            <a:ext cx="7138736" cy="4772310"/>
          </a:xfrm>
        </p:spPr>
        <p:txBody>
          <a:bodyPr/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Achieved </a:t>
            </a:r>
            <a:r>
              <a:rPr lang="en-US" sz="2400" b="1" dirty="0"/>
              <a:t>71.51 % accuracy</a:t>
            </a:r>
            <a:r>
              <a:rPr lang="en-US" sz="2400" dirty="0"/>
              <a:t> in identifying informative CIFAR-10 samples despite frequent power interruptions.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Provides a foundation for distributed federated learning on energy-harvesting IoT devices.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EC5214B4-8BF2-F244-6F05-3E7032626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832" y="1486543"/>
            <a:ext cx="3907857" cy="3884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293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28405C-C5DE-5FB0-20B5-42CD79752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logo with a battery in the middle&#10;&#10;AI-generated content may be incorrect.">
            <a:extLst>
              <a:ext uri="{FF2B5EF4-FFF2-40B4-BE49-F238E27FC236}">
                <a16:creationId xmlns:a16="http://schemas.microsoft.com/office/drawing/2014/main" id="{FB83F75E-4F9A-49C0-A7FA-FD069B31D1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8" t="5824" r="2054" b="31862"/>
          <a:stretch>
            <a:fillRect/>
          </a:stretch>
        </p:blipFill>
        <p:spPr>
          <a:xfrm>
            <a:off x="0" y="6062662"/>
            <a:ext cx="1404938" cy="795338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9081934-0626-260C-C7DD-FD880CE1F0BC}"/>
              </a:ext>
            </a:extLst>
          </p:cNvPr>
          <p:cNvSpPr txBox="1">
            <a:spLocks/>
          </p:cNvSpPr>
          <p:nvPr/>
        </p:nvSpPr>
        <p:spPr>
          <a:xfrm>
            <a:off x="1660188" y="3460283"/>
            <a:ext cx="8871625" cy="713891"/>
          </a:xfrm>
          <a:prstGeom prst="rect">
            <a:avLst/>
          </a:prstGeom>
        </p:spPr>
        <p:txBody>
          <a:bodyPr anchor="ctr"/>
          <a:lstStyle>
            <a:lvl1pPr mar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spcBef>
                <a:spcPct val="0"/>
              </a:spcBef>
            </a:pPr>
            <a:r>
              <a:rPr lang="en-US" sz="3600" dirty="0">
                <a:solidFill>
                  <a:srgbClr val="8C2232"/>
                </a:solidFill>
                <a:latin typeface="Arial Rounded MT Bold" panose="020F0704030504030204" pitchFamily="34" charset="77"/>
                <a:ea typeface="+mj-ea"/>
                <a:cs typeface="+mj-cs"/>
              </a:rPr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5AA6A-5093-3141-7B0C-71F69A82FA65}"/>
              </a:ext>
            </a:extLst>
          </p:cNvPr>
          <p:cNvSpPr txBox="1">
            <a:spLocks/>
          </p:cNvSpPr>
          <p:nvPr/>
        </p:nvSpPr>
        <p:spPr>
          <a:xfrm>
            <a:off x="1660187" y="4228995"/>
            <a:ext cx="8871626" cy="1444419"/>
          </a:xfrm>
          <a:prstGeom prst="rect">
            <a:avLst/>
          </a:prstGeom>
        </p:spPr>
        <p:txBody>
          <a:bodyPr anchor="ctr"/>
          <a:lstStyle>
            <a:lvl1pPr mar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 baseline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spcBef>
                <a:spcPts val="400"/>
              </a:spcBef>
            </a:pPr>
            <a:r>
              <a:rPr lang="en-US" altLang="ko-KR" sz="2400" b="1" dirty="0">
                <a:solidFill>
                  <a:schemeClr val="tx1"/>
                </a:solidFill>
                <a:latin typeface="Arial" panose="020B0604020202020204" pitchFamily="34" charset="0"/>
              </a:rPr>
              <a:t>Shayan Gerami</a:t>
            </a:r>
          </a:p>
          <a:p>
            <a:pPr>
              <a:spcBef>
                <a:spcPts val="400"/>
              </a:spcBef>
            </a:pPr>
            <a:r>
              <a:rPr lang="en-US" altLang="ko-KR" dirty="0">
                <a:solidFill>
                  <a:srgbClr val="002060"/>
                </a:solidFill>
                <a:latin typeface="Arial" panose="020B0604020202020204" pitchFamily="34" charset="0"/>
              </a:rPr>
              <a:t>sgera@uic.edu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endParaRPr lang="en-US" altLang="ko-KR" sz="2400" b="1" dirty="0">
              <a:solidFill>
                <a:schemeClr val="tx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8D076C-082D-1AE0-58EE-D5059CF47F0A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76300" y="892481"/>
            <a:ext cx="2613905" cy="251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86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CF000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e202cd47-7a56-4baa-99e3-e3b71a7c77dd}" enabled="0" method="" siteId="{e202cd47-7a56-4baa-99e3-e3b71a7c77d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</TotalTime>
  <Words>163</Words>
  <Application>Microsoft Office PowerPoint</Application>
  <PresentationFormat>Widescreen</PresentationFormat>
  <Paragraphs>32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Narrow</vt:lpstr>
      <vt:lpstr>Arial Rounded MT Bold</vt:lpstr>
      <vt:lpstr>Calibri</vt:lpstr>
      <vt:lpstr>Rajdhani</vt:lpstr>
      <vt:lpstr>Office Theme</vt:lpstr>
      <vt:lpstr>PowerPoint Presentation</vt:lpstr>
      <vt:lpstr>Introduction</vt:lpstr>
      <vt:lpstr>Solution and Prototype</vt:lpstr>
      <vt:lpstr>Results and 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CUT</dc:title>
  <dc:creator>Arman</dc:creator>
  <cp:lastModifiedBy>Gerami, Shayan</cp:lastModifiedBy>
  <cp:revision>2</cp:revision>
  <cp:lastPrinted>2022-08-18T17:19:21Z</cp:lastPrinted>
  <dcterms:created xsi:type="dcterms:W3CDTF">2020-07-24T16:02:53Z</dcterms:created>
  <dcterms:modified xsi:type="dcterms:W3CDTF">2025-09-30T05:36:32Z</dcterms:modified>
</cp:coreProperties>
</file>