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022-51C5-4AA0-9DA3-76086857A1DD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6A15-992C-42FF-8E77-9F22AB4EA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54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022-51C5-4AA0-9DA3-76086857A1DD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6A15-992C-42FF-8E77-9F22AB4EA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43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022-51C5-4AA0-9DA3-76086857A1DD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6A15-992C-42FF-8E77-9F22AB4EA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12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022-51C5-4AA0-9DA3-76086857A1DD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6A15-992C-42FF-8E77-9F22AB4EA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23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022-51C5-4AA0-9DA3-76086857A1DD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6A15-992C-42FF-8E77-9F22AB4EA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90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022-51C5-4AA0-9DA3-76086857A1DD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6A15-992C-42FF-8E77-9F22AB4EA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27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022-51C5-4AA0-9DA3-76086857A1DD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6A15-992C-42FF-8E77-9F22AB4EA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86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022-51C5-4AA0-9DA3-76086857A1DD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6A15-992C-42FF-8E77-9F22AB4EA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16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022-51C5-4AA0-9DA3-76086857A1DD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6A15-992C-42FF-8E77-9F22AB4EA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03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022-51C5-4AA0-9DA3-76086857A1DD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6A15-992C-42FF-8E77-9F22AB4EA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01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022-51C5-4AA0-9DA3-76086857A1DD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6A15-992C-42FF-8E77-9F22AB4EA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00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EC022-51C5-4AA0-9DA3-76086857A1DD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E6A15-992C-42FF-8E77-9F22AB4EA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78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 蕭漢威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教授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A1023318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林書弘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2016/04/21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500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 smtClean="0"/>
              <a:t>SAPI </a:t>
            </a:r>
          </a:p>
          <a:p>
            <a:pPr marL="0" indent="0">
              <a:buNone/>
            </a:pPr>
            <a:r>
              <a:rPr lang="en-US" altLang="zh-TW" dirty="0" smtClean="0"/>
              <a:t>https://www.microsoft.com/en-us/download/details.aspx?id=10121</a:t>
            </a:r>
          </a:p>
          <a:p>
            <a:r>
              <a:rPr lang="zh-TW" altLang="en-US" dirty="0" smtClean="0"/>
              <a:t>安裝 </a:t>
            </a:r>
            <a:r>
              <a:rPr lang="en-US" altLang="zh-TW" dirty="0" smtClean="0"/>
              <a:t>win32</a:t>
            </a:r>
            <a:r>
              <a:rPr lang="zh-TW" altLang="en-US" dirty="0" smtClean="0"/>
              <a:t>  增強工具</a:t>
            </a:r>
            <a:endParaRPr lang="en-US" altLang="zh-TW" dirty="0" smtClean="0"/>
          </a:p>
          <a:p>
            <a:r>
              <a:rPr lang="zh-TW" altLang="en-US" dirty="0" smtClean="0"/>
              <a:t>安裝</a:t>
            </a:r>
            <a:r>
              <a:rPr lang="zh-TW" altLang="en-US" dirty="0"/>
              <a:t> </a:t>
            </a:r>
            <a:r>
              <a:rPr lang="en-US" altLang="zh-TW" dirty="0" smtClean="0"/>
              <a:t>speech  pip install speech</a:t>
            </a:r>
          </a:p>
          <a:p>
            <a:r>
              <a:rPr lang="zh-TW" altLang="en-US" dirty="0" smtClean="0"/>
              <a:t>使用語言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Englis</a:t>
            </a:r>
            <a:r>
              <a:rPr lang="en-US" altLang="zh-TW" dirty="0"/>
              <a:t>h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938" t="2858" r="-1"/>
          <a:stretch/>
        </p:blipFill>
        <p:spPr>
          <a:xfrm>
            <a:off x="1484026" y="809470"/>
            <a:ext cx="8412066" cy="480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優缺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優點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提供一個簡單的方法，能夠定義專屬於自己的語音範本來控制電腦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缺點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語音辨識準確度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低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，語言辨識需要設定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靠眼睛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，因此對視障者並不友善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70</Words>
  <Application>Microsoft Office PowerPoint</Application>
  <PresentationFormat>自訂</PresentationFormat>
  <Paragraphs>13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Python Speech</vt:lpstr>
      <vt:lpstr>PowerPoint 簡報</vt:lpstr>
      <vt:lpstr>優缺點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SAPI + Speech</dc:title>
  <dc:creator>God</dc:creator>
  <cp:lastModifiedBy>USER</cp:lastModifiedBy>
  <cp:revision>4</cp:revision>
  <dcterms:created xsi:type="dcterms:W3CDTF">2016-04-21T03:19:12Z</dcterms:created>
  <dcterms:modified xsi:type="dcterms:W3CDTF">2016-04-21T07:42:48Z</dcterms:modified>
</cp:coreProperties>
</file>