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E08"/>
    <a:srgbClr val="F6CC84"/>
    <a:srgbClr val="E33884"/>
    <a:srgbClr val="37A7D9"/>
    <a:srgbClr val="4CC7AA"/>
    <a:srgbClr val="EE9CC0"/>
    <a:srgbClr val="9CD2EA"/>
    <a:srgbClr val="A6E1D3"/>
    <a:srgbClr val="28806B"/>
    <a:srgbClr val="267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-82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2016/6/16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0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2016/6/16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13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2016/6/16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92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2016/6/16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90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2016/6/16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84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2016/6/16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20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2016/6/16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40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2016/6/16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53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2016/6/16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文本框 19"/>
          <p:cNvSpPr txBox="1"/>
          <p:nvPr userDrawn="1"/>
        </p:nvSpPr>
        <p:spPr>
          <a:xfrm>
            <a:off x="2" y="1185599"/>
            <a:ext cx="12191998" cy="646331"/>
          </a:xfrm>
          <a:prstGeom prst="rect">
            <a:avLst/>
          </a:prstGeom>
          <a:solidFill>
            <a:srgbClr val="F69E08">
              <a:alpha val="38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559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2016/6/16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7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2016/6/16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31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55F91-34D3-4597-8FBD-0A7760D44F41}" type="datetimeFigureOut">
              <a:rPr lang="zh-CN" altLang="en-US" smtClean="0"/>
              <a:pPr/>
              <a:t>2016/6/16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80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9251893" y="2364778"/>
            <a:ext cx="546214" cy="546214"/>
          </a:xfrm>
          <a:prstGeom prst="ellipse">
            <a:avLst/>
          </a:prstGeom>
          <a:solidFill>
            <a:srgbClr val="37A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393893" y="1653521"/>
            <a:ext cx="394156" cy="394156"/>
          </a:xfrm>
          <a:prstGeom prst="ellipse">
            <a:avLst/>
          </a:prstGeom>
          <a:solidFill>
            <a:srgbClr val="FE6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1426383" y="2513235"/>
            <a:ext cx="228245" cy="228245"/>
          </a:xfrm>
          <a:prstGeom prst="ellipse">
            <a:avLst/>
          </a:prstGeom>
          <a:solidFill>
            <a:srgbClr val="E33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699537" y="2001061"/>
            <a:ext cx="93232" cy="93232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128475" y="2681248"/>
            <a:ext cx="93232" cy="932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10165617" y="1539398"/>
            <a:ext cx="228245" cy="228245"/>
          </a:xfrm>
          <a:prstGeom prst="ellipse">
            <a:avLst/>
          </a:prstGeom>
          <a:solidFill>
            <a:srgbClr val="267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 flipV="1">
            <a:off x="11030634" y="2094293"/>
            <a:ext cx="664294" cy="773419"/>
            <a:chOff x="280875" y="2330441"/>
            <a:chExt cx="664294" cy="773419"/>
          </a:xfrm>
          <a:solidFill>
            <a:schemeClr val="bg1">
              <a:lumMod val="50000"/>
            </a:schemeClr>
          </a:solidFill>
        </p:grpSpPr>
        <p:sp>
          <p:nvSpPr>
            <p:cNvPr id="27" name="椭圆 26"/>
            <p:cNvSpPr/>
            <p:nvPr/>
          </p:nvSpPr>
          <p:spPr>
            <a:xfrm flipH="1">
              <a:off x="851937" y="2330441"/>
              <a:ext cx="93232" cy="932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flipH="1">
              <a:off x="280875" y="3010628"/>
              <a:ext cx="93232" cy="932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Copyright Notice"/>
          <p:cNvSpPr>
            <a:spLocks/>
          </p:cNvSpPr>
          <p:nvPr/>
        </p:nvSpPr>
        <p:spPr bwMode="auto">
          <a:xfrm>
            <a:off x="3135519" y="2211906"/>
            <a:ext cx="5920963" cy="988763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6000" b="1" cap="small" dirty="0" smtClean="0">
                <a:solidFill>
                  <a:srgbClr val="267FAB"/>
                </a:solidFill>
                <a:ea typeface="微软雅黑" panose="020B0503020204020204" pitchFamily="34" charset="-122"/>
              </a:rPr>
              <a:t>PYTHON</a:t>
            </a:r>
            <a:r>
              <a:rPr lang="zh-TW" altLang="en-US" sz="6000" b="1" cap="small" dirty="0" smtClean="0">
                <a:solidFill>
                  <a:srgbClr val="267FAB"/>
                </a:solidFill>
                <a:ea typeface="微软雅黑" panose="020B0503020204020204" pitchFamily="34" charset="-122"/>
              </a:rPr>
              <a:t>期末報告</a:t>
            </a:r>
            <a:endParaRPr lang="en-US" sz="6000" b="1" cap="small" dirty="0">
              <a:solidFill>
                <a:srgbClr val="267FAB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445626" y="3357562"/>
            <a:ext cx="5233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err="1" smtClean="0">
                <a:solidFill>
                  <a:srgbClr val="F69E08"/>
                </a:solidFill>
              </a:rPr>
              <a:t>SpeechRecognition</a:t>
            </a:r>
            <a:r>
              <a:rPr lang="en-US" altLang="zh-TW" sz="2800" b="1" dirty="0" smtClean="0">
                <a:solidFill>
                  <a:srgbClr val="F69E08"/>
                </a:solidFill>
              </a:rPr>
              <a:t> + </a:t>
            </a:r>
            <a:r>
              <a:rPr lang="en-US" altLang="zh-TW" sz="2800" b="1" dirty="0" err="1" smtClean="0">
                <a:solidFill>
                  <a:srgbClr val="F69E08"/>
                </a:solidFill>
              </a:rPr>
              <a:t>mechinanize</a:t>
            </a:r>
            <a:endParaRPr lang="en-US" altLang="zh-TW" sz="2800" b="1" dirty="0" smtClean="0">
              <a:solidFill>
                <a:srgbClr val="F69E08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26920" y="4340156"/>
            <a:ext cx="38526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指導教授：蕭漢威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老師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林書弘、陳岱怡</a:t>
            </a:r>
          </a:p>
        </p:txBody>
      </p:sp>
    </p:spTree>
    <p:extLst>
      <p:ext uri="{BB962C8B-B14F-4D97-AF65-F5344CB8AC3E}">
        <p14:creationId xmlns:p14="http://schemas.microsoft.com/office/powerpoint/2010/main" val="426111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85763" y="328612"/>
            <a:ext cx="53435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套件安裝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85789" y="2128838"/>
            <a:ext cx="5143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err="1" smtClean="0"/>
              <a:t>SpeechRecognition</a:t>
            </a:r>
            <a:r>
              <a:rPr lang="zh-TW" altLang="en-US" sz="2800" dirty="0" smtClean="0"/>
              <a:t> </a:t>
            </a:r>
            <a:endParaRPr lang="en-US" altLang="zh-TW" sz="2800" dirty="0" smtClean="0"/>
          </a:p>
          <a:p>
            <a:pPr lvl="1">
              <a:lnSpc>
                <a:spcPct val="150000"/>
              </a:lnSpc>
            </a:pPr>
            <a:r>
              <a:rPr lang="en-US" altLang="zh-TW" sz="2800" dirty="0"/>
              <a:t>p</a:t>
            </a:r>
            <a:r>
              <a:rPr lang="en-US" altLang="zh-TW" sz="2800" dirty="0" smtClean="0"/>
              <a:t>ip install </a:t>
            </a:r>
            <a:r>
              <a:rPr lang="en-US" altLang="zh-TW" sz="2800" dirty="0" err="1" smtClean="0"/>
              <a:t>SpeechRecognition</a:t>
            </a:r>
            <a:endParaRPr lang="en-US" altLang="zh-TW" sz="2800" dirty="0" smtClean="0"/>
          </a:p>
          <a:p>
            <a:pPr lvl="1">
              <a:lnSpc>
                <a:spcPct val="150000"/>
              </a:lnSpc>
            </a:pPr>
            <a:r>
              <a:rPr lang="en-US" altLang="zh-TW" sz="2800" dirty="0" smtClean="0"/>
              <a:t>Pip install </a:t>
            </a:r>
            <a:r>
              <a:rPr lang="en-US" altLang="zh-TW" sz="2800" dirty="0" err="1" smtClean="0"/>
              <a:t>pyaudio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272415" y="2119307"/>
            <a:ext cx="5143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mechanize</a:t>
            </a:r>
          </a:p>
          <a:p>
            <a:pPr lvl="1">
              <a:lnSpc>
                <a:spcPct val="150000"/>
              </a:lnSpc>
            </a:pPr>
            <a:r>
              <a:rPr lang="en-US" altLang="zh-TW" sz="2800" dirty="0" smtClean="0"/>
              <a:t>pip </a:t>
            </a:r>
            <a:r>
              <a:rPr lang="en-US" altLang="zh-TW" sz="2800" dirty="0" smtClean="0"/>
              <a:t>install mechanize</a:t>
            </a:r>
            <a:endParaRPr lang="zh-TW" altLang="en-US" sz="2800" dirty="0"/>
          </a:p>
        </p:txBody>
      </p:sp>
      <p:pic>
        <p:nvPicPr>
          <p:cNvPr id="1026" name="Picture 2" descr="D:\Downloads\micro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01" y="4343400"/>
            <a:ext cx="1846448" cy="184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ownloads\repair-mechanis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637" y="4140410"/>
            <a:ext cx="2029685" cy="202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64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7226357" y="4053821"/>
            <a:ext cx="546214" cy="5462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251893" y="2364778"/>
            <a:ext cx="546214" cy="546214"/>
          </a:xfrm>
          <a:prstGeom prst="ellipse">
            <a:avLst/>
          </a:prstGeom>
          <a:solidFill>
            <a:srgbClr val="37A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393893" y="1653521"/>
            <a:ext cx="394156" cy="394156"/>
          </a:xfrm>
          <a:prstGeom prst="ellipse">
            <a:avLst/>
          </a:prstGeom>
          <a:solidFill>
            <a:srgbClr val="FE6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165885" y="3945928"/>
            <a:ext cx="432256" cy="432256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1426383" y="2513235"/>
            <a:ext cx="228245" cy="228245"/>
          </a:xfrm>
          <a:prstGeom prst="ellipse">
            <a:avLst/>
          </a:prstGeom>
          <a:solidFill>
            <a:srgbClr val="E33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699537" y="2001061"/>
            <a:ext cx="93232" cy="93232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128475" y="2681248"/>
            <a:ext cx="93232" cy="932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10165617" y="1539398"/>
            <a:ext cx="228245" cy="228245"/>
          </a:xfrm>
          <a:prstGeom prst="ellipse">
            <a:avLst/>
          </a:prstGeom>
          <a:solidFill>
            <a:srgbClr val="267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 flipV="1">
            <a:off x="11030634" y="2094293"/>
            <a:ext cx="664294" cy="773419"/>
            <a:chOff x="280875" y="2330441"/>
            <a:chExt cx="664294" cy="773419"/>
          </a:xfrm>
          <a:solidFill>
            <a:schemeClr val="bg1">
              <a:lumMod val="50000"/>
            </a:schemeClr>
          </a:solidFill>
        </p:grpSpPr>
        <p:sp>
          <p:nvSpPr>
            <p:cNvPr id="27" name="椭圆 26"/>
            <p:cNvSpPr/>
            <p:nvPr/>
          </p:nvSpPr>
          <p:spPr>
            <a:xfrm flipH="1">
              <a:off x="851937" y="2330441"/>
              <a:ext cx="93232" cy="932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flipH="1">
              <a:off x="280875" y="3010628"/>
              <a:ext cx="93232" cy="932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Copyright Notice"/>
          <p:cNvSpPr>
            <a:spLocks/>
          </p:cNvSpPr>
          <p:nvPr/>
        </p:nvSpPr>
        <p:spPr bwMode="auto">
          <a:xfrm>
            <a:off x="3545696" y="2527219"/>
            <a:ext cx="4643433" cy="89643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5400" b="1" cap="small" dirty="0" smtClean="0">
                <a:solidFill>
                  <a:srgbClr val="267FA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5400" b="1" cap="small" dirty="0" smtClean="0">
                <a:solidFill>
                  <a:srgbClr val="267FA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講解程式碼</a:t>
            </a:r>
            <a:r>
              <a:rPr lang="en-US" altLang="zh-TW" sz="5400" b="1" cap="small" dirty="0" smtClean="0">
                <a:solidFill>
                  <a:srgbClr val="267FA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</a:p>
        </p:txBody>
      </p:sp>
      <p:pic>
        <p:nvPicPr>
          <p:cNvPr id="2050" name="Picture 2" descr="D:\Downloads\brow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182" y="4053821"/>
            <a:ext cx="2044764" cy="204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63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7226357" y="4053821"/>
            <a:ext cx="546214" cy="5462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251893" y="2364778"/>
            <a:ext cx="546214" cy="546214"/>
          </a:xfrm>
          <a:prstGeom prst="ellipse">
            <a:avLst/>
          </a:prstGeom>
          <a:solidFill>
            <a:srgbClr val="37A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393893" y="1653521"/>
            <a:ext cx="394156" cy="394156"/>
          </a:xfrm>
          <a:prstGeom prst="ellipse">
            <a:avLst/>
          </a:prstGeom>
          <a:solidFill>
            <a:srgbClr val="FE6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165885" y="3945928"/>
            <a:ext cx="432256" cy="432256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1426383" y="2513235"/>
            <a:ext cx="228245" cy="228245"/>
          </a:xfrm>
          <a:prstGeom prst="ellipse">
            <a:avLst/>
          </a:prstGeom>
          <a:solidFill>
            <a:srgbClr val="E33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699537" y="2001061"/>
            <a:ext cx="93232" cy="93232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128475" y="2681248"/>
            <a:ext cx="93232" cy="932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10165617" y="1539398"/>
            <a:ext cx="228245" cy="228245"/>
          </a:xfrm>
          <a:prstGeom prst="ellipse">
            <a:avLst/>
          </a:prstGeom>
          <a:solidFill>
            <a:srgbClr val="267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 flipV="1">
            <a:off x="11030634" y="2094293"/>
            <a:ext cx="664294" cy="773419"/>
            <a:chOff x="280875" y="2330441"/>
            <a:chExt cx="664294" cy="773419"/>
          </a:xfrm>
          <a:solidFill>
            <a:schemeClr val="bg1">
              <a:lumMod val="50000"/>
            </a:schemeClr>
          </a:solidFill>
        </p:grpSpPr>
        <p:sp>
          <p:nvSpPr>
            <p:cNvPr id="27" name="椭圆 26"/>
            <p:cNvSpPr/>
            <p:nvPr/>
          </p:nvSpPr>
          <p:spPr>
            <a:xfrm flipH="1">
              <a:off x="851937" y="2330441"/>
              <a:ext cx="93232" cy="932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flipH="1">
              <a:off x="280875" y="3010628"/>
              <a:ext cx="93232" cy="932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Copyright Notice"/>
          <p:cNvSpPr>
            <a:spLocks/>
          </p:cNvSpPr>
          <p:nvPr/>
        </p:nvSpPr>
        <p:spPr bwMode="auto">
          <a:xfrm>
            <a:off x="2845982" y="2527219"/>
            <a:ext cx="6042855" cy="74254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cap="small" dirty="0" smtClean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Listening</a:t>
            </a:r>
            <a:endParaRPr lang="en-US" sz="44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004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36</Words>
  <Application>Microsoft Office PowerPoint</Application>
  <PresentationFormat>自訂</PresentationFormat>
  <Paragraphs>12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主题</vt:lpstr>
      <vt:lpstr>PowerPoint 簡報</vt:lpstr>
      <vt:lpstr>PowerPoint 簡報</vt:lpstr>
      <vt:lpstr>PowerPoint 簡報</vt:lpstr>
      <vt:lpstr>PowerPoint 簡報</vt:lpstr>
    </vt:vector>
  </TitlesOfParts>
  <Company>MOMODA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MOMODASUCAI</dc:creator>
  <cp:lastModifiedBy>User</cp:lastModifiedBy>
  <cp:revision>121</cp:revision>
  <dcterms:created xsi:type="dcterms:W3CDTF">2014-10-24T07:39:02Z</dcterms:created>
  <dcterms:modified xsi:type="dcterms:W3CDTF">2016-06-16T05:28:14Z</dcterms:modified>
</cp:coreProperties>
</file>