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2021. 11. 13.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64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2021. 11. 13.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53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2021. 11. 13.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583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2021. 11. 13.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35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2021. 11. 13.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947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2021. 11. 13.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864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2021. 11. 13.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375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2021. 11. 13.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643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2021. 11. 13.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12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2021. 11. 13.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372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2021. 11. 13.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616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A44D3-715D-4EB1-9A72-B56571220631}" type="datetimeFigureOut">
              <a:rPr lang="hu-HU" smtClean="0"/>
              <a:t>2021. 11. 13.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73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78377" y="107242"/>
            <a:ext cx="1181753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400" b="1" dirty="0" smtClean="0">
                <a:effectLst/>
                <a:latin typeface="Arial" panose="020B0604020202020204" pitchFamily="34" charset="0"/>
              </a:rPr>
              <a:t>Weboldalak kódolása</a:t>
            </a:r>
          </a:p>
          <a:p>
            <a:pPr>
              <a:lnSpc>
                <a:spcPct val="150000"/>
              </a:lnSpc>
            </a:pPr>
            <a:r>
              <a:rPr lang="hu-HU" sz="1400" dirty="0" smtClean="0">
                <a:effectLst/>
                <a:latin typeface="Arial" panose="020B0604020202020204" pitchFamily="34" charset="0"/>
              </a:rPr>
              <a:t>Az alábbi utasításoknak megfelelően végezze el a nyitólap fejlesztését. Ügyeljen rá, hogy azoldal a módosítások után is megtartsa a </a:t>
            </a:r>
            <a:r>
              <a:rPr lang="hu-HU" sz="1400" dirty="0" err="1" smtClean="0">
                <a:effectLst/>
                <a:latin typeface="Arial" panose="020B0604020202020204" pitchFamily="34" charset="0"/>
              </a:rPr>
              <a:t>reszponzív</a:t>
            </a:r>
            <a:r>
              <a:rPr lang="hu-HU" sz="1400" dirty="0" smtClean="0">
                <a:effectLst/>
                <a:latin typeface="Arial" panose="020B0604020202020204" pitchFamily="34" charset="0"/>
              </a:rPr>
              <a:t> viselkedését.  A feladat megoldása során a következő állományokat kell módosítania:</a:t>
            </a:r>
          </a:p>
          <a:p>
            <a:pPr>
              <a:lnSpc>
                <a:spcPct val="150000"/>
              </a:lnSpc>
            </a:pPr>
            <a:r>
              <a:rPr lang="hu-HU" sz="1400" dirty="0" smtClean="0">
                <a:effectLst/>
                <a:latin typeface="Courier New" panose="02070309020205020404" pitchFamily="49" charset="0"/>
              </a:rPr>
              <a:t>index.html,csudijo.css,csudijo.js</a:t>
            </a:r>
          </a:p>
          <a:p>
            <a:pPr>
              <a:lnSpc>
                <a:spcPct val="150000"/>
              </a:lnSpc>
            </a:pPr>
            <a:r>
              <a:rPr lang="hu-HU" sz="1400" dirty="0" smtClean="0">
                <a:latin typeface="Arial" panose="020B0604020202020204" pitchFamily="34" charset="0"/>
              </a:rPr>
              <a:t>A formázási beállításokat  a </a:t>
            </a:r>
            <a:r>
              <a:rPr lang="hu-HU" sz="1400" b="1" dirty="0" smtClean="0">
                <a:latin typeface="Arial" panose="020B0604020202020204" pitchFamily="34" charset="0"/>
              </a:rPr>
              <a:t>csudijo.css </a:t>
            </a:r>
            <a:r>
              <a:rPr lang="hu-HU" sz="1400" dirty="0" smtClean="0">
                <a:latin typeface="Arial" panose="020B0604020202020204" pitchFamily="34" charset="0"/>
              </a:rPr>
              <a:t>stílusállományban  végezze el, lehetőleg  úgy, hogy az újszelektorok  létrehozása a stílusállomány  végén történjen!</a:t>
            </a:r>
          </a:p>
          <a:p>
            <a:pPr>
              <a:lnSpc>
                <a:spcPct val="150000"/>
              </a:lnSpc>
            </a:pPr>
            <a:r>
              <a:rPr lang="hu-HU" sz="1400" b="1" dirty="0" smtClean="0">
                <a:latin typeface="Arial" panose="020B0604020202020204" pitchFamily="34" charset="0"/>
              </a:rPr>
              <a:t>1</a:t>
            </a:r>
            <a:r>
              <a:rPr lang="hu-HU" sz="1400" dirty="0" smtClean="0">
                <a:latin typeface="Arial" panose="020B0604020202020204" pitchFamily="34" charset="0"/>
              </a:rPr>
              <a:t>.Nyissa  meg  az </a:t>
            </a:r>
            <a:r>
              <a:rPr lang="hu-HU" sz="1400" b="1" dirty="0" smtClean="0">
                <a:latin typeface="Arial" panose="020B0604020202020204" pitchFamily="34" charset="0"/>
              </a:rPr>
              <a:t>index.html</a:t>
            </a:r>
            <a:r>
              <a:rPr lang="hu-HU" sz="1400" dirty="0" smtClean="0">
                <a:latin typeface="Arial" panose="020B0604020202020204" pitchFamily="34" charset="0"/>
              </a:rPr>
              <a:t> fájlt!  Állítsa be, hogy a böngésző  címsorában megjelenő  cím „</a:t>
            </a:r>
            <a:r>
              <a:rPr lang="hu-HU" sz="1400" b="1" dirty="0" err="1" smtClean="0">
                <a:latin typeface="Arial" panose="020B0604020202020204" pitchFamily="34" charset="0"/>
              </a:rPr>
              <a:t>Csudijó</a:t>
            </a:r>
            <a:r>
              <a:rPr lang="hu-HU" sz="1400" b="1" dirty="0" smtClean="0">
                <a:latin typeface="Arial" panose="020B0604020202020204" pitchFamily="34" charset="0"/>
              </a:rPr>
              <a:t>  Étterem</a:t>
            </a:r>
            <a:r>
              <a:rPr lang="hu-HU" sz="1400" dirty="0" smtClean="0">
                <a:latin typeface="Arial" panose="020B0604020202020204" pitchFamily="34" charset="0"/>
              </a:rPr>
              <a:t>” legyen!</a:t>
            </a:r>
          </a:p>
          <a:p>
            <a:pPr>
              <a:lnSpc>
                <a:spcPct val="150000"/>
              </a:lnSpc>
            </a:pPr>
            <a:r>
              <a:rPr lang="hu-HU" sz="1400" b="1" dirty="0" smtClean="0">
                <a:latin typeface="Arial" panose="020B0604020202020204" pitchFamily="34" charset="0"/>
              </a:rPr>
              <a:t>2</a:t>
            </a:r>
            <a:r>
              <a:rPr lang="hu-HU" sz="1400" dirty="0" smtClean="0">
                <a:latin typeface="Arial" panose="020B0604020202020204" pitchFamily="34" charset="0"/>
              </a:rPr>
              <a:t>.Helyezzen el hivatkozást  a </a:t>
            </a:r>
            <a:r>
              <a:rPr lang="hu-HU" sz="1400" b="1" dirty="0" smtClean="0">
                <a:latin typeface="Arial" panose="020B0604020202020204" pitchFamily="34" charset="0"/>
              </a:rPr>
              <a:t>csudijo.css</a:t>
            </a:r>
            <a:r>
              <a:rPr lang="hu-HU" sz="1400" dirty="0" smtClean="0">
                <a:latin typeface="Arial" panose="020B0604020202020204" pitchFamily="34" charset="0"/>
              </a:rPr>
              <a:t> stíluslapra!  Ügyeljen  rá, hogy a </a:t>
            </a:r>
            <a:r>
              <a:rPr lang="hu-HU" sz="1400" b="1" dirty="0" smtClean="0">
                <a:latin typeface="Arial" panose="020B0604020202020204" pitchFamily="34" charset="0"/>
              </a:rPr>
              <a:t>csudijo.css</a:t>
            </a:r>
            <a:r>
              <a:rPr lang="hu-HU" sz="1400" dirty="0" smtClean="0">
                <a:latin typeface="Arial" panose="020B0604020202020204" pitchFamily="34" charset="0"/>
              </a:rPr>
              <a:t> stíluslap  formázásai </a:t>
            </a:r>
            <a:r>
              <a:rPr lang="hu-HU" sz="1400" b="1" dirty="0" smtClean="0">
                <a:latin typeface="Arial" panose="020B0604020202020204" pitchFamily="34" charset="0"/>
              </a:rPr>
              <a:t>felülírják</a:t>
            </a:r>
            <a:r>
              <a:rPr lang="hu-HU" sz="1400" dirty="0" smtClean="0">
                <a:latin typeface="Arial" panose="020B0604020202020204" pitchFamily="34" charset="0"/>
              </a:rPr>
              <a:t>  a bootstrap.min.css formázási beállításait.</a:t>
            </a:r>
          </a:p>
          <a:p>
            <a:pPr>
              <a:lnSpc>
                <a:spcPct val="150000"/>
              </a:lnSpc>
            </a:pPr>
            <a:r>
              <a:rPr lang="hu-HU" sz="1400" b="1" dirty="0" smtClean="0">
                <a:latin typeface="Arial" panose="020B0604020202020204" pitchFamily="34" charset="0"/>
              </a:rPr>
              <a:t>3</a:t>
            </a:r>
            <a:r>
              <a:rPr lang="hu-HU" sz="1400" dirty="0" smtClean="0">
                <a:latin typeface="Arial" panose="020B0604020202020204" pitchFamily="34" charset="0"/>
              </a:rPr>
              <a:t>.Az egész dokumentumra  vonatkozóan  állítsa  be, hogy a </a:t>
            </a:r>
            <a:r>
              <a:rPr lang="hu-HU" sz="1400" b="1" dirty="0" smtClean="0">
                <a:latin typeface="Arial" panose="020B0604020202020204" pitchFamily="34" charset="0"/>
              </a:rPr>
              <a:t>sormagasság 1.8 alapértelmezett betűméret magasságú </a:t>
            </a:r>
            <a:r>
              <a:rPr lang="hu-HU" sz="1400" dirty="0" smtClean="0">
                <a:latin typeface="Arial" panose="020B0604020202020204" pitchFamily="34" charset="0"/>
              </a:rPr>
              <a:t>legyen.</a:t>
            </a:r>
            <a:endParaRPr lang="hu-HU" sz="1400" dirty="0" smtClean="0">
              <a:latin typeface="Arial" panose="020B0604020202020204" pitchFamily="34" charset="0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87085" y="3431229"/>
            <a:ext cx="121049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.Alakítsa ki a weboldal navigációs  részét az alábbiak  szerint:</a:t>
            </a:r>
          </a:p>
          <a:p>
            <a:pPr>
              <a:lnSpc>
                <a:spcPct val="150000"/>
              </a:lnSpc>
            </a:pPr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hu-H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a.A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Navigáció 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szekcióban  hozza  létre az 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következő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hu-H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menüelemeket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„Rólunk”,  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Étlap”, 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Legnépszerűbb”,  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Vendégkönyv”,  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Kapcsolat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”. Ehhez 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„Menüelemek”  szöveget cserélje ki </a:t>
            </a:r>
            <a:r>
              <a:rPr lang="hu-H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egy ötelemű  számozatlan  listára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 a lista 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hu-H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&gt; elemét formázzuk a  </a:t>
            </a:r>
            <a:r>
              <a:rPr lang="hu-HU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navbar-nav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és </a:t>
            </a:r>
            <a:r>
              <a:rPr lang="hu-H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ml-</a:t>
            </a:r>
            <a:r>
              <a:rPr lang="hu-HU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   a   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listaelemeket  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pedig </a:t>
            </a:r>
            <a:r>
              <a:rPr lang="hu-HU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nav-item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-es osztályjelölőkkel!</a:t>
            </a:r>
            <a:endParaRPr lang="hu-H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hu-H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b.Az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egyes  listaelemekhez  hozzon  létre </a:t>
            </a:r>
            <a:r>
              <a:rPr lang="hu-HU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hu-H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-link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osztályba  sorolt  </a:t>
            </a:r>
            <a:r>
              <a:rPr lang="hu-H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hivatkozásokat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melyek sorrendben  a </a:t>
            </a:r>
            <a:r>
              <a:rPr lang="hu-HU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rolunk</a:t>
            </a:r>
            <a:r>
              <a:rPr lang="hu-H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etlap</a:t>
            </a:r>
            <a:r>
              <a:rPr lang="hu-H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legnepszerubb</a:t>
            </a:r>
            <a:r>
              <a:rPr lang="hu-H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vendegkonyv</a:t>
            </a:r>
            <a:r>
              <a:rPr lang="hu-H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kapcsolat 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horgonyra  mutatnak!</a:t>
            </a:r>
          </a:p>
          <a:p>
            <a:pPr>
              <a:lnSpc>
                <a:spcPct val="150000"/>
              </a:lnSpc>
            </a:pPr>
            <a:r>
              <a:rPr lang="hu-H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.A </a:t>
            </a:r>
            <a:r>
              <a:rPr lang="hu-HU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fejlec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azonosító kijelölő  bővítésével módosítsa a  fejléc  megjelenését! Állítsa  be </a:t>
            </a:r>
            <a:r>
              <a:rPr lang="hu-H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háttérképnek  a </a:t>
            </a:r>
            <a:r>
              <a:rPr lang="hu-HU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kepek</a:t>
            </a:r>
            <a:r>
              <a:rPr lang="hu-H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/etterem.jpg 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képet! A  háttérkép  </a:t>
            </a:r>
            <a:r>
              <a:rPr lang="hu-H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ismétlődés  nélkül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 teljes mértékben </a:t>
            </a:r>
            <a:r>
              <a:rPr lang="hu-H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fedje le 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az elemet úgy, hogy </a:t>
            </a:r>
            <a:r>
              <a:rPr lang="hu-H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kép teljes egészében </a:t>
            </a:r>
            <a:r>
              <a:rPr lang="hu-HU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látszódjon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! A </a:t>
            </a:r>
            <a:r>
              <a:rPr lang="hu-H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szöveg fehér színnel  </a:t>
            </a:r>
            <a:r>
              <a:rPr lang="hu-H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jelenjen  meg! </a:t>
            </a:r>
          </a:p>
        </p:txBody>
      </p:sp>
    </p:spTree>
    <p:extLst>
      <p:ext uri="{BB962C8B-B14F-4D97-AF65-F5344CB8AC3E}">
        <p14:creationId xmlns:p14="http://schemas.microsoft.com/office/powerpoint/2010/main" val="257486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60960" y="63873"/>
            <a:ext cx="1193074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b="1" dirty="0" smtClean="0"/>
              <a:t>6</a:t>
            </a:r>
            <a:r>
              <a:rPr lang="hu-HU" dirty="0" smtClean="0"/>
              <a:t>.A „</a:t>
            </a:r>
            <a:r>
              <a:rPr lang="hu-HU" b="1" dirty="0" smtClean="0"/>
              <a:t>Fejlécszöveg</a:t>
            </a:r>
            <a:r>
              <a:rPr lang="hu-HU" dirty="0" smtClean="0"/>
              <a:t>”  feliratot  cserélje ki az </a:t>
            </a:r>
            <a:r>
              <a:rPr lang="hu-HU" b="1" dirty="0" smtClean="0"/>
              <a:t>1-es szintű  címsor</a:t>
            </a:r>
            <a:r>
              <a:rPr lang="hu-HU" dirty="0" smtClean="0"/>
              <a:t>ban szereplő „</a:t>
            </a:r>
            <a:r>
              <a:rPr lang="hu-HU" b="1" dirty="0" err="1" smtClean="0"/>
              <a:t>Csudijó</a:t>
            </a:r>
            <a:r>
              <a:rPr lang="hu-HU" b="1" dirty="0" smtClean="0"/>
              <a:t>  Étterem</a:t>
            </a:r>
            <a:r>
              <a:rPr lang="hu-HU" dirty="0" smtClean="0"/>
              <a:t>” címre,  és </a:t>
            </a:r>
            <a:r>
              <a:rPr lang="hu-HU" dirty="0" smtClean="0"/>
              <a:t>ezt  kövesse  </a:t>
            </a:r>
            <a:r>
              <a:rPr lang="hu-HU" dirty="0" smtClean="0"/>
              <a:t>„</a:t>
            </a:r>
            <a:r>
              <a:rPr lang="hu-HU" b="1" dirty="0" smtClean="0"/>
              <a:t>Ahol  az  ízek  életre  kelnek”</a:t>
            </a:r>
            <a:r>
              <a:rPr lang="hu-HU" dirty="0" smtClean="0"/>
              <a:t>  </a:t>
            </a:r>
            <a:r>
              <a:rPr lang="hu-HU" dirty="0" smtClean="0"/>
              <a:t>szövegű </a:t>
            </a:r>
            <a:r>
              <a:rPr lang="hu-HU" b="1" dirty="0" err="1" smtClean="0"/>
              <a:t>motto</a:t>
            </a:r>
            <a:r>
              <a:rPr lang="hu-HU" dirty="0" smtClean="0"/>
              <a:t> osztályba  sorolt </a:t>
            </a:r>
            <a:r>
              <a:rPr lang="hu-HU" dirty="0" smtClean="0"/>
              <a:t>bekezdés! </a:t>
            </a:r>
            <a:r>
              <a:rPr lang="hu-HU" dirty="0" smtClean="0"/>
              <a:t>A </a:t>
            </a:r>
            <a:r>
              <a:rPr lang="hu-HU" b="1" dirty="0" err="1" smtClean="0"/>
              <a:t>motto</a:t>
            </a:r>
            <a:r>
              <a:rPr lang="hu-HU" dirty="0" smtClean="0"/>
              <a:t> </a:t>
            </a:r>
            <a:r>
              <a:rPr lang="hu-HU" dirty="0" smtClean="0"/>
              <a:t>osztály </a:t>
            </a:r>
            <a:r>
              <a:rPr lang="hu-HU" dirty="0" smtClean="0"/>
              <a:t>kijelölő  létrehozásával  formázza  a bekezdést  úgy, hogy a betűmérete legyen </a:t>
            </a:r>
            <a:r>
              <a:rPr lang="hu-HU" b="1" dirty="0" smtClean="0"/>
              <a:t>fele az egyes szintű címsorhoz  </a:t>
            </a:r>
            <a:r>
              <a:rPr lang="hu-HU" dirty="0" smtClean="0"/>
              <a:t>beállított  betűméretnek!</a:t>
            </a:r>
          </a:p>
          <a:p>
            <a:pPr>
              <a:lnSpc>
                <a:spcPct val="150000"/>
              </a:lnSpc>
            </a:pPr>
            <a:r>
              <a:rPr lang="hu-HU" b="1" dirty="0" smtClean="0"/>
              <a:t>7.</a:t>
            </a:r>
            <a:r>
              <a:rPr lang="hu-HU" dirty="0" smtClean="0"/>
              <a:t>Szúrja be a </a:t>
            </a:r>
            <a:r>
              <a:rPr lang="hu-HU" b="1" dirty="0" err="1" smtClean="0"/>
              <a:t>kepek</a:t>
            </a:r>
            <a:r>
              <a:rPr lang="hu-HU" b="1" dirty="0" smtClean="0"/>
              <a:t>/csicseri.jpg </a:t>
            </a:r>
            <a:r>
              <a:rPr lang="hu-HU" dirty="0" smtClean="0"/>
              <a:t>képet a „Rólunk” </a:t>
            </a:r>
            <a:r>
              <a:rPr lang="hu-HU" dirty="0" smtClean="0"/>
              <a:t>szekcióba </a:t>
            </a:r>
            <a:r>
              <a:rPr lang="hu-HU" dirty="0" smtClean="0"/>
              <a:t>a bekezdés alá! Ha a </a:t>
            </a:r>
            <a:r>
              <a:rPr lang="hu-HU" b="1" dirty="0" smtClean="0"/>
              <a:t>kép fölé visszük  </a:t>
            </a:r>
            <a:r>
              <a:rPr lang="hu-HU" dirty="0" smtClean="0"/>
              <a:t>az egeret, vagy a kép valamiért </a:t>
            </a:r>
            <a:r>
              <a:rPr lang="hu-HU" b="1" dirty="0" smtClean="0"/>
              <a:t>nem jeleníthető  meg</a:t>
            </a:r>
            <a:r>
              <a:rPr lang="hu-HU" dirty="0" smtClean="0"/>
              <a:t>, akkor mindkét  esetben a „</a:t>
            </a:r>
            <a:r>
              <a:rPr lang="hu-HU" b="1" dirty="0" smtClean="0"/>
              <a:t>Csicseri  patak</a:t>
            </a:r>
            <a:r>
              <a:rPr lang="hu-HU" dirty="0" smtClean="0"/>
              <a:t>”  szöveg  jelenjen  meg!  Formázza  úgy  a képet a csudijo.css fájlban létrehozott  új  bejegyzéssel,  hogy  </a:t>
            </a:r>
            <a:r>
              <a:rPr lang="hu-HU" b="1" dirty="0" smtClean="0"/>
              <a:t>maximális  szélessége  </a:t>
            </a:r>
            <a:r>
              <a:rPr lang="hu-HU" dirty="0" smtClean="0"/>
              <a:t>ne  haladja  meg  a  szülő  elem szélességét,  de  ez a beállítás  csak a </a:t>
            </a:r>
            <a:r>
              <a:rPr lang="hu-HU" b="1" dirty="0" err="1" smtClean="0"/>
              <a:t>rolunk</a:t>
            </a:r>
            <a:r>
              <a:rPr lang="hu-HU" dirty="0" smtClean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azonosítójú</a:t>
            </a:r>
            <a:r>
              <a:rPr lang="hu-HU" dirty="0" smtClean="0"/>
              <a:t> </a:t>
            </a:r>
            <a:r>
              <a:rPr lang="hu-HU" dirty="0" smtClean="0"/>
              <a:t>szekcióban  található  képekre vonatkozzon!</a:t>
            </a:r>
          </a:p>
          <a:p>
            <a:pPr>
              <a:lnSpc>
                <a:spcPct val="150000"/>
              </a:lnSpc>
            </a:pPr>
            <a:r>
              <a:rPr lang="hu-HU" b="1" dirty="0" smtClean="0"/>
              <a:t>8</a:t>
            </a:r>
            <a:r>
              <a:rPr lang="hu-HU" dirty="0" smtClean="0"/>
              <a:t>.Állítsa  be a dokumentum  bekezdéseiben  a </a:t>
            </a:r>
            <a:r>
              <a:rPr lang="hu-HU" b="1" dirty="0" smtClean="0"/>
              <a:t>betű vastagságot</a:t>
            </a:r>
            <a:r>
              <a:rPr lang="hu-HU" dirty="0" smtClean="0"/>
              <a:t>! Állapítsa  meg böngészőjének fejlesztői  eszköze segítségével, hogy mennyi az aktuális vastagság, és állítson  be ennél </a:t>
            </a:r>
            <a:r>
              <a:rPr lang="hu-HU" b="1" dirty="0" smtClean="0"/>
              <a:t>100 egységgel kisebb </a:t>
            </a:r>
            <a:r>
              <a:rPr lang="hu-HU" dirty="0" smtClean="0"/>
              <a:t>értéket új elemszelektor  </a:t>
            </a:r>
            <a:r>
              <a:rPr lang="hu-HU" dirty="0" smtClean="0"/>
              <a:t>létrehozásával és legyenek </a:t>
            </a:r>
            <a:r>
              <a:rPr lang="hu-HU" dirty="0" err="1" smtClean="0"/>
              <a:t>sorkizártak</a:t>
            </a:r>
            <a:r>
              <a:rPr lang="hu-HU" dirty="0" smtClean="0"/>
              <a:t>!</a:t>
            </a:r>
            <a:endParaRPr lang="hu-HU" dirty="0" smtClean="0"/>
          </a:p>
          <a:p>
            <a:pPr>
              <a:lnSpc>
                <a:spcPct val="150000"/>
              </a:lnSpc>
            </a:pPr>
            <a:r>
              <a:rPr lang="hu-HU" b="1" dirty="0" smtClean="0"/>
              <a:t>9</a:t>
            </a:r>
            <a:r>
              <a:rPr lang="hu-HU" dirty="0" smtClean="0"/>
              <a:t>.Az „Étlap”  szekcióban  a kettes címsor  alatt szúrjon  be az ábrának megfelelő  szerkezetű </a:t>
            </a:r>
            <a:r>
              <a:rPr lang="hu-HU" b="1" dirty="0" smtClean="0"/>
              <a:t>négy darab kártyát</a:t>
            </a:r>
            <a:r>
              <a:rPr lang="hu-HU" dirty="0" smtClean="0"/>
              <a:t>! Ahol  nincs külön  jelölve  a HTML-elem  típusa,  ott használjon  </a:t>
            </a:r>
            <a:r>
              <a:rPr lang="hu-HU" dirty="0" smtClean="0"/>
              <a:t>&lt;</a:t>
            </a:r>
            <a:r>
              <a:rPr lang="hu-HU" dirty="0" smtClean="0"/>
              <a:t>div</a:t>
            </a:r>
            <a:r>
              <a:rPr lang="hu-HU" dirty="0" smtClean="0"/>
              <a:t>&gt;-et! </a:t>
            </a:r>
            <a:r>
              <a:rPr lang="hu-HU" dirty="0" smtClean="0"/>
              <a:t>Formázza  az egyes elemeket  </a:t>
            </a:r>
            <a:r>
              <a:rPr lang="hu-HU" dirty="0" smtClean="0"/>
              <a:t>az alábbi </a:t>
            </a:r>
            <a:r>
              <a:rPr lang="hu-HU" b="1" dirty="0" smtClean="0"/>
              <a:t>ábrán megadott  </a:t>
            </a:r>
            <a:r>
              <a:rPr lang="hu-HU" dirty="0" err="1" smtClean="0"/>
              <a:t>Bootstrap</a:t>
            </a:r>
            <a:r>
              <a:rPr lang="hu-HU" dirty="0" smtClean="0"/>
              <a:t>  osztálykijelölőkkel! </a:t>
            </a:r>
            <a:r>
              <a:rPr lang="hu-HU" dirty="0" smtClean="0"/>
              <a:t>A kártyákat </a:t>
            </a:r>
            <a:r>
              <a:rPr lang="hu-HU" dirty="0" smtClean="0"/>
              <a:t>a </a:t>
            </a:r>
            <a:r>
              <a:rPr lang="hu-HU" b="1" dirty="0" smtClean="0"/>
              <a:t>kartya.txt</a:t>
            </a:r>
            <a:r>
              <a:rPr lang="hu-HU" dirty="0" smtClean="0"/>
              <a:t> állományban megadott  tartalommal alakítsa ki!</a:t>
            </a:r>
          </a:p>
          <a:p>
            <a:pPr>
              <a:lnSpc>
                <a:spcPct val="150000"/>
              </a:lnSpc>
            </a:pPr>
            <a:r>
              <a:rPr lang="hu-HU" b="1" dirty="0" smtClean="0"/>
              <a:t>10</a:t>
            </a:r>
            <a:r>
              <a:rPr lang="hu-HU" dirty="0" smtClean="0"/>
              <a:t>.A kártyák számára hozzon  létre </a:t>
            </a:r>
            <a:r>
              <a:rPr lang="hu-HU" dirty="0" err="1" smtClean="0"/>
              <a:t>reszponzív</a:t>
            </a:r>
            <a:r>
              <a:rPr lang="hu-HU" dirty="0" smtClean="0"/>
              <a:t>  viselkedést  biztosító  rácsot! </a:t>
            </a:r>
            <a:r>
              <a:rPr lang="hu-HU" b="1" dirty="0" smtClean="0"/>
              <a:t>Közepes és nagy kijelző  méret esetén két sorban</a:t>
            </a:r>
            <a:r>
              <a:rPr lang="hu-HU" dirty="0" smtClean="0"/>
              <a:t>, </a:t>
            </a:r>
            <a:r>
              <a:rPr lang="hu-HU" b="1" dirty="0" smtClean="0"/>
              <a:t>soronként két-két kártyát</a:t>
            </a:r>
            <a:r>
              <a:rPr lang="hu-HU" dirty="0" smtClean="0"/>
              <a:t>, míg </a:t>
            </a:r>
            <a:r>
              <a:rPr lang="hu-HU" b="1" dirty="0" smtClean="0"/>
              <a:t>kicsi és extra kicsi kijelzőjű mobil  eszközök  </a:t>
            </a:r>
            <a:r>
              <a:rPr lang="hu-HU" dirty="0" smtClean="0"/>
              <a:t>esetén  négy  sorban,  soronként  egy-egy  kártyát  jelenítsen  meg! A megjelenítések  közötti  váltás a </a:t>
            </a:r>
            <a:r>
              <a:rPr lang="hu-HU" dirty="0" err="1" smtClean="0"/>
              <a:t>Bootstrap</a:t>
            </a:r>
            <a:r>
              <a:rPr lang="hu-HU" dirty="0" smtClean="0"/>
              <a:t> 4 rács alapértelmezett  768 </a:t>
            </a:r>
            <a:r>
              <a:rPr lang="hu-HU" dirty="0" err="1" smtClean="0"/>
              <a:t>px</a:t>
            </a:r>
            <a:r>
              <a:rPr lang="hu-HU" dirty="0" smtClean="0"/>
              <a:t>-es töréspontján történjen.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898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955" y="486697"/>
            <a:ext cx="5737123" cy="54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2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2" y="0"/>
            <a:ext cx="7765453" cy="685097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753" y="4633362"/>
            <a:ext cx="5060118" cy="2217612"/>
          </a:xfrm>
          <a:prstGeom prst="rect">
            <a:avLst/>
          </a:prstGeom>
          <a:ln>
            <a:noFill/>
          </a:ln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476" y="215843"/>
            <a:ext cx="1693689" cy="3228924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1568824" y="0"/>
            <a:ext cx="5002305" cy="685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6694623" y="4626336"/>
            <a:ext cx="5022247" cy="2217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513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406</Words>
  <Application>Microsoft Office PowerPoint</Application>
  <PresentationFormat>Szélesvásznú</PresentationFormat>
  <Paragraphs>16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Office-téma</vt:lpstr>
      <vt:lpstr>PowerPoint-bemutató</vt:lpstr>
      <vt:lpstr>PowerPoint-bemutató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KAM</dc:creator>
  <cp:lastModifiedBy>KAM</cp:lastModifiedBy>
  <cp:revision>24</cp:revision>
  <dcterms:created xsi:type="dcterms:W3CDTF">2021-01-12T19:13:15Z</dcterms:created>
  <dcterms:modified xsi:type="dcterms:W3CDTF">2021-11-13T17:19:48Z</dcterms:modified>
</cp:coreProperties>
</file>