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9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6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2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58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9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3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71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2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0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6416-EDEF-43C2-B417-E11E862FFD6F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F08C-901B-45F8-A516-C6D6D527F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1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4364182" y="881149"/>
            <a:ext cx="907358" cy="454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Incio</a:t>
            </a:r>
            <a:endParaRPr lang="es-ES" dirty="0"/>
          </a:p>
        </p:txBody>
      </p:sp>
      <p:sp>
        <p:nvSpPr>
          <p:cNvPr id="5" name="Datos 4"/>
          <p:cNvSpPr/>
          <p:nvPr/>
        </p:nvSpPr>
        <p:spPr>
          <a:xfrm>
            <a:off x="4006735" y="1911924"/>
            <a:ext cx="1629295" cy="10960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Pedir</a:t>
            </a:r>
            <a:br>
              <a:rPr lang="es-ES" dirty="0" smtClean="0"/>
            </a:br>
            <a:r>
              <a:rPr lang="es-ES" dirty="0" smtClean="0"/>
              <a:t>mes</a:t>
            </a:r>
            <a:br>
              <a:rPr lang="es-ES" dirty="0" smtClean="0"/>
            </a:br>
            <a:r>
              <a:rPr lang="es-ES" dirty="0" smtClean="0"/>
              <a:t>importe</a:t>
            </a:r>
            <a:endParaRPr lang="es-ES" dirty="0"/>
          </a:p>
        </p:txBody>
      </p:sp>
      <p:sp>
        <p:nvSpPr>
          <p:cNvPr id="6" name="Decisión 5"/>
          <p:cNvSpPr/>
          <p:nvPr/>
        </p:nvSpPr>
        <p:spPr>
          <a:xfrm>
            <a:off x="3911138" y="3312037"/>
            <a:ext cx="1820487" cy="1219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</a:t>
            </a:r>
            <a:br>
              <a:rPr lang="es-ES" dirty="0" smtClean="0"/>
            </a:br>
            <a:r>
              <a:rPr lang="es-ES" dirty="0" smtClean="0"/>
              <a:t>==</a:t>
            </a:r>
            <a:br>
              <a:rPr lang="es-ES" dirty="0" smtClean="0"/>
            </a:br>
            <a:r>
              <a:rPr lang="es-ES" dirty="0" err="1" smtClean="0"/>
              <a:t>import</a:t>
            </a:r>
            <a:endParaRPr lang="es-ES" dirty="0"/>
          </a:p>
        </p:txBody>
      </p:sp>
      <p:cxnSp>
        <p:nvCxnSpPr>
          <p:cNvPr id="8" name="Conector angular 7"/>
          <p:cNvCxnSpPr>
            <a:stCxn id="6" idx="3"/>
          </p:cNvCxnSpPr>
          <p:nvPr/>
        </p:nvCxnSpPr>
        <p:spPr>
          <a:xfrm>
            <a:off x="5731625" y="3921900"/>
            <a:ext cx="261851" cy="609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6" idx="1"/>
          </p:cNvCxnSpPr>
          <p:nvPr/>
        </p:nvCxnSpPr>
        <p:spPr>
          <a:xfrm rot="10800000" flipV="1">
            <a:off x="3557848" y="3921899"/>
            <a:ext cx="353291" cy="525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4"/>
            <a:endCxn id="6" idx="0"/>
          </p:cNvCxnSpPr>
          <p:nvPr/>
        </p:nvCxnSpPr>
        <p:spPr>
          <a:xfrm flipH="1">
            <a:off x="4821382" y="3007993"/>
            <a:ext cx="1" cy="30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2"/>
            <a:endCxn id="5" idx="1"/>
          </p:cNvCxnSpPr>
          <p:nvPr/>
        </p:nvCxnSpPr>
        <p:spPr>
          <a:xfrm>
            <a:off x="4817861" y="1335855"/>
            <a:ext cx="3522" cy="5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013777" y="33417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71540" y="33120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r>
              <a:rPr lang="es-ES" dirty="0"/>
              <a:t>o</a:t>
            </a:r>
          </a:p>
        </p:txBody>
      </p:sp>
      <p:sp>
        <p:nvSpPr>
          <p:cNvPr id="29" name="Retraso 28"/>
          <p:cNvSpPr/>
          <p:nvPr/>
        </p:nvSpPr>
        <p:spPr>
          <a:xfrm>
            <a:off x="3023754" y="4438994"/>
            <a:ext cx="1068185" cy="747920"/>
          </a:xfrm>
          <a:custGeom>
            <a:avLst/>
            <a:gdLst>
              <a:gd name="connsiteX0" fmla="*/ 0 w 989215"/>
              <a:gd name="connsiteY0" fmla="*/ 0 h 703055"/>
              <a:gd name="connsiteX1" fmla="*/ 494608 w 989215"/>
              <a:gd name="connsiteY1" fmla="*/ 0 h 703055"/>
              <a:gd name="connsiteX2" fmla="*/ 989216 w 989215"/>
              <a:gd name="connsiteY2" fmla="*/ 351528 h 703055"/>
              <a:gd name="connsiteX3" fmla="*/ 494608 w 989215"/>
              <a:gd name="connsiteY3" fmla="*/ 703056 h 703055"/>
              <a:gd name="connsiteX4" fmla="*/ 0 w 989215"/>
              <a:gd name="connsiteY4" fmla="*/ 703055 h 703055"/>
              <a:gd name="connsiteX5" fmla="*/ 0 w 989215"/>
              <a:gd name="connsiteY5" fmla="*/ 0 h 703055"/>
              <a:gd name="connsiteX0" fmla="*/ 8312 w 997528"/>
              <a:gd name="connsiteY0" fmla="*/ 0 h 703056"/>
              <a:gd name="connsiteX1" fmla="*/ 502920 w 997528"/>
              <a:gd name="connsiteY1" fmla="*/ 0 h 703056"/>
              <a:gd name="connsiteX2" fmla="*/ 997528 w 997528"/>
              <a:gd name="connsiteY2" fmla="*/ 351528 h 703056"/>
              <a:gd name="connsiteX3" fmla="*/ 502920 w 997528"/>
              <a:gd name="connsiteY3" fmla="*/ 703056 h 703056"/>
              <a:gd name="connsiteX4" fmla="*/ 8312 w 997528"/>
              <a:gd name="connsiteY4" fmla="*/ 703055 h 703056"/>
              <a:gd name="connsiteX5" fmla="*/ 0 w 997528"/>
              <a:gd name="connsiteY5" fmla="*/ 350349 h 703056"/>
              <a:gd name="connsiteX6" fmla="*/ 8312 w 997528"/>
              <a:gd name="connsiteY6" fmla="*/ 0 h 703056"/>
              <a:gd name="connsiteX0" fmla="*/ 249381 w 1238597"/>
              <a:gd name="connsiteY0" fmla="*/ 0 h 703056"/>
              <a:gd name="connsiteX1" fmla="*/ 743989 w 1238597"/>
              <a:gd name="connsiteY1" fmla="*/ 0 h 703056"/>
              <a:gd name="connsiteX2" fmla="*/ 1238597 w 1238597"/>
              <a:gd name="connsiteY2" fmla="*/ 351528 h 703056"/>
              <a:gd name="connsiteX3" fmla="*/ 743989 w 1238597"/>
              <a:gd name="connsiteY3" fmla="*/ 703056 h 703056"/>
              <a:gd name="connsiteX4" fmla="*/ 249381 w 1238597"/>
              <a:gd name="connsiteY4" fmla="*/ 703055 h 703056"/>
              <a:gd name="connsiteX5" fmla="*/ 0 w 1238597"/>
              <a:gd name="connsiteY5" fmla="*/ 317098 h 703056"/>
              <a:gd name="connsiteX6" fmla="*/ 249381 w 1238597"/>
              <a:gd name="connsiteY6" fmla="*/ 0 h 7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97" h="703056">
                <a:moveTo>
                  <a:pt x="249381" y="0"/>
                </a:moveTo>
                <a:lnTo>
                  <a:pt x="743989" y="0"/>
                </a:lnTo>
                <a:cubicBezTo>
                  <a:pt x="1017153" y="0"/>
                  <a:pt x="1238597" y="157384"/>
                  <a:pt x="1238597" y="351528"/>
                </a:cubicBezTo>
                <a:cubicBezTo>
                  <a:pt x="1238597" y="545672"/>
                  <a:pt x="1017153" y="703056"/>
                  <a:pt x="743989" y="703056"/>
                </a:cubicBezTo>
                <a:lnTo>
                  <a:pt x="249381" y="703055"/>
                </a:lnTo>
                <a:lnTo>
                  <a:pt x="0" y="317098"/>
                </a:lnTo>
                <a:lnTo>
                  <a:pt x="2493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aplica</a:t>
            </a:r>
            <a:br>
              <a:rPr lang="es-ES" dirty="0" smtClean="0"/>
            </a:br>
            <a:r>
              <a:rPr lang="es-ES" dirty="0" err="1" smtClean="0"/>
              <a:t>imp</a:t>
            </a:r>
            <a:r>
              <a:rPr lang="es-ES" dirty="0" smtClean="0"/>
              <a:t>*0.85</a:t>
            </a:r>
            <a:endParaRPr lang="es-ES" dirty="0"/>
          </a:p>
        </p:txBody>
      </p:sp>
      <p:sp>
        <p:nvSpPr>
          <p:cNvPr id="30" name="Retraso 28"/>
          <p:cNvSpPr/>
          <p:nvPr/>
        </p:nvSpPr>
        <p:spPr>
          <a:xfrm>
            <a:off x="5499327" y="4529563"/>
            <a:ext cx="1068185" cy="747920"/>
          </a:xfrm>
          <a:custGeom>
            <a:avLst/>
            <a:gdLst>
              <a:gd name="connsiteX0" fmla="*/ 0 w 989215"/>
              <a:gd name="connsiteY0" fmla="*/ 0 h 703055"/>
              <a:gd name="connsiteX1" fmla="*/ 494608 w 989215"/>
              <a:gd name="connsiteY1" fmla="*/ 0 h 703055"/>
              <a:gd name="connsiteX2" fmla="*/ 989216 w 989215"/>
              <a:gd name="connsiteY2" fmla="*/ 351528 h 703055"/>
              <a:gd name="connsiteX3" fmla="*/ 494608 w 989215"/>
              <a:gd name="connsiteY3" fmla="*/ 703056 h 703055"/>
              <a:gd name="connsiteX4" fmla="*/ 0 w 989215"/>
              <a:gd name="connsiteY4" fmla="*/ 703055 h 703055"/>
              <a:gd name="connsiteX5" fmla="*/ 0 w 989215"/>
              <a:gd name="connsiteY5" fmla="*/ 0 h 703055"/>
              <a:gd name="connsiteX0" fmla="*/ 8312 w 997528"/>
              <a:gd name="connsiteY0" fmla="*/ 0 h 703056"/>
              <a:gd name="connsiteX1" fmla="*/ 502920 w 997528"/>
              <a:gd name="connsiteY1" fmla="*/ 0 h 703056"/>
              <a:gd name="connsiteX2" fmla="*/ 997528 w 997528"/>
              <a:gd name="connsiteY2" fmla="*/ 351528 h 703056"/>
              <a:gd name="connsiteX3" fmla="*/ 502920 w 997528"/>
              <a:gd name="connsiteY3" fmla="*/ 703056 h 703056"/>
              <a:gd name="connsiteX4" fmla="*/ 8312 w 997528"/>
              <a:gd name="connsiteY4" fmla="*/ 703055 h 703056"/>
              <a:gd name="connsiteX5" fmla="*/ 0 w 997528"/>
              <a:gd name="connsiteY5" fmla="*/ 350349 h 703056"/>
              <a:gd name="connsiteX6" fmla="*/ 8312 w 997528"/>
              <a:gd name="connsiteY6" fmla="*/ 0 h 703056"/>
              <a:gd name="connsiteX0" fmla="*/ 249381 w 1238597"/>
              <a:gd name="connsiteY0" fmla="*/ 0 h 703056"/>
              <a:gd name="connsiteX1" fmla="*/ 743989 w 1238597"/>
              <a:gd name="connsiteY1" fmla="*/ 0 h 703056"/>
              <a:gd name="connsiteX2" fmla="*/ 1238597 w 1238597"/>
              <a:gd name="connsiteY2" fmla="*/ 351528 h 703056"/>
              <a:gd name="connsiteX3" fmla="*/ 743989 w 1238597"/>
              <a:gd name="connsiteY3" fmla="*/ 703056 h 703056"/>
              <a:gd name="connsiteX4" fmla="*/ 249381 w 1238597"/>
              <a:gd name="connsiteY4" fmla="*/ 703055 h 703056"/>
              <a:gd name="connsiteX5" fmla="*/ 0 w 1238597"/>
              <a:gd name="connsiteY5" fmla="*/ 317098 h 703056"/>
              <a:gd name="connsiteX6" fmla="*/ 249381 w 1238597"/>
              <a:gd name="connsiteY6" fmla="*/ 0 h 7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97" h="703056">
                <a:moveTo>
                  <a:pt x="249381" y="0"/>
                </a:moveTo>
                <a:lnTo>
                  <a:pt x="743989" y="0"/>
                </a:lnTo>
                <a:cubicBezTo>
                  <a:pt x="1017153" y="0"/>
                  <a:pt x="1238597" y="157384"/>
                  <a:pt x="1238597" y="351528"/>
                </a:cubicBezTo>
                <a:cubicBezTo>
                  <a:pt x="1238597" y="545672"/>
                  <a:pt x="1017153" y="703056"/>
                  <a:pt x="743989" y="703056"/>
                </a:cubicBezTo>
                <a:lnTo>
                  <a:pt x="249381" y="703055"/>
                </a:lnTo>
                <a:lnTo>
                  <a:pt x="0" y="317098"/>
                </a:lnTo>
                <a:lnTo>
                  <a:pt x="2493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Importe normal</a:t>
            </a:r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4605337" y="5385548"/>
            <a:ext cx="425048" cy="425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angular 34"/>
          <p:cNvCxnSpPr>
            <a:stCxn id="30" idx="3"/>
            <a:endCxn id="31" idx="6"/>
          </p:cNvCxnSpPr>
          <p:nvPr/>
        </p:nvCxnSpPr>
        <p:spPr>
          <a:xfrm flipH="1">
            <a:off x="5030385" y="5277483"/>
            <a:ext cx="1110569" cy="320589"/>
          </a:xfrm>
          <a:prstGeom prst="bentConnector3">
            <a:avLst>
              <a:gd name="adj1" fmla="val -58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29" idx="3"/>
            <a:endCxn id="31" idx="2"/>
          </p:cNvCxnSpPr>
          <p:nvPr/>
        </p:nvCxnSpPr>
        <p:spPr>
          <a:xfrm>
            <a:off x="3665381" y="5186914"/>
            <a:ext cx="939956" cy="411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4"/>
          </p:cNvCxnSpPr>
          <p:nvPr/>
        </p:nvCxnSpPr>
        <p:spPr>
          <a:xfrm>
            <a:off x="4817861" y="5810596"/>
            <a:ext cx="0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rminador 39"/>
          <p:cNvSpPr/>
          <p:nvPr/>
        </p:nvSpPr>
        <p:spPr>
          <a:xfrm>
            <a:off x="4364182" y="608476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878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alternativo 3"/>
          <p:cNvSpPr/>
          <p:nvPr/>
        </p:nvSpPr>
        <p:spPr>
          <a:xfrm>
            <a:off x="4405746" y="166254"/>
            <a:ext cx="1837113" cy="6982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Preparación 4"/>
          <p:cNvSpPr/>
          <p:nvPr/>
        </p:nvSpPr>
        <p:spPr>
          <a:xfrm>
            <a:off x="4793950" y="1188719"/>
            <a:ext cx="1060704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n&lt;3</a:t>
            </a:r>
            <a:br>
              <a:rPr lang="es-ES" dirty="0" smtClean="0"/>
            </a:br>
            <a:r>
              <a:rPr lang="es-ES" dirty="0" smtClean="0"/>
              <a:t>n++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2"/>
            <a:endCxn id="5" idx="0"/>
          </p:cNvCxnSpPr>
          <p:nvPr/>
        </p:nvCxnSpPr>
        <p:spPr>
          <a:xfrm flipH="1">
            <a:off x="5324302" y="864523"/>
            <a:ext cx="1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ecisión 7"/>
          <p:cNvSpPr/>
          <p:nvPr/>
        </p:nvSpPr>
        <p:spPr>
          <a:xfrm>
            <a:off x="4307655" y="3264581"/>
            <a:ext cx="1802487" cy="1207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si = 123456</a:t>
            </a:r>
            <a:endParaRPr lang="es-ES" dirty="0"/>
          </a:p>
        </p:txBody>
      </p:sp>
      <p:sp>
        <p:nvSpPr>
          <p:cNvPr id="9" name="Datos 8"/>
          <p:cNvSpPr/>
          <p:nvPr/>
        </p:nvSpPr>
        <p:spPr>
          <a:xfrm>
            <a:off x="4716226" y="2125563"/>
            <a:ext cx="1216152" cy="8148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Leer clave</a:t>
            </a:r>
            <a:endParaRPr lang="es-ES" dirty="0"/>
          </a:p>
        </p:txBody>
      </p:sp>
      <p:cxnSp>
        <p:nvCxnSpPr>
          <p:cNvPr id="13" name="Conector recto de flecha 12"/>
          <p:cNvCxnSpPr>
            <a:stCxn id="5" idx="2"/>
            <a:endCxn id="9" idx="1"/>
          </p:cNvCxnSpPr>
          <p:nvPr/>
        </p:nvCxnSpPr>
        <p:spPr>
          <a:xfrm>
            <a:off x="5324302" y="1801367"/>
            <a:ext cx="0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3"/>
            <a:endCxn id="8" idx="0"/>
          </p:cNvCxnSpPr>
          <p:nvPr/>
        </p:nvCxnSpPr>
        <p:spPr>
          <a:xfrm>
            <a:off x="5202687" y="2940385"/>
            <a:ext cx="6212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ceso 18"/>
          <p:cNvSpPr/>
          <p:nvPr/>
        </p:nvSpPr>
        <p:spPr>
          <a:xfrm>
            <a:off x="6242859" y="416592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 dentro</a:t>
            </a:r>
            <a:endParaRPr lang="es-ES" dirty="0"/>
          </a:p>
        </p:txBody>
      </p:sp>
      <p:sp>
        <p:nvSpPr>
          <p:cNvPr id="20" name="Proceso 19"/>
          <p:cNvSpPr/>
          <p:nvPr/>
        </p:nvSpPr>
        <p:spPr>
          <a:xfrm>
            <a:off x="2153685" y="2488737"/>
            <a:ext cx="1838503" cy="12317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 intento Vuelve a intentarlo</a:t>
            </a:r>
            <a:endParaRPr lang="es-ES" dirty="0"/>
          </a:p>
        </p:txBody>
      </p:sp>
      <p:cxnSp>
        <p:nvCxnSpPr>
          <p:cNvPr id="22" name="Conector angular 21"/>
          <p:cNvCxnSpPr>
            <a:stCxn id="8" idx="3"/>
            <a:endCxn id="19" idx="0"/>
          </p:cNvCxnSpPr>
          <p:nvPr/>
        </p:nvCxnSpPr>
        <p:spPr>
          <a:xfrm>
            <a:off x="6110142" y="3868414"/>
            <a:ext cx="589917" cy="297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242859" y="35620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cxnSp>
        <p:nvCxnSpPr>
          <p:cNvPr id="25" name="Conector angular 24"/>
          <p:cNvCxnSpPr>
            <a:stCxn id="8" idx="1"/>
            <a:endCxn id="20" idx="2"/>
          </p:cNvCxnSpPr>
          <p:nvPr/>
        </p:nvCxnSpPr>
        <p:spPr>
          <a:xfrm rot="10800000">
            <a:off x="3072937" y="3720534"/>
            <a:ext cx="1234718" cy="147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0" idx="0"/>
          </p:cNvCxnSpPr>
          <p:nvPr/>
        </p:nvCxnSpPr>
        <p:spPr>
          <a:xfrm rot="5400000" flipH="1" flipV="1">
            <a:off x="3467561" y="631997"/>
            <a:ext cx="1462116" cy="2251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793950" y="5248090"/>
            <a:ext cx="556953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angular 31"/>
          <p:cNvCxnSpPr>
            <a:stCxn id="19" idx="2"/>
            <a:endCxn id="28" idx="6"/>
          </p:cNvCxnSpPr>
          <p:nvPr/>
        </p:nvCxnSpPr>
        <p:spPr>
          <a:xfrm rot="5400000">
            <a:off x="5651483" y="4477991"/>
            <a:ext cx="747996" cy="1349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 rot="10800000">
            <a:off x="1612670" y="1757679"/>
            <a:ext cx="146026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isión 35"/>
          <p:cNvSpPr/>
          <p:nvPr/>
        </p:nvSpPr>
        <p:spPr>
          <a:xfrm>
            <a:off x="275010" y="1063097"/>
            <a:ext cx="1920240" cy="13891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 = 3 intento</a:t>
            </a:r>
            <a:endParaRPr lang="es-ES" dirty="0"/>
          </a:p>
        </p:txBody>
      </p:sp>
      <p:sp>
        <p:nvSpPr>
          <p:cNvPr id="37" name="Proceso 36"/>
          <p:cNvSpPr/>
          <p:nvPr/>
        </p:nvSpPr>
        <p:spPr>
          <a:xfrm>
            <a:off x="385138" y="3569156"/>
            <a:ext cx="1417320" cy="1003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Maximos</a:t>
            </a:r>
            <a:r>
              <a:rPr lang="es-ES" dirty="0" smtClean="0"/>
              <a:t> intentos</a:t>
            </a:r>
            <a:endParaRPr lang="es-ES" dirty="0"/>
          </a:p>
        </p:txBody>
      </p:sp>
      <p:cxnSp>
        <p:nvCxnSpPr>
          <p:cNvPr id="39" name="Conector angular 38"/>
          <p:cNvCxnSpPr>
            <a:stCxn id="36" idx="2"/>
            <a:endCxn id="37" idx="0"/>
          </p:cNvCxnSpPr>
          <p:nvPr/>
        </p:nvCxnSpPr>
        <p:spPr>
          <a:xfrm rot="5400000">
            <a:off x="606017" y="2940042"/>
            <a:ext cx="1116895" cy="14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37" idx="2"/>
            <a:endCxn id="28" idx="2"/>
          </p:cNvCxnSpPr>
          <p:nvPr/>
        </p:nvCxnSpPr>
        <p:spPr>
          <a:xfrm rot="16200000" flipH="1">
            <a:off x="2467028" y="3199645"/>
            <a:ext cx="953692" cy="3700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rminador 41"/>
          <p:cNvSpPr/>
          <p:nvPr/>
        </p:nvSpPr>
        <p:spPr>
          <a:xfrm>
            <a:off x="4615226" y="626715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cxnSp>
        <p:nvCxnSpPr>
          <p:cNvPr id="44" name="Conector angular 43"/>
          <p:cNvCxnSpPr>
            <a:endCxn id="42" idx="0"/>
          </p:cNvCxnSpPr>
          <p:nvPr/>
        </p:nvCxnSpPr>
        <p:spPr>
          <a:xfrm rot="5400000">
            <a:off x="4855296" y="6050021"/>
            <a:ext cx="4342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13510" y="34536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665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Desarrollo-Kilian</dc:creator>
  <cp:lastModifiedBy>Desarrollo-Kilian</cp:lastModifiedBy>
  <cp:revision>5</cp:revision>
  <dcterms:created xsi:type="dcterms:W3CDTF">2023-07-18T18:33:54Z</dcterms:created>
  <dcterms:modified xsi:type="dcterms:W3CDTF">2023-07-18T19:02:50Z</dcterms:modified>
</cp:coreProperties>
</file>