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2" r:id="rId3"/>
    <p:sldId id="265" r:id="rId4"/>
    <p:sldId id="298" r:id="rId5"/>
    <p:sldId id="264" r:id="rId6"/>
    <p:sldId id="299" r:id="rId7"/>
    <p:sldId id="300" r:id="rId8"/>
    <p:sldId id="301" r:id="rId9"/>
    <p:sldId id="302" r:id="rId10"/>
    <p:sldId id="266" r:id="rId11"/>
    <p:sldId id="303" r:id="rId12"/>
    <p:sldId id="304" r:id="rId13"/>
    <p:sldId id="30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7" r:id="rId5"/>
    <p:sldLayoutId id="2147483781" r:id="rId6"/>
    <p:sldLayoutId id="2147483782" r:id="rId7"/>
    <p:sldLayoutId id="2147483783" r:id="rId8"/>
    <p:sldLayoutId id="2147483786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473EB-7E6C-4665-BB33-C72094C2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Unity3D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F0894-1628-4AFD-9814-EC528D2BD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9" r="30232"/>
          <a:stretch/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E6AEE-4929-4A51-89B7-B4AA5832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74" y="4913194"/>
            <a:ext cx="5104844" cy="1132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Vinh T. Nguyen, PhD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2BD8F-309B-44AD-9F97-5037698B29AD}"/>
              </a:ext>
            </a:extLst>
          </p:cNvPr>
          <p:cNvSpPr txBox="1"/>
          <p:nvPr/>
        </p:nvSpPr>
        <p:spPr>
          <a:xfrm>
            <a:off x="6057900" y="6172192"/>
            <a:ext cx="6134099" cy="6857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Monday, Oct 19, 2020, Texas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35092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00DF-5740-4158-A18A-04DC583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navigation to the scene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1906E-64A4-4BA0-9681-5F76F3C7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09" y="1630040"/>
            <a:ext cx="8351773" cy="512095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E24B450-70FD-48ED-BCFD-18F90AE34E8E}"/>
              </a:ext>
            </a:extLst>
          </p:cNvPr>
          <p:cNvSpPr/>
          <p:nvPr/>
        </p:nvSpPr>
        <p:spPr>
          <a:xfrm>
            <a:off x="4864231" y="5986021"/>
            <a:ext cx="320511" cy="320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8E1EB6-C837-4431-9117-60E763D901FC}"/>
              </a:ext>
            </a:extLst>
          </p:cNvPr>
          <p:cNvSpPr/>
          <p:nvPr/>
        </p:nvSpPr>
        <p:spPr>
          <a:xfrm>
            <a:off x="6014301" y="4778073"/>
            <a:ext cx="320511" cy="320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A3914-EDD2-4A32-8FF9-E784A8DF9B19}"/>
              </a:ext>
            </a:extLst>
          </p:cNvPr>
          <p:cNvSpPr/>
          <p:nvPr/>
        </p:nvSpPr>
        <p:spPr>
          <a:xfrm>
            <a:off x="4930218" y="2110288"/>
            <a:ext cx="320511" cy="320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465BD7-64DD-4233-A163-C927988D8A46}"/>
              </a:ext>
            </a:extLst>
          </p:cNvPr>
          <p:cNvCxnSpPr>
            <a:stCxn id="13" idx="0"/>
            <a:endCxn id="17" idx="3"/>
          </p:cNvCxnSpPr>
          <p:nvPr/>
        </p:nvCxnSpPr>
        <p:spPr>
          <a:xfrm flipV="1">
            <a:off x="5024487" y="5051646"/>
            <a:ext cx="1036752" cy="93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41A428-4183-4B82-BDAC-5A01D9453766}"/>
              </a:ext>
            </a:extLst>
          </p:cNvPr>
          <p:cNvCxnSpPr>
            <a:stCxn id="17" idx="0"/>
            <a:endCxn id="18" idx="5"/>
          </p:cNvCxnSpPr>
          <p:nvPr/>
        </p:nvCxnSpPr>
        <p:spPr>
          <a:xfrm flipH="1" flipV="1">
            <a:off x="5203791" y="2383861"/>
            <a:ext cx="970766" cy="23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09E86F-5411-4F3A-B218-6FD03532D043}"/>
              </a:ext>
            </a:extLst>
          </p:cNvPr>
          <p:cNvSpPr txBox="1"/>
          <p:nvPr/>
        </p:nvSpPr>
        <p:spPr>
          <a:xfrm>
            <a:off x="596621" y="1919672"/>
            <a:ext cx="2787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can add First Person Controller, or Third Person Controller. All the codes are already there to use.</a:t>
            </a:r>
          </a:p>
          <a:p>
            <a:pPr algn="just"/>
            <a:r>
              <a:rPr lang="en-US" dirty="0"/>
              <a:t>This is equivalent to a-camera in A-Frame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89CCB34-83BD-430D-8DC3-2C784D2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1" y="4190518"/>
            <a:ext cx="2681741" cy="1372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806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00DF-5740-4158-A18A-04DC583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some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23D22-EB07-4AE7-B753-AA8874E467C4}"/>
              </a:ext>
            </a:extLst>
          </p:cNvPr>
          <p:cNvSpPr txBox="1"/>
          <p:nvPr/>
        </p:nvSpPr>
        <p:spPr>
          <a:xfrm>
            <a:off x="386500" y="2255567"/>
            <a:ext cx="3384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By default, every script is derived from </a:t>
            </a:r>
            <a:r>
              <a:rPr lang="en-US" dirty="0" err="1"/>
              <a:t>Monobehaviour</a:t>
            </a:r>
            <a:r>
              <a:rPr lang="en-US" dirty="0"/>
              <a:t>, use it for event handler unless your class is only used for storing information.</a:t>
            </a:r>
          </a:p>
          <a:p>
            <a:r>
              <a:rPr lang="en-US" dirty="0"/>
              <a:t>- We have private/public variables like any other programming language mechanism.</a:t>
            </a:r>
          </a:p>
          <a:p>
            <a:r>
              <a:rPr lang="en-US" dirty="0"/>
              <a:t>- In JavaScript, we use </a:t>
            </a:r>
            <a:r>
              <a:rPr lang="en-US" b="1" i="1" dirty="0">
                <a:solidFill>
                  <a:srgbClr val="FF0000"/>
                </a:solidFill>
              </a:rPr>
              <a:t>this</a:t>
            </a:r>
            <a:r>
              <a:rPr lang="en-US" dirty="0"/>
              <a:t> to refer to its object, in Unity we use </a:t>
            </a:r>
            <a:r>
              <a:rPr lang="en-US" b="1" i="1" dirty="0" err="1">
                <a:solidFill>
                  <a:srgbClr val="FF0000"/>
                </a:solidFill>
              </a:rPr>
              <a:t>gameObject</a:t>
            </a: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A70EA-A265-4E15-B380-CC219A0F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07" y="1652661"/>
            <a:ext cx="7915275" cy="4981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2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00DF-5740-4158-A18A-04DC583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some popular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12994-61E2-4A2D-B1D0-E4A84012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77" y="1507786"/>
            <a:ext cx="3174576" cy="5296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79F6D-6900-46F8-9C72-480D3EEEC1E8}"/>
              </a:ext>
            </a:extLst>
          </p:cNvPr>
          <p:cNvSpPr txBox="1"/>
          <p:nvPr/>
        </p:nvSpPr>
        <p:spPr>
          <a:xfrm>
            <a:off x="1556426" y="2577830"/>
            <a:ext cx="416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transform.position</a:t>
            </a:r>
            <a:r>
              <a:rPr lang="en-US" dirty="0"/>
              <a:t> = new Vector3(0, 0,0)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D48EA4-3215-4071-A789-D9C0F60C636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725901" y="2479249"/>
            <a:ext cx="2937332" cy="283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B7E091-2308-4C06-8396-4A343671E5FA}"/>
              </a:ext>
            </a:extLst>
          </p:cNvPr>
          <p:cNvSpPr txBox="1"/>
          <p:nvPr/>
        </p:nvSpPr>
        <p:spPr>
          <a:xfrm>
            <a:off x="1556425" y="3137407"/>
            <a:ext cx="4169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transform.rotation</a:t>
            </a:r>
            <a:r>
              <a:rPr lang="en-US" dirty="0"/>
              <a:t> =  </a:t>
            </a:r>
            <a:r>
              <a:rPr lang="en-US" dirty="0" err="1"/>
              <a:t>Quaternion.Euler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3BB69-E5F8-4EE6-AD5B-ABA257A4F9A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5900" y="2713207"/>
            <a:ext cx="2937333" cy="608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AC211B-AD82-406B-8EF3-193CCEAC0758}"/>
              </a:ext>
            </a:extLst>
          </p:cNvPr>
          <p:cNvSpPr txBox="1"/>
          <p:nvPr/>
        </p:nvSpPr>
        <p:spPr>
          <a:xfrm>
            <a:off x="1461989" y="4783219"/>
            <a:ext cx="4608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gameObject.GetComponent</a:t>
            </a:r>
            <a:r>
              <a:rPr lang="en-US" dirty="0"/>
              <a:t>&lt;</a:t>
            </a:r>
            <a:r>
              <a:rPr lang="en-US" dirty="0" err="1"/>
              <a:t>Rigidbody</a:t>
            </a:r>
            <a:r>
              <a:rPr lang="en-US" dirty="0"/>
              <a:t>&gt;();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5E865-1ED0-40A5-8C9B-13A807D9F93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070092" y="4967885"/>
            <a:ext cx="2904226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0553C8-CA49-42C6-BF2C-9DDD7558D5B0}"/>
              </a:ext>
            </a:extLst>
          </p:cNvPr>
          <p:cNvSpPr txBox="1"/>
          <p:nvPr/>
        </p:nvSpPr>
        <p:spPr>
          <a:xfrm>
            <a:off x="1487897" y="2050403"/>
            <a:ext cx="25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default 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63F06-7783-4B68-B5FE-2DC11BD11F01}"/>
              </a:ext>
            </a:extLst>
          </p:cNvPr>
          <p:cNvSpPr txBox="1"/>
          <p:nvPr/>
        </p:nvSpPr>
        <p:spPr>
          <a:xfrm>
            <a:off x="1461989" y="4403610"/>
            <a:ext cx="273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attached components</a:t>
            </a:r>
          </a:p>
        </p:txBody>
      </p:sp>
    </p:spTree>
    <p:extLst>
      <p:ext uri="{BB962C8B-B14F-4D97-AF65-F5344CB8AC3E}">
        <p14:creationId xmlns:p14="http://schemas.microsoft.com/office/powerpoint/2010/main" val="425823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00DF-5740-4158-A18A-04DC583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scripts some popular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3E592-F3DA-4CA5-B8E5-5F2111FB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5" y="1856451"/>
            <a:ext cx="5953125" cy="496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C864B-ED65-4520-B5CE-DB186324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93" y="1919672"/>
            <a:ext cx="3096852" cy="45148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D4596-4A98-41DA-A015-AFE8A562D2D1}"/>
              </a:ext>
            </a:extLst>
          </p:cNvPr>
          <p:cNvCxnSpPr>
            <a:cxnSpLocks/>
          </p:cNvCxnSpPr>
          <p:nvPr/>
        </p:nvCxnSpPr>
        <p:spPr>
          <a:xfrm>
            <a:off x="4844374" y="3754877"/>
            <a:ext cx="2740491" cy="1260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B2C4738-AB8F-4118-A038-A04D1C7D2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234" y="1255170"/>
            <a:ext cx="2740491" cy="554355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97F3098-FCF4-46E0-8859-25E7ABC75EE9}"/>
              </a:ext>
            </a:extLst>
          </p:cNvPr>
          <p:cNvSpPr/>
          <p:nvPr/>
        </p:nvSpPr>
        <p:spPr>
          <a:xfrm>
            <a:off x="9134573" y="4890081"/>
            <a:ext cx="325372" cy="325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6EC371-4D80-41A7-9A76-AB971E0303F2}"/>
              </a:ext>
            </a:extLst>
          </p:cNvPr>
          <p:cNvCxnSpPr>
            <a:cxnSpLocks/>
          </p:cNvCxnSpPr>
          <p:nvPr/>
        </p:nvCxnSpPr>
        <p:spPr>
          <a:xfrm flipV="1">
            <a:off x="9407234" y="2262433"/>
            <a:ext cx="1426914" cy="2627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1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FCF0-6CB3-4611-9794-AE104C48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358" y="2764498"/>
            <a:ext cx="3553622" cy="132900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42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7A2B8"/>
                </a:solidFill>
                <a:effectLst/>
                <a:latin typeface="Source Sans Pro" panose="020B0503030403020204" pitchFamily="34" charset="0"/>
              </a:rPr>
              <a:t>Where to start?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69DD4-15D5-4742-A531-BFDCF75B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651423"/>
            <a:ext cx="9260148" cy="5107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3F242-F482-4BC6-ACAF-B66E31FDB0E4}"/>
              </a:ext>
            </a:extLst>
          </p:cNvPr>
          <p:cNvSpPr/>
          <p:nvPr/>
        </p:nvSpPr>
        <p:spPr>
          <a:xfrm>
            <a:off x="7120646" y="2592371"/>
            <a:ext cx="3044757" cy="364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2D6CB-850D-4E15-A9EB-8BC2204E9AD3}"/>
              </a:ext>
            </a:extLst>
          </p:cNvPr>
          <p:cNvSpPr/>
          <p:nvPr/>
        </p:nvSpPr>
        <p:spPr>
          <a:xfrm>
            <a:off x="905256" y="1651423"/>
            <a:ext cx="1432591" cy="384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413DE-6BCC-4923-A0CF-1B2199DDEA97}"/>
              </a:ext>
            </a:extLst>
          </p:cNvPr>
          <p:cNvSpPr txBox="1"/>
          <p:nvPr/>
        </p:nvSpPr>
        <p:spPr>
          <a:xfrm>
            <a:off x="8463915" y="3214850"/>
            <a:ext cx="21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Unity version</a:t>
            </a:r>
          </a:p>
        </p:txBody>
      </p:sp>
    </p:spTree>
    <p:extLst>
      <p:ext uri="{BB962C8B-B14F-4D97-AF65-F5344CB8AC3E}">
        <p14:creationId xmlns:p14="http://schemas.microsoft.com/office/powerpoint/2010/main" val="8713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Unity asset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BD289-681B-455F-B00F-DFC10F4B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73976"/>
            <a:ext cx="8443609" cy="520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87BF26-53B9-422E-8ED7-D96C9B67711D}"/>
              </a:ext>
            </a:extLst>
          </p:cNvPr>
          <p:cNvSpPr/>
          <p:nvPr/>
        </p:nvSpPr>
        <p:spPr>
          <a:xfrm>
            <a:off x="7217923" y="3064213"/>
            <a:ext cx="2276273" cy="496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85D18-C2FF-4F36-8D31-42B3A496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6" y="4495794"/>
            <a:ext cx="48768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42D05A-CF62-4805-8E23-69E26730A770}"/>
              </a:ext>
            </a:extLst>
          </p:cNvPr>
          <p:cNvCxnSpPr/>
          <p:nvPr/>
        </p:nvCxnSpPr>
        <p:spPr>
          <a:xfrm flipH="1" flipV="1">
            <a:off x="8356059" y="3312268"/>
            <a:ext cx="1890877" cy="12031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Unity asset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ED9D5-759F-4C95-B07E-974C40F9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" y="2276268"/>
            <a:ext cx="11188659" cy="4173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A1447-5EAA-4F39-AF7B-017616BE94D9}"/>
              </a:ext>
            </a:extLst>
          </p:cNvPr>
          <p:cNvSpPr txBox="1"/>
          <p:nvPr/>
        </p:nvSpPr>
        <p:spPr>
          <a:xfrm>
            <a:off x="715773" y="1828799"/>
            <a:ext cx="105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imported assets, you will find it under Assets folder, including source code, prefab, sample scenes…</a:t>
            </a:r>
          </a:p>
        </p:txBody>
      </p:sp>
    </p:spTree>
    <p:extLst>
      <p:ext uri="{BB962C8B-B14F-4D97-AF65-F5344CB8AC3E}">
        <p14:creationId xmlns:p14="http://schemas.microsoft.com/office/powerpoint/2010/main" val="288243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0F6C0-69C0-43C3-86EF-77470702D09C}"/>
              </a:ext>
            </a:extLst>
          </p:cNvPr>
          <p:cNvSpPr txBox="1"/>
          <p:nvPr/>
        </p:nvSpPr>
        <p:spPr>
          <a:xfrm>
            <a:off x="477798" y="1981559"/>
            <a:ext cx="57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an object with materials, for example ceiling/floor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19E95-5334-407F-8AD7-9ADE3266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4" y="3326860"/>
            <a:ext cx="11498688" cy="3365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2F4E1-12D9-4E57-A59A-27BDC5650A15}"/>
              </a:ext>
            </a:extLst>
          </p:cNvPr>
          <p:cNvSpPr txBox="1"/>
          <p:nvPr/>
        </p:nvSpPr>
        <p:spPr>
          <a:xfrm>
            <a:off x="477798" y="2782111"/>
            <a:ext cx="547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 Import your assets (e.g., image, 3d models…)</a:t>
            </a:r>
          </a:p>
        </p:txBody>
      </p:sp>
    </p:spTree>
    <p:extLst>
      <p:ext uri="{BB962C8B-B14F-4D97-AF65-F5344CB8AC3E}">
        <p14:creationId xmlns:p14="http://schemas.microsoft.com/office/powerpoint/2010/main" val="165010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0F6C0-69C0-43C3-86EF-77470702D09C}"/>
              </a:ext>
            </a:extLst>
          </p:cNvPr>
          <p:cNvSpPr txBox="1"/>
          <p:nvPr/>
        </p:nvSpPr>
        <p:spPr>
          <a:xfrm>
            <a:off x="477798" y="1665704"/>
            <a:ext cx="57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an object with materials, for example ceiling/floor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2F4E1-12D9-4E57-A59A-27BDC5650A15}"/>
              </a:ext>
            </a:extLst>
          </p:cNvPr>
          <p:cNvSpPr txBox="1"/>
          <p:nvPr/>
        </p:nvSpPr>
        <p:spPr>
          <a:xfrm>
            <a:off x="477798" y="2782111"/>
            <a:ext cx="365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Right click for Import New Asset… or you can drag/drop your images/models directly into your assets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685C0-0BA4-4020-B54B-C16D48CF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8" y="2128830"/>
            <a:ext cx="7224438" cy="45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0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0F6C0-69C0-43C3-86EF-77470702D09C}"/>
              </a:ext>
            </a:extLst>
          </p:cNvPr>
          <p:cNvSpPr txBox="1"/>
          <p:nvPr/>
        </p:nvSpPr>
        <p:spPr>
          <a:xfrm>
            <a:off x="477798" y="1665704"/>
            <a:ext cx="57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an object with materials, for example ceiling/floor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2F4E1-12D9-4E57-A59A-27BDC5650A15}"/>
              </a:ext>
            </a:extLst>
          </p:cNvPr>
          <p:cNvSpPr txBox="1"/>
          <p:nvPr/>
        </p:nvSpPr>
        <p:spPr>
          <a:xfrm>
            <a:off x="477798" y="2782111"/>
            <a:ext cx="365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Create your new primitive object (or entity in A-Frame). For example, a plane (for flat surfaces such as walls/floor/ceiling)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D9CFF-E030-4F08-8E68-22775114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19" y="2019408"/>
            <a:ext cx="7158932" cy="46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2F4E1-12D9-4E57-A59A-27BDC5650A15}"/>
              </a:ext>
            </a:extLst>
          </p:cNvPr>
          <p:cNvSpPr txBox="1"/>
          <p:nvPr/>
        </p:nvSpPr>
        <p:spPr>
          <a:xfrm>
            <a:off x="905256" y="1596506"/>
            <a:ext cx="1148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Drag your material directly to the object either in the Hierarchy or Scene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FBB48-C9FB-43FB-B92D-F43FCD7A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75" y="2242837"/>
            <a:ext cx="8951340" cy="45267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23482A-858F-48BA-A4A6-1CD6D4A84F84}"/>
              </a:ext>
            </a:extLst>
          </p:cNvPr>
          <p:cNvSpPr/>
          <p:nvPr/>
        </p:nvSpPr>
        <p:spPr>
          <a:xfrm>
            <a:off x="4328809" y="55155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7C71C3-3EA5-4E77-BFC4-C689044B9007}"/>
              </a:ext>
            </a:extLst>
          </p:cNvPr>
          <p:cNvSpPr/>
          <p:nvPr/>
        </p:nvSpPr>
        <p:spPr>
          <a:xfrm>
            <a:off x="4524866" y="5515583"/>
            <a:ext cx="642438" cy="646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0E9B3-999F-4668-BE54-B24516E919BD}"/>
              </a:ext>
            </a:extLst>
          </p:cNvPr>
          <p:cNvCxnSpPr>
            <a:cxnSpLocks/>
          </p:cNvCxnSpPr>
          <p:nvPr/>
        </p:nvCxnSpPr>
        <p:spPr>
          <a:xfrm flipH="1" flipV="1">
            <a:off x="2658359" y="2925510"/>
            <a:ext cx="2055043" cy="2590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61D42-1FD9-4FAA-BC10-B27FF975558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073221" y="4220546"/>
            <a:ext cx="1355859" cy="1389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18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A6D-93A3-42AA-AA97-A2BA5CD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2F4E1-12D9-4E57-A59A-27BDC5650A15}"/>
              </a:ext>
            </a:extLst>
          </p:cNvPr>
          <p:cNvSpPr txBox="1"/>
          <p:nvPr/>
        </p:nvSpPr>
        <p:spPr>
          <a:xfrm>
            <a:off x="905256" y="1596506"/>
            <a:ext cx="1148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Change the size of the materials (or repeat property in A-frame).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3482A-858F-48BA-A4A6-1CD6D4A84F84}"/>
              </a:ext>
            </a:extLst>
          </p:cNvPr>
          <p:cNvSpPr/>
          <p:nvPr/>
        </p:nvSpPr>
        <p:spPr>
          <a:xfrm>
            <a:off x="4328809" y="55155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64AD9-E01E-462F-A19A-FB40FA8D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6" y="2111577"/>
            <a:ext cx="9985845" cy="47464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68CCD-1E13-4018-AEE7-0214E9ECC8DC}"/>
              </a:ext>
            </a:extLst>
          </p:cNvPr>
          <p:cNvSpPr/>
          <p:nvPr/>
        </p:nvSpPr>
        <p:spPr>
          <a:xfrm>
            <a:off x="1564849" y="2677212"/>
            <a:ext cx="537328" cy="2482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78FE-1B5C-4E49-90D1-9759703E49AF}"/>
              </a:ext>
            </a:extLst>
          </p:cNvPr>
          <p:cNvSpPr/>
          <p:nvPr/>
        </p:nvSpPr>
        <p:spPr>
          <a:xfrm>
            <a:off x="9313682" y="4496586"/>
            <a:ext cx="1857081" cy="150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37638-AD1F-4265-8D46-12F317282AD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02177" y="2801361"/>
            <a:ext cx="7117237" cy="1770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66D489F-795E-4292-B82D-705E5A82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44" y="2148574"/>
            <a:ext cx="5857875" cy="105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207AB-CD64-41D0-AA29-0D9C1518D236}"/>
              </a:ext>
            </a:extLst>
          </p:cNvPr>
          <p:cNvCxnSpPr/>
          <p:nvPr/>
        </p:nvCxnSpPr>
        <p:spPr>
          <a:xfrm flipH="1" flipV="1">
            <a:off x="9653047" y="3129699"/>
            <a:ext cx="589175" cy="1355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88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352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Elephant</vt:lpstr>
      <vt:lpstr>Source Sans Pro</vt:lpstr>
      <vt:lpstr>ModOverlayVTI</vt:lpstr>
      <vt:lpstr>Introduction to Unity3D</vt:lpstr>
      <vt:lpstr>Where to start?</vt:lpstr>
      <vt:lpstr>Check Unity asset version</vt:lpstr>
      <vt:lpstr>Check Unity asset version</vt:lpstr>
      <vt:lpstr>Customize your project</vt:lpstr>
      <vt:lpstr>Customize your project</vt:lpstr>
      <vt:lpstr>Customize your project</vt:lpstr>
      <vt:lpstr>Customize your project</vt:lpstr>
      <vt:lpstr>Customize your project</vt:lpstr>
      <vt:lpstr>Adding navigation to the scene</vt:lpstr>
      <vt:lpstr>Writing scripts some notes</vt:lpstr>
      <vt:lpstr>Writing scripts some popular functions</vt:lpstr>
      <vt:lpstr>Writing scripts some popular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Unity3D</dc:title>
  <dc:creator>Nguyen, Vinh</dc:creator>
  <cp:lastModifiedBy>Nguyen, Vinh</cp:lastModifiedBy>
  <cp:revision>101</cp:revision>
  <dcterms:created xsi:type="dcterms:W3CDTF">2020-10-17T06:02:07Z</dcterms:created>
  <dcterms:modified xsi:type="dcterms:W3CDTF">2020-10-26T19:18:56Z</dcterms:modified>
</cp:coreProperties>
</file>