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15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8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8572-E46B-844D-A82B-030F4E37F87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3B186-9278-6642-8C78-C79F42CD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36" y="0"/>
            <a:ext cx="738819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10242" y="2960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0210" y="4279912"/>
            <a:ext cx="196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  <a:effectLst>
                  <a:outerShdw blurRad="50800" dist="76200" dir="2700000" algn="tl" rotWithShape="0">
                    <a:schemeClr val="bg1">
                      <a:alpha val="40000"/>
                    </a:schemeClr>
                  </a:outerShdw>
                </a:effectLst>
              </a:rPr>
              <a:t>Debian_linux</a:t>
            </a:r>
            <a:endParaRPr lang="en-US" sz="1600" b="1" dirty="0">
              <a:solidFill>
                <a:srgbClr val="7030A0"/>
              </a:solidFill>
              <a:effectLst>
                <a:outerShdw blurRad="50800" dist="762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7052" y="3020548"/>
            <a:ext cx="196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  <a:effectLst>
                  <a:outerShdw blurRad="50800" dist="76200" dir="2700000" algn="tl" rotWithShape="0">
                    <a:schemeClr val="bg1">
                      <a:alpha val="40000"/>
                    </a:schemeClr>
                  </a:outerShdw>
                </a:effectLst>
              </a:rPr>
              <a:t>Ubuntu_linux</a:t>
            </a:r>
            <a:endParaRPr lang="en-US" sz="1600" b="1" dirty="0">
              <a:solidFill>
                <a:srgbClr val="7030A0"/>
              </a:solidFill>
              <a:effectLst>
                <a:outerShdw blurRad="50800" dist="762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0210" y="3492104"/>
            <a:ext cx="1968910" cy="33855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76200" dir="2700000" algn="tl" rotWithShape="0">
                    <a:schemeClr val="bg1">
                      <a:alpha val="40000"/>
                    </a:schemeClr>
                  </a:outerShdw>
                </a:effectLst>
              </a:rPr>
              <a:t>Debian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>
                <a:outerShdw blurRad="50800" dist="762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3951" y="2866660"/>
            <a:ext cx="1968910" cy="33855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76200" dir="2700000" algn="tl" rotWithShape="0">
                    <a:schemeClr val="bg1">
                      <a:alpha val="40000"/>
                    </a:schemeClr>
                  </a:outerShdw>
                </a:effectLst>
              </a:rPr>
              <a:t>Canonical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>
                <a:outerShdw blurRad="50800" dist="762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2" y="2631148"/>
            <a:ext cx="1968910" cy="33855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76200" dir="2700000" algn="tl" rotWithShape="0">
                    <a:schemeClr val="bg1">
                      <a:alpha val="40000"/>
                    </a:schemeClr>
                  </a:outerShdw>
                </a:effectLst>
              </a:rPr>
              <a:t>Redhat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>
                <a:outerShdw blurRad="50800" dist="762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1280" y="3328304"/>
            <a:ext cx="1968910" cy="33855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76200" dir="2700000" algn="tl" rotWithShape="0">
                    <a:schemeClr val="bg1">
                      <a:alpha val="40000"/>
                    </a:schemeClr>
                  </a:outerShdw>
                </a:effectLst>
              </a:rPr>
              <a:t>Oracle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>
                <a:outerShdw blurRad="50800" dist="762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51329" y="4658667"/>
            <a:ext cx="1968910" cy="33855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76200" dir="2700000" algn="tl" rotWithShape="0">
                    <a:schemeClr val="bg1">
                      <a:alpha val="40000"/>
                    </a:schemeClr>
                  </a:outerShdw>
                </a:effectLst>
              </a:rPr>
              <a:t>Mozilla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>
                <a:outerShdw blurRad="50800" dist="762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0016" y="5469487"/>
            <a:ext cx="196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ffectLst>
                  <a:outerShdw blurRad="50800" dist="76200" dir="2700000" algn="tl" rotWithShape="0">
                    <a:schemeClr val="bg1">
                      <a:alpha val="40000"/>
                    </a:schemeClr>
                  </a:outerShdw>
                </a:effectLst>
              </a:rPr>
              <a:t>Firefox</a:t>
            </a:r>
            <a:endParaRPr lang="en-US" sz="1600" b="1" dirty="0">
              <a:solidFill>
                <a:srgbClr val="7030A0"/>
              </a:solidFill>
              <a:effectLst>
                <a:outerShdw blurRad="50800" dist="762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3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2018-07-23T05:54:42Z</dcterms:created>
  <dcterms:modified xsi:type="dcterms:W3CDTF">2018-07-23T06:12:11Z</dcterms:modified>
</cp:coreProperties>
</file>