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6" r:id="rId5"/>
    <p:sldId id="259" r:id="rId6"/>
    <p:sldId id="270" r:id="rId7"/>
    <p:sldId id="274" r:id="rId8"/>
    <p:sldId id="275" r:id="rId9"/>
    <p:sldId id="276" r:id="rId10"/>
    <p:sldId id="277" r:id="rId11"/>
    <p:sldId id="278" r:id="rId12"/>
    <p:sldId id="279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2A2952-EC9F-7A4A-97DD-7CAE7FCB239F}" v="4" dt="2021-04-07T19:58:14.567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6327" autoAdjust="0"/>
  </p:normalViewPr>
  <p:slideViewPr>
    <p:cSldViewPr snapToGrid="0" showGuides="1">
      <p:cViewPr varScale="1">
        <p:scale>
          <a:sx n="123" d="100"/>
          <a:sy n="123" d="100"/>
        </p:scale>
        <p:origin x="728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g, Tommy" userId="0112a109-1ab4-4f3e-a667-8b4bef1e4784" providerId="ADAL" clId="{982A2952-EC9F-7A4A-97DD-7CAE7FCB239F}"/>
    <pc:docChg chg="undo redo custSel modSld">
      <pc:chgData name="Dang, Tommy" userId="0112a109-1ab4-4f3e-a667-8b4bef1e4784" providerId="ADAL" clId="{982A2952-EC9F-7A4A-97DD-7CAE7FCB239F}" dt="2021-04-07T19:57:14.033" v="17" actId="5793"/>
      <pc:docMkLst>
        <pc:docMk/>
      </pc:docMkLst>
      <pc:sldChg chg="modSp mod">
        <pc:chgData name="Dang, Tommy" userId="0112a109-1ab4-4f3e-a667-8b4bef1e4784" providerId="ADAL" clId="{982A2952-EC9F-7A4A-97DD-7CAE7FCB239F}" dt="2021-04-07T19:57:14.033" v="17" actId="5793"/>
        <pc:sldMkLst>
          <pc:docMk/>
          <pc:sldMk cId="3953500455" sldId="259"/>
        </pc:sldMkLst>
        <pc:spChg chg="mod">
          <ac:chgData name="Dang, Tommy" userId="0112a109-1ab4-4f3e-a667-8b4bef1e4784" providerId="ADAL" clId="{982A2952-EC9F-7A4A-97DD-7CAE7FCB239F}" dt="2021-04-07T19:57:14.033" v="17" actId="5793"/>
          <ac:spMkLst>
            <pc:docMk/>
            <pc:sldMk cId="3953500455" sldId="259"/>
            <ac:spMk id="7" creationId="{B0CA970E-796E-4258-8457-D1CEF7B4B866}"/>
          </ac:spMkLst>
        </pc:spChg>
      </pc:sldChg>
      <pc:sldChg chg="addSp delSp modSp mod">
        <pc:chgData name="Dang, Tommy" userId="0112a109-1ab4-4f3e-a667-8b4bef1e4784" providerId="ADAL" clId="{982A2952-EC9F-7A4A-97DD-7CAE7FCB239F}" dt="2021-04-07T19:32:40.140" v="3" actId="478"/>
        <pc:sldMkLst>
          <pc:docMk/>
          <pc:sldMk cId="1650012627" sldId="266"/>
        </pc:sldMkLst>
        <pc:spChg chg="del">
          <ac:chgData name="Dang, Tommy" userId="0112a109-1ab4-4f3e-a667-8b4bef1e4784" providerId="ADAL" clId="{982A2952-EC9F-7A4A-97DD-7CAE7FCB239F}" dt="2021-04-07T19:32:38.538" v="2" actId="478"/>
          <ac:spMkLst>
            <pc:docMk/>
            <pc:sldMk cId="1650012627" sldId="266"/>
            <ac:spMk id="3" creationId="{5ECCBAE3-CEA3-4EE0-83F6-41CFC54D2B4A}"/>
          </ac:spMkLst>
        </pc:spChg>
        <pc:spChg chg="add del mod">
          <ac:chgData name="Dang, Tommy" userId="0112a109-1ab4-4f3e-a667-8b4bef1e4784" providerId="ADAL" clId="{982A2952-EC9F-7A4A-97DD-7CAE7FCB239F}" dt="2021-04-07T19:32:36.209" v="1" actId="478"/>
          <ac:spMkLst>
            <pc:docMk/>
            <pc:sldMk cId="1650012627" sldId="266"/>
            <ac:spMk id="5" creationId="{B113DB8F-DDEE-8C46-A960-7ED9D454C675}"/>
          </ac:spMkLst>
        </pc:spChg>
        <pc:spChg chg="del">
          <ac:chgData name="Dang, Tommy" userId="0112a109-1ab4-4f3e-a667-8b4bef1e4784" providerId="ADAL" clId="{982A2952-EC9F-7A4A-97DD-7CAE7FCB239F}" dt="2021-04-07T19:32:28.439" v="0" actId="478"/>
          <ac:spMkLst>
            <pc:docMk/>
            <pc:sldMk cId="1650012627" sldId="266"/>
            <ac:spMk id="6" creationId="{CDD6760C-D868-43F4-99FB-1B78C91F8FE1}"/>
          </ac:spMkLst>
        </pc:spChg>
        <pc:spChg chg="add del mod">
          <ac:chgData name="Dang, Tommy" userId="0112a109-1ab4-4f3e-a667-8b4bef1e4784" providerId="ADAL" clId="{982A2952-EC9F-7A4A-97DD-7CAE7FCB239F}" dt="2021-04-07T19:32:40.140" v="3" actId="478"/>
          <ac:spMkLst>
            <pc:docMk/>
            <pc:sldMk cId="1650012627" sldId="266"/>
            <ac:spMk id="9" creationId="{BCAB30CA-C76B-5E47-8D3F-5DCDA25892CF}"/>
          </ac:spMkLst>
        </pc:spChg>
      </pc:sldChg>
      <pc:sldChg chg="addSp delSp modSp mod">
        <pc:chgData name="Dang, Tommy" userId="0112a109-1ab4-4f3e-a667-8b4bef1e4784" providerId="ADAL" clId="{982A2952-EC9F-7A4A-97DD-7CAE7FCB239F}" dt="2021-04-07T19:48:32.820" v="15" actId="478"/>
        <pc:sldMkLst>
          <pc:docMk/>
          <pc:sldMk cId="1316663592" sldId="269"/>
        </pc:sldMkLst>
        <pc:spChg chg="del">
          <ac:chgData name="Dang, Tommy" userId="0112a109-1ab4-4f3e-a667-8b4bef1e4784" providerId="ADAL" clId="{982A2952-EC9F-7A4A-97DD-7CAE7FCB239F}" dt="2021-04-07T19:48:02.755" v="4" actId="478"/>
          <ac:spMkLst>
            <pc:docMk/>
            <pc:sldMk cId="1316663592" sldId="269"/>
            <ac:spMk id="3" creationId="{D46DC636-DB75-49A5-B764-91FF21804DA0}"/>
          </ac:spMkLst>
        </pc:spChg>
        <pc:spChg chg="add del mod">
          <ac:chgData name="Dang, Tommy" userId="0112a109-1ab4-4f3e-a667-8b4bef1e4784" providerId="ADAL" clId="{982A2952-EC9F-7A4A-97DD-7CAE7FCB239F}" dt="2021-04-07T19:48:32.409" v="14" actId="478"/>
          <ac:spMkLst>
            <pc:docMk/>
            <pc:sldMk cId="1316663592" sldId="269"/>
            <ac:spMk id="5" creationId="{3324FF0A-2276-924D-BA20-E3EB10910E94}"/>
          </ac:spMkLst>
        </pc:spChg>
        <pc:spChg chg="add del">
          <ac:chgData name="Dang, Tommy" userId="0112a109-1ab4-4f3e-a667-8b4bef1e4784" providerId="ADAL" clId="{982A2952-EC9F-7A4A-97DD-7CAE7FCB239F}" dt="2021-04-07T19:48:32.820" v="15" actId="478"/>
          <ac:spMkLst>
            <pc:docMk/>
            <pc:sldMk cId="1316663592" sldId="269"/>
            <ac:spMk id="6" creationId="{459230DA-C209-4406-A9FA-EE60A7827F74}"/>
          </ac:spMkLst>
        </pc:spChg>
        <pc:spChg chg="add del">
          <ac:chgData name="Dang, Tommy" userId="0112a109-1ab4-4f3e-a667-8b4bef1e4784" providerId="ADAL" clId="{982A2952-EC9F-7A4A-97DD-7CAE7FCB239F}" dt="2021-04-07T19:48:32.820" v="15" actId="478"/>
          <ac:spMkLst>
            <pc:docMk/>
            <pc:sldMk cId="1316663592" sldId="269"/>
            <ac:spMk id="7" creationId="{D10F5C8F-9E7F-4E64-9AF6-329D1654118B}"/>
          </ac:spMkLst>
        </pc:spChg>
        <pc:spChg chg="add del mod">
          <ac:chgData name="Dang, Tommy" userId="0112a109-1ab4-4f3e-a667-8b4bef1e4784" providerId="ADAL" clId="{982A2952-EC9F-7A4A-97DD-7CAE7FCB239F}" dt="2021-04-07T19:48:32.820" v="15" actId="478"/>
          <ac:spMkLst>
            <pc:docMk/>
            <pc:sldMk cId="1316663592" sldId="269"/>
            <ac:spMk id="9" creationId="{44613275-278B-A648-B719-16C3A909DC6B}"/>
          </ac:spMkLst>
        </pc:spChg>
        <pc:spChg chg="add del mod">
          <ac:chgData name="Dang, Tommy" userId="0112a109-1ab4-4f3e-a667-8b4bef1e4784" providerId="ADAL" clId="{982A2952-EC9F-7A4A-97DD-7CAE7FCB239F}" dt="2021-04-07T19:48:32.820" v="15" actId="478"/>
          <ac:spMkLst>
            <pc:docMk/>
            <pc:sldMk cId="1316663592" sldId="269"/>
            <ac:spMk id="11" creationId="{43723E77-D97D-AC43-A2D1-FF20A72193D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07.04.2021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aterializecss.com/" TargetMode="External"/><Relationship Id="rId13" Type="http://schemas.openxmlformats.org/officeDocument/2006/relationships/image" Target="../media/image6.tmp"/><Relationship Id="rId3" Type="http://schemas.openxmlformats.org/officeDocument/2006/relationships/hyperlink" Target="https://www.youtube.com/watch?v=MXs1cOlidWs&amp;list=PLRqwX-V7Uu6Zy51Q-x9tMWIv9cueOFTFA" TargetMode="External"/><Relationship Id="rId7" Type="http://schemas.openxmlformats.org/officeDocument/2006/relationships/hyperlink" Target="https://www.w3schools.com/css/" TargetMode="External"/><Relationship Id="rId12" Type="http://schemas.openxmlformats.org/officeDocument/2006/relationships/image" Target="../media/image5.png"/><Relationship Id="rId2" Type="http://schemas.openxmlformats.org/officeDocument/2006/relationships/hyperlink" Target="https://www.youtube.com/watch?v=MXs1cOlidWs&amp;t=32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w3schools.com/html/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www.w3schools.com/js/" TargetMode="External"/><Relationship Id="rId15" Type="http://schemas.microsoft.com/office/2007/relationships/hdphoto" Target="../media/hdphoto1.wdp"/><Relationship Id="rId10" Type="http://schemas.openxmlformats.org/officeDocument/2006/relationships/hyperlink" Target="https://jqueryui.com/" TargetMode="External"/><Relationship Id="rId4" Type="http://schemas.openxmlformats.org/officeDocument/2006/relationships/hyperlink" Target="https://www.youtube.com/playlist?list=PLRqwX-V7Uu6bI1SlcCRfLH79HZrFAtBvX" TargetMode="External"/><Relationship Id="rId9" Type="http://schemas.openxmlformats.org/officeDocument/2006/relationships/hyperlink" Target="https://getbootstrap.com/" TargetMode="External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or.p5js.org/Zipexpo/sketches/v4syGpX6L" TargetMode="External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5js.org/reference/#/p5/" TargetMode="External"/><Relationship Id="rId2" Type="http://schemas.openxmlformats.org/officeDocument/2006/relationships/hyperlink" Target="https://editor.p5js.org/Zipexpo/sketches/ZygUsbXlv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or.p5js.org/Zipexpo/sketches/ZygUsbXlv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ditor.p5js.org/Zipexpo/sketches/bpmnboTK4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or.p5js.org/Zipexpo/sketches/bpmnboTK4" TargetMode="External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hyperlink" Target="https://editor.p5js.org/Zipexpo/sketches/q5yvEbBdL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5js.org/examples/dom-video-capture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P5js- </a:t>
            </a:r>
            <a:r>
              <a:rPr lang="en-US"/>
              <a:t>event handling</a:t>
            </a:r>
            <a:endParaRPr lang="ru-RU" dirty="0"/>
          </a:p>
        </p:txBody>
      </p:sp>
      <p:pic>
        <p:nvPicPr>
          <p:cNvPr id="8" name="Picture Placeholder 7" descr="A close up of a device&#10;&#10;Description automatically generated">
            <a:extLst>
              <a:ext uri="{FF2B5EF4-FFF2-40B4-BE49-F238E27FC236}">
                <a16:creationId xmlns:a16="http://schemas.microsoft.com/office/drawing/2014/main" id="{51E638BD-E5B1-47B9-A013-BEAC41D96AA8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13058" r="130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15" name="Picture Placeholder 14" descr="A picture containing star&#10;&#10;Description automatically generated">
            <a:extLst>
              <a:ext uri="{FF2B5EF4-FFF2-40B4-BE49-F238E27FC236}">
                <a16:creationId xmlns:a16="http://schemas.microsoft.com/office/drawing/2014/main" id="{E795FBF3-4BC1-45FD-A0F5-BB5A3546CE0C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13433" r="13433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613275-278B-A648-B719-16C3A909DC6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3723E77-D97D-AC43-A2D1-FF20A72193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P5js tutorial </a:t>
            </a:r>
            <a:r>
              <a:rPr lang="en-US" dirty="0"/>
              <a:t>use </a:t>
            </a:r>
            <a:r>
              <a:rPr lang="en-US"/>
              <a:t>in this </a:t>
            </a:r>
            <a:r>
              <a:rPr lang="en-US" dirty="0"/>
              <a:t>presentation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Official material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11311" y="3294245"/>
            <a:ext cx="4611294" cy="23336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P5js web editor: </a:t>
            </a:r>
            <a:r>
              <a:rPr lang="pt-BR" dirty="0">
                <a:hlinkClick r:id="rId2"/>
              </a:rPr>
              <a:t>1.2: p5.js Web Editor - p5.js Tutorial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P5js series: </a:t>
            </a:r>
            <a:r>
              <a:rPr lang="en-US" dirty="0">
                <a:hlinkClick r:id="rId3"/>
              </a:rPr>
              <a:t>Code! Programming with p5.js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Html with p5js: </a:t>
            </a:r>
            <a:r>
              <a:rPr lang="en-US" dirty="0">
                <a:hlinkClick r:id="rId4"/>
              </a:rPr>
              <a:t>8: HTML / CSS / DOM - p5.js Tutorial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Recommendation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611294" cy="23336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w3school: (</a:t>
            </a:r>
            <a:r>
              <a:rPr lang="en-US" dirty="0" err="1">
                <a:hlinkClick r:id="rId5"/>
              </a:rPr>
              <a:t>js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html</a:t>
            </a:r>
            <a:r>
              <a:rPr lang="en-US" dirty="0"/>
              <a:t>, </a:t>
            </a:r>
            <a:r>
              <a:rPr lang="en-US" dirty="0" err="1">
                <a:hlinkClick r:id="rId7"/>
              </a:rPr>
              <a:t>css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8"/>
              </a:rPr>
              <a:t>        Materialize</a:t>
            </a:r>
            <a:r>
              <a:rPr lang="en-US" dirty="0"/>
              <a:t>,         </a:t>
            </a:r>
            <a:r>
              <a:rPr lang="en-US" dirty="0">
                <a:hlinkClick r:id="rId9"/>
              </a:rPr>
              <a:t>Bootstrap</a:t>
            </a:r>
            <a:r>
              <a:rPr lang="en-US" dirty="0"/>
              <a:t>  -  Responsive UI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10"/>
              </a:rPr>
              <a:t>        </a:t>
            </a:r>
            <a:r>
              <a:rPr lang="en-US" dirty="0" err="1">
                <a:hlinkClick r:id="rId10"/>
              </a:rPr>
              <a:t>jQueryUI</a:t>
            </a:r>
            <a:r>
              <a:rPr lang="en-US" dirty="0"/>
              <a:t> - More control on UI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055F6C-34FA-4D6A-B4F1-6A4EB9E62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03" b="23155"/>
          <a:stretch/>
        </p:blipFill>
        <p:spPr bwMode="auto">
          <a:xfrm>
            <a:off x="6189507" y="4172061"/>
            <a:ext cx="40976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BC51E2F9-6B3E-4D45-AA3F-7755497BB5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7" t="24919" r="13983" b="9599"/>
          <a:stretch/>
        </p:blipFill>
        <p:spPr bwMode="auto">
          <a:xfrm>
            <a:off x="6189507" y="3715845"/>
            <a:ext cx="40977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713AB09-CC18-4C68-99C1-28571C30A735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732"/>
          <a:stretch/>
        </p:blipFill>
        <p:spPr>
          <a:xfrm>
            <a:off x="7550702" y="3712729"/>
            <a:ext cx="409770" cy="3682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25BE0B-0239-4423-8211-1B2970B12C9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4386" b="94737" l="2400" r="96400">
                        <a14:foregroundMark x1="20000" y1="33333" x2="20800" y2="45614"/>
                        <a14:foregroundMark x1="2400" y1="34211" x2="2800" y2="56140"/>
                        <a14:foregroundMark x1="60000" y1="65789" x2="60000" y2="65789"/>
                        <a14:foregroundMark x1="37600" y1="5263" x2="37600" y2="5263"/>
                        <a14:foregroundMark x1="72000" y1="45614" x2="72000" y2="45614"/>
                        <a14:foregroundMark x1="85200" y1="47368" x2="85200" y2="47368"/>
                        <a14:foregroundMark x1="68000" y1="95614" x2="68000" y2="95614"/>
                        <a14:foregroundMark x1="96400" y1="64035" x2="96400" y2="64035"/>
                        <a14:backgroundMark x1="11200" y1="12281" x2="24400" y2="131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80653" y="2834750"/>
            <a:ext cx="1012745" cy="4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HTML?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46E56-D449-4019-86AD-4F0D3A1474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745" y="3252275"/>
            <a:ext cx="2845856" cy="1846732"/>
          </a:xfrm>
        </p:spPr>
        <p:txBody>
          <a:bodyPr/>
          <a:lstStyle/>
          <a:p>
            <a:r>
              <a:rPr lang="en-US" b="0" dirty="0"/>
              <a:t>HTML is the standard markup language for Web pages.</a:t>
            </a:r>
          </a:p>
          <a:p>
            <a:r>
              <a:rPr lang="en-US" b="0" dirty="0"/>
              <a:t>With HTML you can create your own Website.</a:t>
            </a:r>
          </a:p>
          <a:p>
            <a:r>
              <a:rPr lang="en-US" b="0" dirty="0"/>
              <a:t>HTML is easy to learn - You will enjoy 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07B9A40-4347-42C0-980A-A5E49F6D0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949" y="2134675"/>
            <a:ext cx="8286026" cy="358776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87A1D5F-895D-4F2B-A9CE-2B6935C83608}"/>
              </a:ext>
            </a:extLst>
          </p:cNvPr>
          <p:cNvSpPr/>
          <p:nvPr/>
        </p:nvSpPr>
        <p:spPr>
          <a:xfrm>
            <a:off x="6534867" y="1651549"/>
            <a:ext cx="549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https://editor.p5js.org/Zipexpo/sketches/v4syGpX6L</a:t>
            </a:r>
            <a:r>
              <a:rPr lang="en-US" dirty="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B01587-EAFB-4A95-827C-266200D45AAE}"/>
              </a:ext>
            </a:extLst>
          </p:cNvPr>
          <p:cNvSpPr/>
          <p:nvPr/>
        </p:nvSpPr>
        <p:spPr>
          <a:xfrm>
            <a:off x="6188308" y="3806309"/>
            <a:ext cx="3403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x-locale-heading-primary"/>
              </a:rPr>
              <a:t>Document Object Model (DOM)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A8D578-094F-4603-A997-5301AF56E4E4}"/>
              </a:ext>
            </a:extLst>
          </p:cNvPr>
          <p:cNvSpPr/>
          <p:nvPr/>
        </p:nvSpPr>
        <p:spPr>
          <a:xfrm>
            <a:off x="4856988" y="3911600"/>
            <a:ext cx="1334262" cy="16510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4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44" y="2134675"/>
            <a:ext cx="3403308" cy="676275"/>
          </a:xfrm>
        </p:spPr>
        <p:txBody>
          <a:bodyPr>
            <a:normAutofit/>
          </a:bodyPr>
          <a:lstStyle/>
          <a:p>
            <a:r>
              <a:rPr lang="en-US" sz="2800" dirty="0"/>
              <a:t>HTML with p5js</a:t>
            </a:r>
            <a:endParaRPr lang="ru-RU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7A1D5F-895D-4F2B-A9CE-2B6935C83608}"/>
              </a:ext>
            </a:extLst>
          </p:cNvPr>
          <p:cNvSpPr/>
          <p:nvPr/>
        </p:nvSpPr>
        <p:spPr>
          <a:xfrm>
            <a:off x="6534867" y="1651549"/>
            <a:ext cx="549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https://editor.p5js.org/Zipexpo/sketches/ZygUsbXlv</a:t>
            </a:r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5CCDF6-E002-48AF-B8FE-DF7725FF8C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4"/>
            <a:ext cx="3403308" cy="2371285"/>
          </a:xfrm>
        </p:spPr>
        <p:txBody>
          <a:bodyPr/>
          <a:lstStyle/>
          <a:p>
            <a:r>
              <a:rPr lang="en-US" dirty="0" err="1"/>
              <a:t>createP</a:t>
            </a:r>
            <a:r>
              <a:rPr lang="en-US" dirty="0"/>
              <a:t>()</a:t>
            </a:r>
          </a:p>
          <a:p>
            <a:r>
              <a:rPr lang="en-US" dirty="0" err="1"/>
              <a:t>createDiv</a:t>
            </a:r>
            <a:r>
              <a:rPr lang="en-US" dirty="0"/>
              <a:t>()</a:t>
            </a:r>
          </a:p>
          <a:p>
            <a:r>
              <a:rPr lang="en-US" dirty="0" err="1"/>
              <a:t>createButon</a:t>
            </a:r>
            <a:r>
              <a:rPr lang="en-US" dirty="0"/>
              <a:t>()</a:t>
            </a:r>
          </a:p>
          <a:p>
            <a:r>
              <a:rPr lang="en-US" dirty="0" err="1"/>
              <a:t>createImg</a:t>
            </a:r>
            <a:r>
              <a:rPr lang="en-US" dirty="0"/>
              <a:t>()</a:t>
            </a:r>
          </a:p>
          <a:p>
            <a:r>
              <a:rPr lang="en-US" dirty="0"/>
              <a:t>….</a:t>
            </a:r>
          </a:p>
          <a:p>
            <a:r>
              <a:rPr lang="en-US" dirty="0" err="1"/>
              <a:t>createElement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sz="1600" dirty="0">
                <a:hlinkClick r:id="rId3"/>
              </a:rPr>
              <a:t>https://p5js.org/reference/#/p5/</a:t>
            </a:r>
            <a:endParaRPr lang="en-US" sz="1600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09FD6A-FAF6-49A1-BE89-AC8FD626A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865" y="2323868"/>
            <a:ext cx="6493135" cy="3492951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1B2AB68-81CC-4F9C-A8F9-B4244B30E9F8}"/>
              </a:ext>
            </a:extLst>
          </p:cNvPr>
          <p:cNvSpPr txBox="1">
            <a:spLocks/>
          </p:cNvSpPr>
          <p:nvPr/>
        </p:nvSpPr>
        <p:spPr>
          <a:xfrm>
            <a:off x="3131559" y="3207133"/>
            <a:ext cx="3403308" cy="2371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</a:rPr>
              <a:t>.html(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&lt;your content&gt;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r>
              <a:rPr lang="en-US" dirty="0">
                <a:solidFill>
                  <a:schemeClr val="accent3"/>
                </a:solidFill>
              </a:rPr>
              <a:t>.position(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&lt;x&gt;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&lt;y&gt;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F049B8-A740-4D7C-A414-5551D88C9061}"/>
              </a:ext>
            </a:extLst>
          </p:cNvPr>
          <p:cNvCxnSpPr/>
          <p:nvPr/>
        </p:nvCxnSpPr>
        <p:spPr>
          <a:xfrm>
            <a:off x="731018" y="3252274"/>
            <a:ext cx="0" cy="2188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A5D6F9-17D5-418D-9D33-E663845BD775}"/>
              </a:ext>
            </a:extLst>
          </p:cNvPr>
          <p:cNvSpPr txBox="1"/>
          <p:nvPr/>
        </p:nvSpPr>
        <p:spPr>
          <a:xfrm rot="16200000">
            <a:off x="-412324" y="409651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new DOM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A69BE5-04AF-49C6-9325-BC2BD82E27C3}"/>
              </a:ext>
            </a:extLst>
          </p:cNvPr>
          <p:cNvCxnSpPr/>
          <p:nvPr/>
        </p:nvCxnSpPr>
        <p:spPr>
          <a:xfrm>
            <a:off x="3142818" y="3252274"/>
            <a:ext cx="0" cy="2188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2E24039-DE98-49E7-939B-4BDA4404B14C}"/>
              </a:ext>
            </a:extLst>
          </p:cNvPr>
          <p:cNvSpPr txBox="1"/>
          <p:nvPr/>
        </p:nvSpPr>
        <p:spPr>
          <a:xfrm rot="16200000">
            <a:off x="1871237" y="4096512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Manipulating DOM</a:t>
            </a:r>
          </a:p>
        </p:txBody>
      </p:sp>
    </p:spTree>
    <p:extLst>
      <p:ext uri="{BB962C8B-B14F-4D97-AF65-F5344CB8AC3E}">
        <p14:creationId xmlns:p14="http://schemas.microsoft.com/office/powerpoint/2010/main" val="9482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44" y="2134675"/>
            <a:ext cx="4016288" cy="676275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DOM events callbacks</a:t>
            </a:r>
            <a:endParaRPr lang="ru-RU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82979-CB80-4DE2-915B-3E66B31D83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4768435" cy="18467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mybtn</a:t>
            </a:r>
            <a:r>
              <a:rPr lang="en-US" dirty="0"/>
              <a:t> = </a:t>
            </a:r>
            <a:r>
              <a:rPr lang="en-US" dirty="0" err="1">
                <a:solidFill>
                  <a:schemeClr val="accent3"/>
                </a:solidFill>
              </a:rPr>
              <a:t>createButton</a:t>
            </a:r>
            <a:r>
              <a:rPr lang="en-US" dirty="0"/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&lt;your content&gt;</a:t>
            </a:r>
            <a:r>
              <a:rPr lang="en-US" dirty="0"/>
              <a:t>); </a:t>
            </a:r>
            <a:r>
              <a:rPr lang="en-US" dirty="0" err="1"/>
              <a:t>mybtn</a:t>
            </a:r>
            <a:r>
              <a:rPr lang="en-US" dirty="0" err="1">
                <a:solidFill>
                  <a:schemeClr val="accent3"/>
                </a:solidFill>
              </a:rPr>
              <a:t>.mousePressed</a:t>
            </a:r>
            <a:r>
              <a:rPr lang="en-US" dirty="0"/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&lt;your function&gt;</a:t>
            </a:r>
            <a:r>
              <a:rPr lang="en-US" dirty="0"/>
              <a:t>);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17807DF-3D93-4240-AA49-D2AE502BD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850" y="1864122"/>
            <a:ext cx="6880150" cy="359477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14D37F8-9952-4869-AEFA-0A7B1AB866CD}"/>
              </a:ext>
            </a:extLst>
          </p:cNvPr>
          <p:cNvSpPr/>
          <p:nvPr/>
        </p:nvSpPr>
        <p:spPr>
          <a:xfrm>
            <a:off x="6534867" y="1651549"/>
            <a:ext cx="549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https://editor.p5js.org/Zipexpo/sketches/ZygUsbXlv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704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44" y="2134675"/>
            <a:ext cx="4016288" cy="676275"/>
          </a:xfrm>
        </p:spPr>
        <p:txBody>
          <a:bodyPr>
            <a:normAutofit/>
          </a:bodyPr>
          <a:lstStyle/>
          <a:p>
            <a:r>
              <a:rPr lang="en-US" sz="2800" dirty="0" err="1"/>
              <a:t>SimpleUI</a:t>
            </a:r>
            <a:endParaRPr lang="ru-RU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82979-CB80-4DE2-915B-3E66B31D83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5673376" cy="18467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mybtn</a:t>
            </a:r>
            <a:r>
              <a:rPr lang="en-US" dirty="0"/>
              <a:t> = </a:t>
            </a:r>
            <a:r>
              <a:rPr lang="en-US" dirty="0" err="1"/>
              <a:t>createButton</a:t>
            </a:r>
            <a:r>
              <a:rPr lang="en-US" dirty="0"/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&lt;your content&gt;</a:t>
            </a:r>
            <a:r>
              <a:rPr lang="en-US" dirty="0"/>
              <a:t>);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myslider</a:t>
            </a:r>
            <a:r>
              <a:rPr lang="en-US" dirty="0"/>
              <a:t> = </a:t>
            </a:r>
            <a:r>
              <a:rPr lang="en-US" dirty="0" err="1"/>
              <a:t>createSlider</a:t>
            </a:r>
            <a:r>
              <a:rPr lang="en-US" dirty="0"/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&lt;min&gt;</a:t>
            </a:r>
            <a:r>
              <a:rPr lang="en-US" dirty="0"/>
              <a:t>,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&lt;max&gt;</a:t>
            </a:r>
            <a:r>
              <a:rPr lang="en-US" dirty="0"/>
              <a:t>,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&lt;default&gt;</a:t>
            </a:r>
            <a:r>
              <a:rPr lang="en-US" dirty="0"/>
              <a:t>) ;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myinput</a:t>
            </a:r>
            <a:r>
              <a:rPr lang="en-US" dirty="0"/>
              <a:t> = </a:t>
            </a:r>
            <a:r>
              <a:rPr lang="en-US" dirty="0" err="1"/>
              <a:t>createInput</a:t>
            </a:r>
            <a:r>
              <a:rPr lang="en-US" dirty="0"/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&lt;content&gt;</a:t>
            </a:r>
            <a:r>
              <a:rPr lang="en-US" dirty="0"/>
              <a:t>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4D37F8-9952-4869-AEFA-0A7B1AB866CD}"/>
              </a:ext>
            </a:extLst>
          </p:cNvPr>
          <p:cNvSpPr/>
          <p:nvPr/>
        </p:nvSpPr>
        <p:spPr>
          <a:xfrm>
            <a:off x="6534867" y="1651549"/>
            <a:ext cx="557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https://editor.p5js.org/Zipexpo/sketches/bpmnboTK4</a:t>
            </a:r>
            <a:r>
              <a:rPr lang="en-US" dirty="0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E628178-1FFE-4C01-AEEB-1887F50EBF89}"/>
              </a:ext>
            </a:extLst>
          </p:cNvPr>
          <p:cNvSpPr txBox="1">
            <a:spLocks/>
          </p:cNvSpPr>
          <p:nvPr/>
        </p:nvSpPr>
        <p:spPr>
          <a:xfrm>
            <a:off x="7191286" y="2995484"/>
            <a:ext cx="5725462" cy="1846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. </a:t>
            </a:r>
            <a:r>
              <a:rPr lang="en-US" dirty="0" err="1"/>
              <a:t>mousePressed</a:t>
            </a:r>
            <a:r>
              <a:rPr lang="en-US" dirty="0"/>
              <a:t>()</a:t>
            </a:r>
          </a:p>
          <a:p>
            <a:pPr>
              <a:lnSpc>
                <a:spcPct val="150000"/>
              </a:lnSpc>
            </a:pPr>
            <a:r>
              <a:rPr lang="en-US" dirty="0"/>
              <a:t>.</a:t>
            </a:r>
            <a:r>
              <a:rPr lang="en-US" dirty="0" err="1"/>
              <a:t>mouseOver</a:t>
            </a:r>
            <a:r>
              <a:rPr lang="en-US" dirty="0"/>
              <a:t>()</a:t>
            </a:r>
          </a:p>
          <a:p>
            <a:pPr>
              <a:lnSpc>
                <a:spcPct val="150000"/>
              </a:lnSpc>
            </a:pPr>
            <a:r>
              <a:rPr lang="en-US" dirty="0"/>
              <a:t>.</a:t>
            </a:r>
            <a:r>
              <a:rPr lang="en-US" dirty="0" err="1"/>
              <a:t>mouseOut</a:t>
            </a:r>
            <a:r>
              <a:rPr lang="en-US" dirty="0"/>
              <a:t>()</a:t>
            </a:r>
          </a:p>
          <a:p>
            <a:pPr>
              <a:lnSpc>
                <a:spcPct val="150000"/>
              </a:lnSpc>
            </a:pPr>
            <a:r>
              <a:rPr lang="en-US" dirty="0"/>
              <a:t>.changed()</a:t>
            </a:r>
          </a:p>
          <a:p>
            <a:pPr>
              <a:lnSpc>
                <a:spcPct val="150000"/>
              </a:lnSpc>
            </a:pPr>
            <a:r>
              <a:rPr lang="en-US" dirty="0"/>
              <a:t>.input()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78E8DF-C47E-4F89-9774-770376A2F4C8}"/>
              </a:ext>
            </a:extLst>
          </p:cNvPr>
          <p:cNvCxnSpPr/>
          <p:nvPr/>
        </p:nvCxnSpPr>
        <p:spPr>
          <a:xfrm>
            <a:off x="731018" y="3252274"/>
            <a:ext cx="0" cy="2188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13BB01-79C5-4371-B89B-830E0791C8C2}"/>
              </a:ext>
            </a:extLst>
          </p:cNvPr>
          <p:cNvSpPr txBox="1"/>
          <p:nvPr/>
        </p:nvSpPr>
        <p:spPr>
          <a:xfrm rot="16200000">
            <a:off x="-700864" y="4096512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new UI element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2B2997-129A-42C3-B93F-F5984746202D}"/>
              </a:ext>
            </a:extLst>
          </p:cNvPr>
          <p:cNvCxnSpPr/>
          <p:nvPr/>
        </p:nvCxnSpPr>
        <p:spPr>
          <a:xfrm>
            <a:off x="7060893" y="3252276"/>
            <a:ext cx="0" cy="2188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EBE203-CB7C-4611-9D0E-AFC2BCD04F5E}"/>
              </a:ext>
            </a:extLst>
          </p:cNvPr>
          <p:cNvSpPr txBox="1"/>
          <p:nvPr/>
        </p:nvSpPr>
        <p:spPr>
          <a:xfrm rot="16200000">
            <a:off x="5885492" y="4096514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Callback handler</a:t>
            </a:r>
          </a:p>
        </p:txBody>
      </p:sp>
    </p:spTree>
    <p:extLst>
      <p:ext uri="{BB962C8B-B14F-4D97-AF65-F5344CB8AC3E}">
        <p14:creationId xmlns:p14="http://schemas.microsoft.com/office/powerpoint/2010/main" val="170855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00D855-9FA3-4DFF-999F-949D3EA17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787" y="2223483"/>
            <a:ext cx="5044199" cy="32648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44" y="1935555"/>
            <a:ext cx="4016288" cy="676275"/>
          </a:xfrm>
        </p:spPr>
        <p:txBody>
          <a:bodyPr>
            <a:normAutofit/>
          </a:bodyPr>
          <a:lstStyle/>
          <a:p>
            <a:r>
              <a:rPr lang="en-US" sz="2800" dirty="0"/>
              <a:t>Decoration!!</a:t>
            </a:r>
            <a:endParaRPr lang="ru-RU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4D37F8-9952-4869-AEFA-0A7B1AB866CD}"/>
              </a:ext>
            </a:extLst>
          </p:cNvPr>
          <p:cNvSpPr/>
          <p:nvPr/>
        </p:nvSpPr>
        <p:spPr>
          <a:xfrm>
            <a:off x="6534867" y="1651549"/>
            <a:ext cx="557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https://editor.p5js.org/Zipexpo/sketches/bpmnboTK4</a:t>
            </a:r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2EA817-62B4-422D-AB75-9A078DA32E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9136" y="3151375"/>
            <a:ext cx="3396171" cy="2795377"/>
          </a:xfrm>
        </p:spPr>
        <p:txBody>
          <a:bodyPr/>
          <a:lstStyle/>
          <a:p>
            <a:pPr defTabSz="284163"/>
            <a:r>
              <a:rPr lang="en-US" dirty="0" err="1">
                <a:solidFill>
                  <a:schemeClr val="accent3"/>
                </a:solidFill>
              </a:rPr>
              <a:t>mytag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{</a:t>
            </a:r>
          </a:p>
          <a:p>
            <a:pPr defTabSz="284163"/>
            <a:r>
              <a:rPr lang="en-US" dirty="0"/>
              <a:t>	background-color: black;</a:t>
            </a:r>
          </a:p>
          <a:p>
            <a:pPr defTabSz="284163"/>
            <a:r>
              <a:rPr lang="en-US" dirty="0"/>
              <a:t>}</a:t>
            </a:r>
          </a:p>
          <a:p>
            <a:pPr defTabSz="284163"/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 err="1">
                <a:solidFill>
                  <a:schemeClr val="accent3"/>
                </a:solidFill>
              </a:rPr>
              <a:t>myclass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{</a:t>
            </a:r>
          </a:p>
          <a:p>
            <a:pPr defTabSz="284163"/>
            <a:r>
              <a:rPr lang="en-US" dirty="0"/>
              <a:t>	color: red;</a:t>
            </a:r>
          </a:p>
          <a:p>
            <a:pPr defTabSz="284163"/>
            <a:r>
              <a:rPr lang="en-US" dirty="0"/>
              <a:t>}</a:t>
            </a:r>
          </a:p>
          <a:p>
            <a:pPr defTabSz="284163"/>
            <a:endParaRPr lang="en-US" dirty="0"/>
          </a:p>
          <a:p>
            <a:pPr defTabSz="284163"/>
            <a:r>
              <a:rPr lang="en-US" dirty="0">
                <a:solidFill>
                  <a:schemeClr val="accent3"/>
                </a:solidFill>
              </a:rPr>
              <a:t>#</a:t>
            </a:r>
            <a:r>
              <a:rPr lang="en-US" dirty="0" err="1">
                <a:solidFill>
                  <a:schemeClr val="accent3"/>
                </a:solidFill>
              </a:rPr>
              <a:t>myId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{</a:t>
            </a:r>
          </a:p>
          <a:p>
            <a:pPr defTabSz="284163"/>
            <a:r>
              <a:rPr lang="en-US" dirty="0"/>
              <a:t>	margin: 10px;</a:t>
            </a:r>
          </a:p>
          <a:p>
            <a:pPr defTabSz="284163"/>
            <a:r>
              <a:rPr lang="en-US" dirty="0"/>
              <a:t>}</a:t>
            </a:r>
          </a:p>
        </p:txBody>
      </p:sp>
      <p:pic>
        <p:nvPicPr>
          <p:cNvPr id="3074" name="Picture 2" descr="Image result for css">
            <a:extLst>
              <a:ext uri="{FF2B5EF4-FFF2-40B4-BE49-F238E27FC236}">
                <a16:creationId xmlns:a16="http://schemas.microsoft.com/office/drawing/2014/main" id="{FCE95CFF-6303-40E4-AEE2-891E89A85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327" y="1724273"/>
            <a:ext cx="593338" cy="83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06C2CB-AF1A-4437-8BC8-FB290D8DF20C}"/>
              </a:ext>
            </a:extLst>
          </p:cNvPr>
          <p:cNvSpPr/>
          <p:nvPr/>
        </p:nvSpPr>
        <p:spPr>
          <a:xfrm>
            <a:off x="809405" y="2611830"/>
            <a:ext cx="2797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x-locale-heading-primary"/>
              </a:rPr>
              <a:t>CSS: Cascading Style Sheets</a:t>
            </a:r>
            <a:endParaRPr lang="en-US" b="1" i="0" u="none" strike="noStrike" dirty="0">
              <a:solidFill>
                <a:srgbClr val="333333"/>
              </a:solidFill>
              <a:effectLst/>
              <a:latin typeface="x-locale-heading-primary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BEDAB71-2174-4322-8386-4FE52EF5A180}"/>
              </a:ext>
            </a:extLst>
          </p:cNvPr>
          <p:cNvGrpSpPr/>
          <p:nvPr/>
        </p:nvGrpSpPr>
        <p:grpSpPr>
          <a:xfrm>
            <a:off x="2304217" y="3849283"/>
            <a:ext cx="5033884" cy="2629688"/>
            <a:chOff x="1204486" y="2837793"/>
            <a:chExt cx="5033884" cy="262968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7C1A8D8-1DEC-4CD0-A31D-6F7A261413B2}"/>
                </a:ext>
              </a:extLst>
            </p:cNvPr>
            <p:cNvCxnSpPr/>
            <p:nvPr/>
          </p:nvCxnSpPr>
          <p:spPr>
            <a:xfrm>
              <a:off x="1204486" y="3941379"/>
              <a:ext cx="3291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A1B68AE-92D3-4E1B-9A65-0934B1E5061A}"/>
                </a:ext>
              </a:extLst>
            </p:cNvPr>
            <p:cNvCxnSpPr/>
            <p:nvPr/>
          </p:nvCxnSpPr>
          <p:spPr>
            <a:xfrm>
              <a:off x="1204486" y="5467481"/>
              <a:ext cx="3291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CB5A28-0994-4B98-A4F5-F57AC6D45D81}"/>
                </a:ext>
              </a:extLst>
            </p:cNvPr>
            <p:cNvSpPr txBox="1"/>
            <p:nvPr/>
          </p:nvSpPr>
          <p:spPr>
            <a:xfrm>
              <a:off x="4540469" y="4433375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attribute: value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DE9AA03-E866-4135-9EDF-ADABF4011C4B}"/>
                </a:ext>
              </a:extLst>
            </p:cNvPr>
            <p:cNvCxnSpPr>
              <a:cxnSpLocks/>
            </p:cNvCxnSpPr>
            <p:nvPr/>
          </p:nvCxnSpPr>
          <p:spPr>
            <a:xfrm>
              <a:off x="4496326" y="2837793"/>
              <a:ext cx="0" cy="2629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8592D1B-604D-4B7F-B4BE-0227B58A1787}"/>
                </a:ext>
              </a:extLst>
            </p:cNvPr>
            <p:cNvCxnSpPr/>
            <p:nvPr/>
          </p:nvCxnSpPr>
          <p:spPr>
            <a:xfrm>
              <a:off x="1204486" y="2837793"/>
              <a:ext cx="3291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DA5603B-BA55-44B4-9B97-6B2420981B1E}"/>
              </a:ext>
            </a:extLst>
          </p:cNvPr>
          <p:cNvGrpSpPr/>
          <p:nvPr/>
        </p:nvGrpSpPr>
        <p:grpSpPr>
          <a:xfrm>
            <a:off x="771182" y="3506251"/>
            <a:ext cx="2207800" cy="2604464"/>
            <a:chOff x="-328549" y="2440502"/>
            <a:chExt cx="2207800" cy="2604464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DE454D1-B7F6-49BE-93BA-114B48DE02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745" y="3537782"/>
              <a:ext cx="1122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722468-8D7D-4AFC-A3B6-77C0217434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745" y="5044966"/>
              <a:ext cx="1122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978CA6-ED10-4D37-8B55-A2F6B301ECC0}"/>
                </a:ext>
              </a:extLst>
            </p:cNvPr>
            <p:cNvCxnSpPr>
              <a:cxnSpLocks/>
            </p:cNvCxnSpPr>
            <p:nvPr/>
          </p:nvCxnSpPr>
          <p:spPr>
            <a:xfrm>
              <a:off x="756745" y="2440502"/>
              <a:ext cx="0" cy="260446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6D7CEF-3815-4711-A13F-D0A299099874}"/>
                </a:ext>
              </a:extLst>
            </p:cNvPr>
            <p:cNvSpPr txBox="1"/>
            <p:nvPr/>
          </p:nvSpPr>
          <p:spPr>
            <a:xfrm>
              <a:off x="-328549" y="4053292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selector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41C423-B65D-4C0C-B155-E9E42499E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745" y="2440502"/>
              <a:ext cx="1122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ADA69E0-2C70-43D4-93C2-F43D13EA8F05}"/>
              </a:ext>
            </a:extLst>
          </p:cNvPr>
          <p:cNvSpPr txBox="1"/>
          <p:nvPr/>
        </p:nvSpPr>
        <p:spPr>
          <a:xfrm>
            <a:off x="6932397" y="1129561"/>
            <a:ext cx="4421403" cy="480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Let make round button!!!</a:t>
            </a:r>
          </a:p>
        </p:txBody>
      </p:sp>
    </p:spTree>
    <p:extLst>
      <p:ext uri="{BB962C8B-B14F-4D97-AF65-F5344CB8AC3E}">
        <p14:creationId xmlns:p14="http://schemas.microsoft.com/office/powerpoint/2010/main" val="214130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44" y="2134675"/>
            <a:ext cx="4016288" cy="676275"/>
          </a:xfrm>
        </p:spPr>
        <p:txBody>
          <a:bodyPr>
            <a:normAutofit/>
          </a:bodyPr>
          <a:lstStyle/>
          <a:p>
            <a:r>
              <a:rPr lang="en-US" sz="2800" dirty="0"/>
              <a:t>Organize UI?</a:t>
            </a:r>
            <a:endParaRPr lang="ru-RU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4D37F8-9952-4869-AEFA-0A7B1AB866CD}"/>
              </a:ext>
            </a:extLst>
          </p:cNvPr>
          <p:cNvSpPr/>
          <p:nvPr/>
        </p:nvSpPr>
        <p:spPr>
          <a:xfrm>
            <a:off x="6534867" y="1651549"/>
            <a:ext cx="557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https://editor.p5js.org/Zipexpo/sketches/q5yvEbBdL</a:t>
            </a:r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8CFB98-729D-463A-AD57-7EE0FB764F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5383290" cy="18467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canvas.parent</a:t>
            </a:r>
            <a:r>
              <a:rPr lang="en-US" dirty="0"/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&lt;your selector&gt;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&lt;your element&gt;.parent 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&lt;your selector&gt;</a:t>
            </a:r>
            <a:r>
              <a:rPr lang="en-US" dirty="0"/>
              <a:t>)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A90A66-B638-4D46-B3BC-80CC4B74D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073" y="2134675"/>
            <a:ext cx="3737944" cy="373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4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44" y="2134675"/>
            <a:ext cx="4016288" cy="676275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Video capture example</a:t>
            </a:r>
            <a:endParaRPr lang="ru-RU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8CFB98-729D-463A-AD57-7EE0FB764F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5749050" cy="18467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https://p5js.org/examples/dom-video-capture.html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2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21271DC8229C49A552750EAF0BEE92" ma:contentTypeVersion="12" ma:contentTypeDescription="Create a new document." ma:contentTypeScope="" ma:versionID="04f016a7bc73685bff7cc2dcbc02ec1e">
  <xsd:schema xmlns:xsd="http://www.w3.org/2001/XMLSchema" xmlns:xs="http://www.w3.org/2001/XMLSchema" xmlns:p="http://schemas.microsoft.com/office/2006/metadata/properties" xmlns:ns3="89b357b8-24de-4efd-83d6-488c2953c3ca" xmlns:ns4="a6e42570-7845-4378-8e20-72d8f65608c5" targetNamespace="http://schemas.microsoft.com/office/2006/metadata/properties" ma:root="true" ma:fieldsID="7bbb935865caffd96ca587cd4bd43fb0" ns3:_="" ns4:_="">
    <xsd:import namespace="89b357b8-24de-4efd-83d6-488c2953c3ca"/>
    <xsd:import namespace="a6e42570-7845-4378-8e20-72d8f65608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357b8-24de-4efd-83d6-488c2953c3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e42570-7845-4378-8e20-72d8f65608c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024DF7-0783-4549-86B7-A48B29FBA9C2}">
  <ds:schemaRefs>
    <ds:schemaRef ds:uri="89b357b8-24de-4efd-83d6-488c2953c3ca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a6e42570-7845-4378-8e20-72d8f65608c5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775484-3D89-4AA8-829F-8DC248C7F6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b357b8-24de-4efd-83d6-488c2953c3ca"/>
    <ds:schemaRef ds:uri="a6e42570-7845-4378-8e20-72d8f65608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387</Words>
  <Application>Microsoft Macintosh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x-locale-heading-primary</vt:lpstr>
      <vt:lpstr>Office Theme</vt:lpstr>
      <vt:lpstr>P5js- event handling</vt:lpstr>
      <vt:lpstr>Materials</vt:lpstr>
      <vt:lpstr>HTML?</vt:lpstr>
      <vt:lpstr>HTML with p5js</vt:lpstr>
      <vt:lpstr>DOM events callbacks</vt:lpstr>
      <vt:lpstr>SimpleUI</vt:lpstr>
      <vt:lpstr>Decoration!!</vt:lpstr>
      <vt:lpstr>Organize UI?</vt:lpstr>
      <vt:lpstr>Video capture example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2019-10-09T15:17:25Z</dcterms:created>
  <dcterms:modified xsi:type="dcterms:W3CDTF">2021-04-07T19:58:44Z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0x0101002521271DC8229C49A552750EAF0BEE92</vt:lpwstr>
  </property>
</Properties>
</file>