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94"/>
  </p:normalViewPr>
  <p:slideViewPr>
    <p:cSldViewPr snapToGrid="0" snapToObjects="1" showGuides="1">
      <p:cViewPr varScale="1">
        <p:scale>
          <a:sx n="207" d="100"/>
          <a:sy n="207" d="100"/>
        </p:scale>
        <p:origin x="1552" y="168"/>
      </p:cViewPr>
      <p:guideLst>
        <p:guide orient="horz" pos="144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1793-729A-A24B-BCCC-A111BC669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B313F-BC0B-C744-BCBB-F9B4213B2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0F1D3-248D-D742-8C30-5044DEA8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CE9C-B489-554E-A3E2-777301B47FCD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21A0F-58EE-DD4F-9FE0-21BA2064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38273-D810-5D44-9107-0C473B61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3597-9B81-3C4F-8125-3B465AEB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71C2-5698-4143-8AE8-6061A4DD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9393A-62C9-9E45-BE39-9DFD92EF3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9878-5F10-D045-96AA-EAB4CE3A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CE9C-B489-554E-A3E2-777301B47FCD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5416-1054-7A44-BAFB-169B6830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679F-7E14-DB48-87DF-5472B8E3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3597-9B81-3C4F-8125-3B465AEB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4DD7E-070E-1D42-8078-36E9932B2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35632-888B-EF48-8A3B-F8503C9F9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0D83-C029-384E-BDA2-A0276D37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CE9C-B489-554E-A3E2-777301B47FCD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3E3E7-53A8-CD44-9BE6-0B22D40B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743B-5B1A-D840-BFB4-3BE4F0B2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3597-9B81-3C4F-8125-3B465AEB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A94C-EBA9-184A-9DC1-D9F6510E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01AD-778D-E944-B044-DB63177B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D77B-C109-1B45-BD02-58252EAF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CE9C-B489-554E-A3E2-777301B47FCD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EADB-3DFE-AD47-9A64-48886EF5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28D4-090F-B64B-8CC2-D3085C3A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3597-9B81-3C4F-8125-3B465AEB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4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4F87-A543-F045-985E-D3E11BFD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C07A7-AD61-674B-8FA1-241BCDE7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8F3F0-CFFB-A54B-B119-ADDC2E7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CE9C-B489-554E-A3E2-777301B47FCD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D1D7-E18E-734A-AB85-053C2A3F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8AB4-26E1-894B-8318-793E2E8F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3597-9B81-3C4F-8125-3B465AEB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5A59-CD1E-0545-886E-7EEFA51C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6885-EBEE-C546-BAF3-807824487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8DD7-89D0-EB49-9A4A-8C2032567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F744-B54C-9648-B6F7-045E0702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CE9C-B489-554E-A3E2-777301B47FCD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3244A-9C56-F646-BA07-3A8023DC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2A78C-A1B5-E44E-AE42-7AD0C808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3597-9B81-3C4F-8125-3B465AEB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34E8-3FD5-B243-9490-3852DF1F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027E8-B735-5D46-805B-F295C0BF7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F6190-DE67-1D44-BCFD-562CCEB4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B4CD3-9856-9543-AA97-E34526860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7144B-7DBC-DD44-951F-B1891A0B1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CCA9E-E472-9B46-926B-C9FFA6F5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CE9C-B489-554E-A3E2-777301B47FCD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7095E-B479-6B43-99D4-152CB9AE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AB8CA-EB31-9C4C-9B69-407A6E15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3597-9B81-3C4F-8125-3B465AEB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5E12-F6CC-D146-B693-954E1D2F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5B1C0-2822-A44D-A948-C98CA16A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CE9C-B489-554E-A3E2-777301B47FCD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7DE29-918C-4447-BE5D-338DC6DB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FD55B-C6BD-C741-A328-7E47F7A4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3597-9B81-3C4F-8125-3B465AEB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FFA9A-9F2C-C046-966E-57F0C69D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CE9C-B489-554E-A3E2-777301B47FCD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D7124-0AB1-4347-89BA-05BC70B2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D2370-1C07-2948-8505-A20F7F4A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3597-9B81-3C4F-8125-3B465AEB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4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B534-FD30-264C-8181-FDBE2C33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550A-34B6-8545-852E-27F005C3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92C8B-ED4D-354F-9D6F-1DF78D9F1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C48D-184F-9E45-BAAE-1BEDB552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CE9C-B489-554E-A3E2-777301B47FCD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7491C-5EFB-9144-9D7A-54B59719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2FFF-E238-D74F-AD6E-5338B3C5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3597-9B81-3C4F-8125-3B465AEB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5683-52A8-B740-BD09-68C37B7F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98EB7-5264-2C41-99D1-FC37CFCF6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9F3F6-3F98-304D-801C-07C0AF6A7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3C5F9-B21B-EB4A-BC51-A2A35BA9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CE9C-B489-554E-A3E2-777301B47FCD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B2C6B-3928-CB4D-9FAE-9AD99CA3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9455A-E6F2-9446-98DA-D2BAB71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3597-9B81-3C4F-8125-3B465AEB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4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207C6-0A98-804D-8817-F05B0B8E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006FF-F1B5-C14F-A2C0-47AC46A0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939C-79E7-1243-BF34-B15C8BFAD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CE9C-B489-554E-A3E2-777301B47FCD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EF1F-4666-D94B-8C50-9BE165998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356C-0C04-FB40-9F12-C95B06481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3597-9B81-3C4F-8125-3B465AEB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/libraries/#gu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jamo.de/libraries/controlP5/" TargetMode="External"/><Relationship Id="rId2" Type="http://schemas.openxmlformats.org/officeDocument/2006/relationships/hyperlink" Target="https://github.com/sojamo/controlp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ojamo/controlp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4537-DD7D-9043-8991-561B8C3FA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Processing GUI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47FF-2FC4-3642-ACA8-4E9D4E7B5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2D36-9544-4E42-A1CD-C943CFA0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GUI 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F4B98-5F53-1942-9D36-34612CB8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690688"/>
            <a:ext cx="8902700" cy="398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F37846-9740-7B4B-B623-4884730A6320}"/>
              </a:ext>
            </a:extLst>
          </p:cNvPr>
          <p:cNvSpPr txBox="1"/>
          <p:nvPr/>
        </p:nvSpPr>
        <p:spPr>
          <a:xfrm>
            <a:off x="3727274" y="5678488"/>
            <a:ext cx="473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(https://processing.org/reference/libraries/#gui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763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8E69-02F4-854E-B7C3-5197E97A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CA09-1DE7-B542-BD8D-80545589C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Features: can they meet your needs? </a:t>
            </a:r>
          </a:p>
          <a:p>
            <a:r>
              <a:rPr lang="en-US" dirty="0"/>
              <a:t>Sample screenshots: are they appealing? </a:t>
            </a:r>
          </a:p>
          <a:p>
            <a:r>
              <a:rPr lang="en-US" dirty="0"/>
              <a:t>Learning curve: can you read the document quickly? </a:t>
            </a:r>
          </a:p>
          <a:p>
            <a:r>
              <a:rPr lang="en-US" dirty="0"/>
              <a:t>Find some examples: are they easy to read, easy to code, flexible?</a:t>
            </a:r>
          </a:p>
        </p:txBody>
      </p:sp>
    </p:spTree>
    <p:extLst>
      <p:ext uri="{BB962C8B-B14F-4D97-AF65-F5344CB8AC3E}">
        <p14:creationId xmlns:p14="http://schemas.microsoft.com/office/powerpoint/2010/main" val="37335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3228-5EA1-6E47-A0EE-93D21BE6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ControlP5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05E9-E6B2-E84A-8E81-9470AEA9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  <a:p>
            <a:pPr lvl="1"/>
            <a:r>
              <a:rPr lang="en-US" dirty="0"/>
              <a:t>Sketch → Import Library → Add Library</a:t>
            </a:r>
          </a:p>
          <a:p>
            <a:pPr lvl="1"/>
            <a:r>
              <a:rPr lang="en-US" dirty="0"/>
              <a:t>Search for ControlP5 and install</a:t>
            </a:r>
          </a:p>
          <a:p>
            <a:r>
              <a:rPr lang="en-US" dirty="0"/>
              <a:t>Source codes, examples, documentations</a:t>
            </a:r>
          </a:p>
          <a:p>
            <a:pPr lvl="1"/>
            <a:r>
              <a:rPr lang="en-US" dirty="0">
                <a:hlinkClick r:id="rId2"/>
              </a:rPr>
              <a:t>Github: https://github.com/sojamo/controlp5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Documentation: http://www.sojamo.de/libraries/controlP5/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2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D24C-4482-524D-9DA7-3D5E95E9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245C-CC97-1A4F-B2C1-F41426A4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Adding ControlP5</a:t>
            </a:r>
          </a:p>
          <a:p>
            <a:pPr marL="0" indent="0">
              <a:buNone/>
            </a:pPr>
            <a:r>
              <a:rPr lang="en-US" sz="2900" dirty="0">
                <a:latin typeface="Courier" pitchFamily="2" charset="0"/>
              </a:rPr>
              <a:t>	import controlP5.*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" pitchFamily="2" charset="0"/>
              </a:rPr>
              <a:t>	ControlP5 cp5;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" pitchFamily="2" charset="0"/>
              </a:rPr>
              <a:t>	void setup(){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" pitchFamily="2" charset="0"/>
              </a:rPr>
              <a:t>	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" pitchFamily="2" charset="0"/>
              </a:rPr>
              <a:t>	    cp5 = new ControlP5(this);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Courier" pitchFamily="2" charset="0"/>
              </a:rPr>
              <a:t>	}</a:t>
            </a:r>
          </a:p>
          <a:p>
            <a:r>
              <a:rPr lang="en-US" b="1" dirty="0"/>
              <a:t>Adding/Accessing controller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…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int </a:t>
            </a:r>
            <a:r>
              <a:rPr lang="en-US" sz="3000" dirty="0" err="1">
                <a:latin typeface="Courier" pitchFamily="2" charset="0"/>
              </a:rPr>
              <a:t>mySlider</a:t>
            </a:r>
            <a:r>
              <a:rPr lang="en-US" sz="30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…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void setup(){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    slider = cp5.addSlider(“</a:t>
            </a:r>
            <a:r>
              <a:rPr lang="en-US" sz="3000" dirty="0" err="1">
                <a:latin typeface="Courier" pitchFamily="2" charset="0"/>
              </a:rPr>
              <a:t>mySlider</a:t>
            </a:r>
            <a:r>
              <a:rPr lang="en-US" sz="3000" dirty="0">
                <a:latin typeface="Courier" pitchFamily="2" charset="0"/>
              </a:rPr>
              <a:t>”).</a:t>
            </a:r>
            <a:r>
              <a:rPr lang="en-US" sz="3000" dirty="0" err="1">
                <a:latin typeface="Courier" pitchFamily="2" charset="0"/>
              </a:rPr>
              <a:t>setPosition</a:t>
            </a:r>
            <a:r>
              <a:rPr lang="en-US" sz="3000" dirty="0">
                <a:latin typeface="Courier" pitchFamily="2" charset="0"/>
              </a:rPr>
              <a:t>(20, 20).</a:t>
            </a:r>
            <a:r>
              <a:rPr lang="en-US" sz="3000" dirty="0" err="1">
                <a:latin typeface="Courier" pitchFamily="2" charset="0"/>
              </a:rPr>
              <a:t>setSize</a:t>
            </a:r>
            <a:r>
              <a:rPr lang="en-US" sz="3000" dirty="0">
                <a:latin typeface="Courier" pitchFamily="2" charset="0"/>
              </a:rPr>
              <a:t>(200, 20);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}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void draw(){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    //Use variable</a:t>
            </a:r>
            <a:br>
              <a:rPr lang="en-US" sz="3000" dirty="0">
                <a:latin typeface="Courier" pitchFamily="2" charset="0"/>
              </a:rPr>
            </a:br>
            <a:r>
              <a:rPr lang="en-US" sz="3000" dirty="0">
                <a:latin typeface="Courier" pitchFamily="2" charset="0"/>
              </a:rPr>
              <a:t>	    </a:t>
            </a:r>
            <a:r>
              <a:rPr lang="en-US" sz="3000" dirty="0" err="1">
                <a:latin typeface="Courier" pitchFamily="2" charset="0"/>
              </a:rPr>
              <a:t>println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 err="1">
                <a:latin typeface="Courier" pitchFamily="2" charset="0"/>
              </a:rPr>
              <a:t>slider.getValue</a:t>
            </a:r>
            <a:r>
              <a:rPr lang="en-US" sz="3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    //Use name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    Slider slider = cp5.get(</a:t>
            </a:r>
            <a:r>
              <a:rPr lang="en-US" sz="3000" dirty="0" err="1">
                <a:latin typeface="Courier" pitchFamily="2" charset="0"/>
              </a:rPr>
              <a:t>Slider.class</a:t>
            </a:r>
            <a:r>
              <a:rPr lang="en-US" sz="3000" dirty="0">
                <a:latin typeface="Courier" pitchFamily="2" charset="0"/>
              </a:rPr>
              <a:t>, "</a:t>
            </a:r>
            <a:r>
              <a:rPr lang="en-US" sz="3000" dirty="0" err="1">
                <a:latin typeface="Courier" pitchFamily="2" charset="0"/>
              </a:rPr>
              <a:t>mySlider</a:t>
            </a:r>
            <a:r>
              <a:rPr lang="en-US" sz="3000" dirty="0">
                <a:latin typeface="Courier" pitchFamily="2" charset="0"/>
              </a:rPr>
              <a:t>");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    </a:t>
            </a:r>
            <a:r>
              <a:rPr lang="en-US" sz="3000" dirty="0" err="1">
                <a:latin typeface="Courier" pitchFamily="2" charset="0"/>
              </a:rPr>
              <a:t>println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 err="1">
                <a:latin typeface="Courier" pitchFamily="2" charset="0"/>
              </a:rPr>
              <a:t>slider.getValue</a:t>
            </a:r>
            <a:r>
              <a:rPr lang="en-US" sz="3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    //Use variable name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    </a:t>
            </a:r>
            <a:r>
              <a:rPr lang="en-US" sz="3000" dirty="0" err="1">
                <a:latin typeface="Courier" pitchFamily="2" charset="0"/>
              </a:rPr>
              <a:t>println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 err="1">
                <a:latin typeface="Courier" pitchFamily="2" charset="0"/>
              </a:rPr>
              <a:t>mySlider</a:t>
            </a:r>
            <a:r>
              <a:rPr lang="en-US" sz="30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5463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0536-4930-8D46-9502-43BBC78B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195A84-3A21-F342-A87A-FB3B6A77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Adding buttons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import controlP5.*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ControlP5 cp5;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void setup(){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	…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	cp5 = new ControlP5(this);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	cp5.addButton(“myButton1”);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	cp5.addButton(“My Button2”);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}</a:t>
            </a:r>
          </a:p>
          <a:p>
            <a:r>
              <a:rPr lang="en-US" dirty="0"/>
              <a:t>Handling event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//Generic handler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void </a:t>
            </a:r>
            <a:r>
              <a:rPr lang="en-US" sz="1400" dirty="0" err="1">
                <a:latin typeface="Courier" pitchFamily="2" charset="0"/>
              </a:rPr>
              <a:t>controlEvent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ControlEvent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theEvent</a:t>
            </a:r>
            <a:r>
              <a:rPr lang="en-US" sz="1400" dirty="0">
                <a:latin typeface="Courier" pitchFamily="2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	</a:t>
            </a:r>
            <a:r>
              <a:rPr lang="en-US" sz="1400" dirty="0" err="1">
                <a:latin typeface="Courier" pitchFamily="2" charset="0"/>
              </a:rPr>
              <a:t>println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theEvent.getController</a:t>
            </a:r>
            <a:r>
              <a:rPr lang="en-US" sz="1400" dirty="0">
                <a:latin typeface="Courier" pitchFamily="2" charset="0"/>
              </a:rPr>
              <a:t>().</a:t>
            </a:r>
            <a:r>
              <a:rPr lang="en-US" sz="1400" dirty="0" err="1">
                <a:latin typeface="Courier" pitchFamily="2" charset="0"/>
              </a:rPr>
              <a:t>getName</a:t>
            </a:r>
            <a:r>
              <a:rPr lang="en-US" sz="14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//Using name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void myButton1(){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		</a:t>
            </a:r>
            <a:r>
              <a:rPr lang="en-US" sz="1400" dirty="0" err="1">
                <a:latin typeface="Courier" pitchFamily="2" charset="0"/>
              </a:rPr>
              <a:t>println</a:t>
            </a:r>
            <a:r>
              <a:rPr lang="en-US" sz="1400" dirty="0">
                <a:latin typeface="Courier" pitchFamily="2" charset="0"/>
              </a:rPr>
              <a:t>(“Clicked on button 1”);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3006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E1C894-F417-6A4B-9260-45288CC7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71" y="2172488"/>
            <a:ext cx="4521200" cy="1041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D5D14-A998-9643-9BC3-E828D701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58E0A-89CF-AD4C-8C58-E80B4EED6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168" y="3821805"/>
            <a:ext cx="8565085" cy="2130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85C61-567D-9644-877D-27FCA2F6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610521" y="2165562"/>
            <a:ext cx="2705100" cy="736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110047-7B5F-8E44-A78A-A36CFDA57F48}"/>
              </a:ext>
            </a:extLst>
          </p:cNvPr>
          <p:cNvCxnSpPr>
            <a:cxnSpLocks/>
          </p:cNvCxnSpPr>
          <p:nvPr/>
        </p:nvCxnSpPr>
        <p:spPr>
          <a:xfrm flipH="1">
            <a:off x="3516451" y="3093003"/>
            <a:ext cx="1687651" cy="72880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225C846-DEAD-5E47-94FC-23A6E4A54F3B}"/>
              </a:ext>
            </a:extLst>
          </p:cNvPr>
          <p:cNvSpPr/>
          <p:nvPr/>
        </p:nvSpPr>
        <p:spPr>
          <a:xfrm>
            <a:off x="6096127" y="2230826"/>
            <a:ext cx="153166" cy="588344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20607A-C522-2D4C-97E6-5EF6FBA137B5}"/>
              </a:ext>
            </a:extLst>
          </p:cNvPr>
          <p:cNvCxnSpPr>
            <a:cxnSpLocks/>
          </p:cNvCxnSpPr>
          <p:nvPr/>
        </p:nvCxnSpPr>
        <p:spPr>
          <a:xfrm>
            <a:off x="6292252" y="2533862"/>
            <a:ext cx="11784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E6B63B-B4E3-CE4C-A5ED-6F1757F80B10}"/>
              </a:ext>
            </a:extLst>
          </p:cNvPr>
          <p:cNvSpPr txBox="1"/>
          <p:nvPr/>
        </p:nvSpPr>
        <p:spPr>
          <a:xfrm>
            <a:off x="1890168" y="1809980"/>
            <a:ext cx="175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2337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50E1-179A-1F47-8F10-F2C68C25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(</a:t>
            </a:r>
            <a:r>
              <a:rPr lang="en-US" sz="2000" dirty="0">
                <a:hlinkClick r:id="rId2"/>
              </a:rPr>
              <a:t>https://github.com/sojamo/controlp5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13AF8-14B5-6B44-B43A-E092FE81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48" y="1485098"/>
            <a:ext cx="5058797" cy="5070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476383-AEC2-6B49-BE2C-D2C6395C1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780" y="1286467"/>
            <a:ext cx="4593020" cy="2689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5CFFD3-49FB-C74C-8F8D-3838AE4B8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780" y="3803540"/>
            <a:ext cx="4593022" cy="26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0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101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Office Theme</vt:lpstr>
      <vt:lpstr>Processing GUI libraries</vt:lpstr>
      <vt:lpstr>Processing GUI libraries</vt:lpstr>
      <vt:lpstr>Which one to choose?</vt:lpstr>
      <vt:lpstr>ControlP5</vt:lpstr>
      <vt:lpstr>Main steps</vt:lpstr>
      <vt:lpstr>Event handling</vt:lpstr>
      <vt:lpstr>Images</vt:lpstr>
      <vt:lpstr>More Examples (https://github.com/sojamo/controlp5)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GUI libraries</dc:title>
  <dc:creator>Pham, Vung</dc:creator>
  <cp:lastModifiedBy>Pham, Vung</cp:lastModifiedBy>
  <cp:revision>76</cp:revision>
  <dcterms:created xsi:type="dcterms:W3CDTF">2019-09-06T15:45:32Z</dcterms:created>
  <dcterms:modified xsi:type="dcterms:W3CDTF">2019-09-06T19:31:17Z</dcterms:modified>
</cp:coreProperties>
</file>