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61" d="100"/>
          <a:sy n="161" d="100"/>
        </p:scale>
        <p:origin x="-1594" y="-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3316-7986-4117-9ADC-8EE35622A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1CAB0-54DA-4BDC-8111-29FE6A1AE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391EF-A0A6-4A29-8736-2C6EAA8B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F09B-7DA9-4E8E-972E-98FD0BBD6B1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F3F72-3A61-4B3B-8361-881106612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42404-6A45-4A71-9453-7038894E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126F-AD91-4EF6-8DF8-FED4D263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6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481F9-A699-4503-95C1-80814623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D93A2-A5B2-4211-BFF8-743E83E5C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C27E0-4B39-4914-A8B6-D70CB66B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F09B-7DA9-4E8E-972E-98FD0BBD6B1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DCD4B-2113-4437-91DA-E182C1CC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33B20-0514-4859-BDD1-D8FD335A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126F-AD91-4EF6-8DF8-FED4D263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4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3E2D5E-911D-47CA-9EC9-172DE0424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F256E-9456-495F-B940-4C436C912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F9606-0AC6-4423-A915-3283E3EB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F09B-7DA9-4E8E-972E-98FD0BBD6B1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2B200-BF0C-4470-8905-8A8DFCBA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341CE-6E93-43E5-AA51-70EAA9A9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126F-AD91-4EF6-8DF8-FED4D263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6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2F656-3ECC-48FE-BED5-CA22F02C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D8E1B-0ED2-4BCE-8351-FD90F031C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48E15-F0C8-4AD9-A7DB-285EA81B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F09B-7DA9-4E8E-972E-98FD0BBD6B1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86CC5-E27C-497C-897E-B9D707D6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0D40-A723-4FC4-BFE9-26E1F385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126F-AD91-4EF6-8DF8-FED4D263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4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F0B1-89F6-4515-BADE-6B0AB2DBC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E5706-50D7-4129-B9B2-BF275CBDF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51DAC-7DEF-42A3-963E-2F4DD18DD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F09B-7DA9-4E8E-972E-98FD0BBD6B1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3A5EA-CF90-4AD7-8B98-9A6161E3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E59E0-8BE2-422E-A45E-F93B62167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126F-AD91-4EF6-8DF8-FED4D263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3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BA942-1ABB-4EA8-BB51-24A70329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DAAA7-5833-48D3-8E50-4BC6E76C0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A44A2-466A-4AF1-8CFB-C355E3172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C782D-BE78-45AA-A808-80DA5AEA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F09B-7DA9-4E8E-972E-98FD0BBD6B1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35833-0EE9-49A4-997D-2CDB9B55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258E7-300B-44D2-8357-05367ABA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126F-AD91-4EF6-8DF8-FED4D263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9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73E93-98F1-4720-A422-F9030FBB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75890-7285-4762-90B8-8F02CA0E1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AC9F3-FA8E-4104-ACC4-89E7B73F0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86DA85-AF06-4BBD-9FE0-CE7C002A2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70D27-4779-494C-8AC5-D8CA42BA9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F7CD8-186D-4F02-BE12-62E630BEF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F09B-7DA9-4E8E-972E-98FD0BBD6B1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E71715-AAF0-474A-8B60-DAC51E26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96C601-AEDD-49A3-A4C2-6ABE9AA08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126F-AD91-4EF6-8DF8-FED4D263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2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BBA5A-926E-4C71-9FF2-646B10B0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E7C566-F892-43F5-ADEC-850037A7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F09B-7DA9-4E8E-972E-98FD0BBD6B1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E0CBD7-2D8D-4AE3-9510-17E53F6B2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F6572-B4AD-4D99-BC74-B8AFB3F9A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126F-AD91-4EF6-8DF8-FED4D263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0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041BD-7882-4E2F-8917-895AED53A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F09B-7DA9-4E8E-972E-98FD0BBD6B1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1BB2F-0CD5-4DA8-A5FD-BDFB5318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EBB3A-24B2-48F2-9033-40284D9C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126F-AD91-4EF6-8DF8-FED4D263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3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A805F-A581-4982-AE64-884FF1FF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E173E-614C-4536-9647-6757F9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BA60C-6DDC-4E6A-ADB8-33CEA47CA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6F12A-FDE2-4B65-B9A9-0BF72A173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F09B-7DA9-4E8E-972E-98FD0BBD6B1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ED0AD-BAD5-4669-BD25-69C6F53B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6416F-8A74-4381-8BC6-0D735C9D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126F-AD91-4EF6-8DF8-FED4D263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8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6D0B9-CF91-4507-9640-8CA17717A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BED7A1-FBCE-4A68-BDBD-730C2D942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A0E0F-4D1A-4E37-969D-A5FDD3C14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A81E7-E7C7-4C9B-B222-85F78509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F09B-7DA9-4E8E-972E-98FD0BBD6B1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2236F-9A1F-4585-BCA4-5A609957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1DBC7-AAED-4E83-B313-C4B8B878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126F-AD91-4EF6-8DF8-FED4D263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4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53E900-C3A6-4A27-A482-F008E8D54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8CC81-17CC-4D3D-8989-CF710D50D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F9D2C-16A9-431D-9E9B-FF32333C2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2F09B-7DA9-4E8E-972E-98FD0BBD6B12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F176B-AA08-4EB7-8E8D-D4A0F59DC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BD4BE-4788-4F5F-BD3F-1CE83C613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0126F-AD91-4EF6-8DF8-FED4D263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1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B17121-7F56-4908-AFBA-0C0FBD9AED70}"/>
              </a:ext>
            </a:extLst>
          </p:cNvPr>
          <p:cNvSpPr>
            <a:spLocks noChangeAspect="1"/>
          </p:cNvSpPr>
          <p:nvPr/>
        </p:nvSpPr>
        <p:spPr>
          <a:xfrm>
            <a:off x="1847461" y="998376"/>
            <a:ext cx="914400" cy="914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18ABA2-047D-403B-B793-AF1CA1B1EE6A}"/>
              </a:ext>
            </a:extLst>
          </p:cNvPr>
          <p:cNvSpPr txBox="1"/>
          <p:nvPr/>
        </p:nvSpPr>
        <p:spPr>
          <a:xfrm>
            <a:off x="1878807" y="1224743"/>
            <a:ext cx="851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Front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2CAAEC-13EC-44CB-91BC-FC85B0ADBC75}"/>
              </a:ext>
            </a:extLst>
          </p:cNvPr>
          <p:cNvSpPr>
            <a:spLocks noChangeAspect="1"/>
          </p:cNvSpPr>
          <p:nvPr/>
        </p:nvSpPr>
        <p:spPr>
          <a:xfrm>
            <a:off x="3584053" y="998376"/>
            <a:ext cx="914400" cy="914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CF77C6-53CC-4363-8884-E57B002FEB9B}"/>
              </a:ext>
            </a:extLst>
          </p:cNvPr>
          <p:cNvSpPr txBox="1"/>
          <p:nvPr/>
        </p:nvSpPr>
        <p:spPr>
          <a:xfrm>
            <a:off x="3584053" y="1224743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Back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674A1B-4A98-499C-843B-144800046CC1}"/>
              </a:ext>
            </a:extLst>
          </p:cNvPr>
          <p:cNvSpPr>
            <a:spLocks noChangeAspect="1"/>
          </p:cNvSpPr>
          <p:nvPr/>
        </p:nvSpPr>
        <p:spPr>
          <a:xfrm>
            <a:off x="5181600" y="998376"/>
            <a:ext cx="914400" cy="914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3DA3E9-7BC3-4A4C-BC5F-E89EAD67A1FF}"/>
              </a:ext>
            </a:extLst>
          </p:cNvPr>
          <p:cNvSpPr txBox="1"/>
          <p:nvPr/>
        </p:nvSpPr>
        <p:spPr>
          <a:xfrm>
            <a:off x="5181600" y="1224743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Right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B29789-FBA9-4432-A3C4-2EC111A936B3}"/>
              </a:ext>
            </a:extLst>
          </p:cNvPr>
          <p:cNvCxnSpPr>
            <a:cxnSpLocks/>
          </p:cNvCxnSpPr>
          <p:nvPr/>
        </p:nvCxnSpPr>
        <p:spPr>
          <a:xfrm>
            <a:off x="5181600" y="998376"/>
            <a:ext cx="914400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6B8A076-855B-4921-9D36-D52AC65552AC}"/>
              </a:ext>
            </a:extLst>
          </p:cNvPr>
          <p:cNvSpPr>
            <a:spLocks noChangeAspect="1"/>
          </p:cNvSpPr>
          <p:nvPr/>
        </p:nvSpPr>
        <p:spPr>
          <a:xfrm>
            <a:off x="6819986" y="998376"/>
            <a:ext cx="914400" cy="914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C8B73A-2955-405C-AB1C-DD0072AFD48F}"/>
              </a:ext>
            </a:extLst>
          </p:cNvPr>
          <p:cNvSpPr txBox="1"/>
          <p:nvPr/>
        </p:nvSpPr>
        <p:spPr>
          <a:xfrm>
            <a:off x="6819986" y="1224743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Left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CB9B5C-FAF8-4468-9757-87F0452CF160}"/>
              </a:ext>
            </a:extLst>
          </p:cNvPr>
          <p:cNvSpPr>
            <a:spLocks noChangeAspect="1"/>
          </p:cNvSpPr>
          <p:nvPr/>
        </p:nvSpPr>
        <p:spPr>
          <a:xfrm>
            <a:off x="1847461" y="2139143"/>
            <a:ext cx="914400" cy="914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558B87-664F-4D80-8E09-9FF9DE252967}"/>
              </a:ext>
            </a:extLst>
          </p:cNvPr>
          <p:cNvSpPr txBox="1"/>
          <p:nvPr/>
        </p:nvSpPr>
        <p:spPr>
          <a:xfrm>
            <a:off x="1847461" y="236551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Top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4B8FC6-681D-4EE6-A34A-32223FD5EBB6}"/>
              </a:ext>
            </a:extLst>
          </p:cNvPr>
          <p:cNvSpPr>
            <a:spLocks noChangeAspect="1"/>
          </p:cNvSpPr>
          <p:nvPr/>
        </p:nvSpPr>
        <p:spPr>
          <a:xfrm>
            <a:off x="3584053" y="2139143"/>
            <a:ext cx="914400" cy="914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4518E-DC5E-446F-ABC5-7EF9916FADF5}"/>
              </a:ext>
            </a:extLst>
          </p:cNvPr>
          <p:cNvSpPr txBox="1"/>
          <p:nvPr/>
        </p:nvSpPr>
        <p:spPr>
          <a:xfrm>
            <a:off x="3584053" y="241167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Bottom</a:t>
            </a:r>
          </a:p>
        </p:txBody>
      </p:sp>
    </p:spTree>
    <p:extLst>
      <p:ext uri="{BB962C8B-B14F-4D97-AF65-F5344CB8AC3E}">
        <p14:creationId xmlns:p14="http://schemas.microsoft.com/office/powerpoint/2010/main" val="1825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Ngan V T</dc:creator>
  <cp:lastModifiedBy>Nguyen, Ngan V T</cp:lastModifiedBy>
  <cp:revision>3</cp:revision>
  <dcterms:created xsi:type="dcterms:W3CDTF">2021-02-18T00:36:27Z</dcterms:created>
  <dcterms:modified xsi:type="dcterms:W3CDTF">2021-02-18T01:30:33Z</dcterms:modified>
</cp:coreProperties>
</file>