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0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60BE-DCD8-4566-8DD3-CB3D2EAA3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E28D-5D50-4F6B-9322-B656D715C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1428-77BE-4459-97F3-D650695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4C0A-298D-418C-8EB4-1E2CA1E3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93D3-FEFD-4A56-A958-6C17B36F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2589-7548-4DCE-AE41-E256E02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4000C-CD7C-4646-B676-997C71AD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2CE0-D85C-464C-8205-1FB854A8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3699-5DE7-4B46-973D-EC46D40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25-3137-4A38-AC68-C64A41C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DF68F-87CE-4E5B-8087-6D140F0C3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BEAF1-30BE-4B25-9AAA-CF4804A79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04B1-F9D3-42B4-8246-8141FD0B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589F-2C94-4EDE-AB44-458D9CED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13B71-B9DF-41E1-BB2A-EE325A04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08E4-636B-4A39-81A1-EDFED279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79FF-5864-49A1-ACE8-5F34E16C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C0C7-B2B9-4578-A5F0-E630FD24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433E-A45C-42B1-83D1-EFE5EBE9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F600-E2A1-4C6F-968C-C5C67737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1DB2-4BA6-4F41-8457-59BD8B66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0D90-3941-4493-B919-E83F833B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8417-CB9C-45E2-A4F8-9D04561D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2F08-8D08-4251-A3C8-14F8DB76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8106-1BBF-4D0C-8E6A-9E2582E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77A4-A679-4953-B153-789D91F6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46ED-0499-4C9D-BEC5-B521C4AF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191C-3FAB-42A9-8B8A-0B0DCB80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3F090-D5A8-4A74-9CDD-472F0818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2247F-5940-43D6-AE0D-FEB398A2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7BD1-B80B-417F-B655-0968B9D1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CD68-BDCC-41EC-A7D2-1D94A816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AEA1-051E-4431-9506-2FD9EBF8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00D61-12F4-4CEA-A65C-B957A2742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66F73-AF7B-4387-BAC8-C3C0EC6F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B0418-FFFA-441A-A0BA-8AFEAD1C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4948-8ADD-459D-B69A-7100D6BD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89842-1749-42C2-8CDE-44315D3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2187E-0A06-4B20-859D-E838451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EFB3-46D6-4FD9-9AE0-9234CED4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C4402-C75D-4D3A-BD4E-F3E7BD5A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BAF25-5321-421E-8F15-3FC7E0EB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87EB4-D296-4613-B16F-88301BE0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CD522-3B0B-4823-BC64-B1919C9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0341D-5343-490A-8BAE-E389998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B92D5-C66A-4CCB-BF63-508087D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CE7C-2BD5-4816-AE1B-5A24D2DB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B577-FC78-4AC5-9BFE-D5BEE594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769BD-3E9A-4EBD-A821-0F4F1C3D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F61D2-18A5-4B89-99FB-4E0E9230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BC744-F8BE-4F9D-9BAF-64D7FDCF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162D1-1D8B-4EDB-95EB-814048E6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EEEF-FBC1-4B12-A951-E93BFF85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C77DF-6CBA-4E48-A5C5-C58E20F72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7C570-DB98-489A-B5D4-375EB34D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8669-272F-4BF3-959F-340A2FDA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F96D1-15DD-458D-A469-C2B38156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B63C2-BEF9-49C9-8B26-29932F93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C58FB-6031-481F-BA5B-94488596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C964-6FA8-4BCD-B622-28D8EE31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3C22-4F36-4DEE-8F65-C7428C13C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FF19-0608-4E29-808F-6A27E76A89C5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D476-C325-48B8-B170-1831E9679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97B1-78B5-4A75-A239-D95421BC6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1E58-3284-4F27-889E-8B3723C1D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A4AF3-D79E-4CA5-9E99-912DB7176007}"/>
              </a:ext>
            </a:extLst>
          </p:cNvPr>
          <p:cNvSpPr txBox="1"/>
          <p:nvPr/>
        </p:nvSpPr>
        <p:spPr>
          <a:xfrm>
            <a:off x="855407" y="-9832"/>
            <a:ext cx="1170038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Slurm job: {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array_job_id: 0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array_task_id: 0</a:t>
            </a:r>
          </a:p>
          <a:p>
            <a:pPr lvl="1"/>
            <a:r>
              <a:rPr lang="en-US"/>
              <a:t>cluster: "redraider"</a:t>
            </a:r>
          </a:p>
          <a:p>
            <a:pPr lvl="1"/>
            <a:r>
              <a:rPr lang="en-US"/>
              <a:t>cpus: 4096</a:t>
            </a:r>
          </a:p>
          <a:p>
            <a:pPr lvl="1"/>
            <a:r>
              <a:rPr lang="en-US"/>
              <a:t>current_working_directory: "/lustre/scratch/jieyao/Nocona/PIPE/OPENPIPE/Re10K/RUN1/RUN2"</a:t>
            </a:r>
          </a:p>
          <a:p>
            <a:pPr lvl="1"/>
            <a:r>
              <a:rPr lang="en-US"/>
              <a:t>derived_exit_code: "0:0"</a:t>
            </a:r>
          </a:p>
          <a:p>
            <a:pPr lvl="1"/>
            <a:r>
              <a:rPr lang="en-US"/>
              <a:t>eligible_time: 1623734939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end_time: 1623973316</a:t>
            </a:r>
          </a:p>
          <a:p>
            <a:pPr lvl="1"/>
            <a:r>
              <a:rPr lang="en-US"/>
              <a:t>exit_code: "0:0"</a:t>
            </a:r>
          </a:p>
          <a:p>
            <a:pPr lvl="1"/>
            <a:r>
              <a:rPr lang="en-US"/>
              <a:t>group_id: 260</a:t>
            </a:r>
          </a:p>
          <a:p>
            <a:pPr lvl="1"/>
            <a:r>
              <a:rPr lang="en-US"/>
              <a:t>job_state: "COMPLETED"</a:t>
            </a:r>
          </a:p>
          <a:p>
            <a:pPr lvl="1"/>
            <a:r>
              <a:rPr lang="en-US"/>
              <a:t>memory_per_cpu: "4027Mc"</a:t>
            </a:r>
          </a:p>
          <a:p>
            <a:pPr lvl="1"/>
            <a:r>
              <a:rPr lang="en-US"/>
              <a:t>name: "PIPERe10KS"</a:t>
            </a:r>
          </a:p>
          <a:p>
            <a:pPr lvl="1"/>
            <a:r>
              <a:rPr lang="en-US"/>
              <a:t>node_count: 7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nodes:  ["cpu-24-29", "cpu-24-30", "cpu-24-31", "cpu-24-32", "cpu-24-33", "cpu-24-34", "cpu-24-35”]</a:t>
            </a:r>
          </a:p>
          <a:p>
            <a:pPr lvl="1"/>
            <a:r>
              <a:rPr lang="en-US"/>
              <a:t>partition: "nocona"</a:t>
            </a:r>
          </a:p>
          <a:p>
            <a:pPr lvl="1"/>
            <a:r>
              <a:rPr lang="en-US"/>
              <a:t>priority: 1032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start_time: 1623812732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submit_time: 1623734939</a:t>
            </a:r>
          </a:p>
          <a:p>
            <a:pPr lvl="1"/>
            <a:r>
              <a:rPr lang="en-US"/>
              <a:t>suspend_time: "00:00:00"</a:t>
            </a:r>
          </a:p>
          <a:p>
            <a:pPr lvl="1"/>
            <a:r>
              <a:rPr lang="en-US"/>
              <a:t>time_limit: 2880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user_id: 98858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user_name: "jieyao"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34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A4AF3-D79E-4CA5-9E99-912DB7176007}"/>
              </a:ext>
            </a:extLst>
          </p:cNvPr>
          <p:cNvSpPr txBox="1"/>
          <p:nvPr/>
        </p:nvSpPr>
        <p:spPr>
          <a:xfrm>
            <a:off x="855407" y="427490"/>
            <a:ext cx="11700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Slurm job: {</a:t>
            </a:r>
          </a:p>
          <a:p>
            <a:pPr lvl="1"/>
            <a:r>
              <a:rPr lang="en-US"/>
              <a:t>array_job_id: 0</a:t>
            </a:r>
          </a:p>
          <a:p>
            <a:pPr lvl="1"/>
            <a:r>
              <a:rPr lang="en-US"/>
              <a:t>array_task_id: 0</a:t>
            </a:r>
          </a:p>
          <a:p>
            <a:pPr lvl="1"/>
            <a:r>
              <a:rPr lang="en-US"/>
              <a:t>end_time: 1623973316</a:t>
            </a:r>
          </a:p>
          <a:p>
            <a:pPr lvl="1"/>
            <a:r>
              <a:rPr lang="en-US"/>
              <a:t>nodes:  ["cpu-24-29", "cpu-24-30", "cpu-24-31", "cpu-24-32", "cpu-24-33", "cpu-24-34", "cpu-24-35”]</a:t>
            </a:r>
          </a:p>
          <a:p>
            <a:pPr lvl="1"/>
            <a:r>
              <a:rPr lang="en-US"/>
              <a:t>start_time: 1623812732</a:t>
            </a:r>
          </a:p>
          <a:p>
            <a:pPr lvl="1"/>
            <a:r>
              <a:rPr lang="en-US"/>
              <a:t>submit_time: 1623734939</a:t>
            </a:r>
          </a:p>
          <a:p>
            <a:pPr lvl="1"/>
            <a:r>
              <a:rPr lang="en-US"/>
              <a:t>user_id: 98858</a:t>
            </a:r>
          </a:p>
          <a:p>
            <a:pPr lvl="1"/>
            <a:r>
              <a:rPr lang="en-US"/>
              <a:t>user_name: "jieyao"</a:t>
            </a:r>
          </a:p>
          <a:p>
            <a:r>
              <a:rPr lang="en-US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20ED3-54D1-456A-9634-2554F9F2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568188"/>
            <a:ext cx="11296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3</cp:revision>
  <dcterms:created xsi:type="dcterms:W3CDTF">2021-06-21T19:19:50Z</dcterms:created>
  <dcterms:modified xsi:type="dcterms:W3CDTF">2021-06-21T22:21:16Z</dcterms:modified>
</cp:coreProperties>
</file>