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B1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35"/>
    <p:restoredTop sz="94685"/>
  </p:normalViewPr>
  <p:slideViewPr>
    <p:cSldViewPr snapToGrid="0" snapToObjects="1">
      <p:cViewPr varScale="1">
        <p:scale>
          <a:sx n="172" d="100"/>
          <a:sy n="172" d="100"/>
        </p:scale>
        <p:origin x="208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BC31D-8FA1-1744-8B9B-27C39D3F5997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647C6-9B70-B946-90D2-6A8C5BDD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84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BC31D-8FA1-1744-8B9B-27C39D3F5997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647C6-9B70-B946-90D2-6A8C5BDD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61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BC31D-8FA1-1744-8B9B-27C39D3F5997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647C6-9B70-B946-90D2-6A8C5BDD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46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BC31D-8FA1-1744-8B9B-27C39D3F5997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647C6-9B70-B946-90D2-6A8C5BDD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05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BC31D-8FA1-1744-8B9B-27C39D3F5997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647C6-9B70-B946-90D2-6A8C5BDD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17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BC31D-8FA1-1744-8B9B-27C39D3F5997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647C6-9B70-B946-90D2-6A8C5BDD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69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BC31D-8FA1-1744-8B9B-27C39D3F5997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647C6-9B70-B946-90D2-6A8C5BDD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6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BC31D-8FA1-1744-8B9B-27C39D3F5997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647C6-9B70-B946-90D2-6A8C5BDD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49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BC31D-8FA1-1744-8B9B-27C39D3F5997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647C6-9B70-B946-90D2-6A8C5BDD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7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BC31D-8FA1-1744-8B9B-27C39D3F5997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647C6-9B70-B946-90D2-6A8C5BDD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54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BC31D-8FA1-1744-8B9B-27C39D3F5997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647C6-9B70-B946-90D2-6A8C5BDD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548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BC31D-8FA1-1744-8B9B-27C39D3F5997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647C6-9B70-B946-90D2-6A8C5BDD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64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nip and Round Single Corner Rectangle 46"/>
          <p:cNvSpPr/>
          <p:nvPr/>
        </p:nvSpPr>
        <p:spPr>
          <a:xfrm>
            <a:off x="2450851" y="1546680"/>
            <a:ext cx="1233275" cy="624347"/>
          </a:xfrm>
          <a:prstGeom prst="snip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Snip and Round Single Corner Rectangle 42"/>
          <p:cNvSpPr/>
          <p:nvPr/>
        </p:nvSpPr>
        <p:spPr>
          <a:xfrm>
            <a:off x="2324207" y="1407158"/>
            <a:ext cx="1233275" cy="624347"/>
          </a:xfrm>
          <a:prstGeom prst="snip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2259981" y="79284"/>
            <a:ext cx="1115122" cy="6843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HackerNews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Snip and Round Single Corner Rectangle 6"/>
          <p:cNvSpPr/>
          <p:nvPr/>
        </p:nvSpPr>
        <p:spPr>
          <a:xfrm>
            <a:off x="2197563" y="1280514"/>
            <a:ext cx="1233275" cy="624347"/>
          </a:xfrm>
          <a:prstGeom prst="snip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71715" y="1251447"/>
            <a:ext cx="1308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Extracted </a:t>
            </a:r>
          </a:p>
          <a:p>
            <a:pPr algn="ctr"/>
            <a:r>
              <a:rPr lang="en-US" sz="1200" dirty="0" smtClean="0"/>
              <a:t>multidimensional </a:t>
            </a:r>
            <a:endParaRPr lang="en-US" sz="1200" dirty="0" smtClean="0"/>
          </a:p>
          <a:p>
            <a:pPr algn="ctr"/>
            <a:r>
              <a:rPr lang="en-US" sz="1200" dirty="0" smtClean="0"/>
              <a:t>data</a:t>
            </a:r>
            <a:endParaRPr lang="en-US" sz="1200" dirty="0"/>
          </a:p>
        </p:txBody>
      </p:sp>
      <p:cxnSp>
        <p:nvCxnSpPr>
          <p:cNvPr id="10" name="Straight Arrow Connector 9"/>
          <p:cNvCxnSpPr>
            <a:stCxn id="4" idx="3"/>
            <a:endCxn id="8" idx="0"/>
          </p:cNvCxnSpPr>
          <p:nvPr/>
        </p:nvCxnSpPr>
        <p:spPr>
          <a:xfrm>
            <a:off x="2817542" y="763636"/>
            <a:ext cx="8359" cy="4878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17516" y="2664977"/>
            <a:ext cx="2464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Coordinated multiple views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2645992" y="4524956"/>
            <a:ext cx="568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Posts</a:t>
            </a:r>
            <a:endParaRPr lang="en-US" sz="1400" dirty="0"/>
          </a:p>
        </p:txBody>
      </p:sp>
      <p:sp>
        <p:nvSpPr>
          <p:cNvPr id="40" name="Rectangle 39"/>
          <p:cNvSpPr/>
          <p:nvPr/>
        </p:nvSpPr>
        <p:spPr>
          <a:xfrm>
            <a:off x="58017" y="2688577"/>
            <a:ext cx="5465554" cy="30654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1636582" y="5211421"/>
            <a:ext cx="827439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825900" y="2177350"/>
            <a:ext cx="11699" cy="4878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alphaModFix am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062" y="3057910"/>
            <a:ext cx="1496064" cy="112204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3">
            <a:alphaModFix am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57" y="3042217"/>
            <a:ext cx="1205718" cy="129725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456861" y="3517107"/>
            <a:ext cx="763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Authors</a:t>
            </a:r>
            <a:endParaRPr lang="en-US" sz="1400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864" y="3960462"/>
            <a:ext cx="902572" cy="267974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861" y="4812201"/>
            <a:ext cx="2942256" cy="833256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89" y="4792035"/>
            <a:ext cx="1424327" cy="85342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20568" y="3429236"/>
            <a:ext cx="862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Trending </a:t>
            </a:r>
          </a:p>
          <a:p>
            <a:pPr algn="ctr"/>
            <a:r>
              <a:rPr lang="en-US" sz="1400" dirty="0" smtClean="0"/>
              <a:t>terms</a:t>
            </a:r>
            <a:endParaRPr lang="en-US" sz="1400" dirty="0"/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1503937" y="3710692"/>
            <a:ext cx="827439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630444" y="4044124"/>
            <a:ext cx="0" cy="76921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95734" y="4547382"/>
            <a:ext cx="974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mtClean="0"/>
              <a:t>Comments</a:t>
            </a:r>
            <a:endParaRPr lang="en-US" sz="1400" dirty="0"/>
          </a:p>
        </p:txBody>
      </p:sp>
      <p:cxnSp>
        <p:nvCxnSpPr>
          <p:cNvPr id="63" name="Straight Arrow Connector 62"/>
          <p:cNvCxnSpPr/>
          <p:nvPr/>
        </p:nvCxnSpPr>
        <p:spPr>
          <a:xfrm flipH="1" flipV="1">
            <a:off x="3557483" y="3666553"/>
            <a:ext cx="984780" cy="365628"/>
          </a:xfrm>
          <a:prstGeom prst="straightConnector1">
            <a:avLst/>
          </a:prstGeom>
          <a:ln w="38100">
            <a:solidFill>
              <a:srgbClr val="E9B10B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3643373" y="4203375"/>
            <a:ext cx="831492" cy="560348"/>
          </a:xfrm>
          <a:prstGeom prst="straightConnector1">
            <a:avLst/>
          </a:prstGeom>
          <a:ln w="38100">
            <a:solidFill>
              <a:srgbClr val="E9B10B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694313" y="3770571"/>
            <a:ext cx="720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mtClean="0"/>
              <a:t>Ratings</a:t>
            </a:r>
          </a:p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54728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13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Vinh</dc:creator>
  <cp:lastModifiedBy>Microsoft Office User</cp:lastModifiedBy>
  <cp:revision>7</cp:revision>
  <cp:lastPrinted>2018-10-20T17:26:48Z</cp:lastPrinted>
  <dcterms:created xsi:type="dcterms:W3CDTF">2018-10-20T17:02:20Z</dcterms:created>
  <dcterms:modified xsi:type="dcterms:W3CDTF">2018-10-20T20:00:27Z</dcterms:modified>
</cp:coreProperties>
</file>