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125" d="100"/>
          <a:sy n="125" d="100"/>
        </p:scale>
        <p:origin x="-2244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6FA7-1BE2-44A0-8F1F-ED6E7659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62075-D487-4DB9-A3EE-9F180A60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26E-916F-4E58-AB34-D6BA194B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A297-499D-42FA-9C7C-0FB53033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A1A5-6B85-4264-851B-7EC0877E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3802-15B0-407B-915D-FC35135E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AD8EA-03C0-4209-B9F7-18DB39AC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9226-EE02-4949-9DAB-60404929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BD83-4B3A-416E-9EDF-84FBE8D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04E2-5D8A-41CD-9D60-BCD65AB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8B448-44BA-4949-87CF-19883254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AD5E-167D-482D-8B92-993258B3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5D1E-093E-4B3E-A1C0-4D80EEF7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4CB2-E8A7-49B8-B402-B5AFB3A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124C-4FA4-4FFB-A6FB-EB2A4426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9F8C-4567-4151-B608-D2CBC50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B6B1-BEDA-4DB2-ACF5-219DD839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4F7D-CF48-4479-84FA-294FA52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505D-5C0B-40AF-AD0A-357E2CE5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8AD1-5524-4BE7-862E-B0693D2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ED9-5728-4EB1-A6A1-6A16ACC5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C467-4760-4C13-9A3D-E031866A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6C05-F592-4EE7-BC15-F355297C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85FE-C80C-4876-BCF3-765C458A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334-0AA5-4C57-BC42-8052BD1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DD80-41B4-49AC-A262-5B37666B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234-B9E8-4EBC-9302-1BF1D985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BDA8-5602-41EA-A7DD-D3FF24DE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7369-9642-4C78-BF8B-DDE0B650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BEED3-A7F4-4C3D-A238-A6E15DD1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796E-2D70-4407-A0A3-14936AAD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6043-DCD4-46B2-860B-DFBE09F8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7CEE-5FFB-4B2D-BDAB-D7D5CC2F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55DC-8674-4666-851D-D6EAEC58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78F8-C2DB-4B75-A629-25FA067EA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726DF-FC76-4B64-BDF2-56CB97274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FA661-383A-4B98-AD20-C99D835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6771D-5FA2-4623-B6A1-B8C73C9D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E1817-BD88-4E5A-9E17-822A30F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136C-F71B-476B-99D9-6958FE8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E5205-963D-47BB-8086-C61B7D90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9DA81-F73C-4F32-8FEC-538E12BE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5356F-297A-4A56-A860-A793A41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6D0A7-BB96-4DE3-A548-BF339598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3D1BA-CA14-492B-B849-8547844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924E-2F11-4E43-A20B-FFFA28D1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AFBD-DE14-453C-92D4-A8CEB5E5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03A4-D06A-4095-996B-49D98B79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F75C-6DE6-4BFB-B216-1F69C72A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5871-4E06-4850-B39F-1DDE6EB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5A02-FAB9-4472-AFBD-36C4C040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0A28-04D9-4EBB-B336-D6388D55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92AA-920E-40CF-BFC2-2F61E6C5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538E-96EF-4C5B-83B9-881B0818F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8745-0DA5-4697-A786-5D447B9A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EFCE-1AA1-4481-9FF1-1A47FA97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F650-00D6-4A08-84E7-31065328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AB82-EA19-4AFF-8948-8CE1CD9C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6B6AB-0C6D-4CBC-92B9-3485E1C5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F948-12C0-4F2B-AA2B-1341AE89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11C9-E082-4571-A28A-2E578797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7016-DD7B-49AA-B4B3-C5A676DA92F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7520-C9F7-4738-BF5D-DFC904FC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33C4-1A51-4B6A-A7C7-782451CB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0B46-74ED-4236-8773-CC943C3C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FBD6C7-0A32-4C76-8C8D-83E096FB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66" y="2604654"/>
            <a:ext cx="226695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2A9DB-3313-450F-9F6D-9F61393CF5EB}"/>
              </a:ext>
            </a:extLst>
          </p:cNvPr>
          <p:cNvSpPr txBox="1"/>
          <p:nvPr/>
        </p:nvSpPr>
        <p:spPr>
          <a:xfrm>
            <a:off x="7960316" y="207818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B1C8C-0F8F-47E2-8C5E-61777279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7" y="2561791"/>
            <a:ext cx="2371725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9218D-16DB-4C8A-A391-0996B27F7D86}"/>
              </a:ext>
            </a:extLst>
          </p:cNvPr>
          <p:cNvSpPr txBox="1"/>
          <p:nvPr/>
        </p:nvSpPr>
        <p:spPr>
          <a:xfrm>
            <a:off x="4752329" y="2078182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every 100 iteration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09B60-27D9-4624-895F-4D712954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2552265"/>
            <a:ext cx="2333625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D0004-CD42-46C8-BC2B-E7571CABF714}"/>
              </a:ext>
            </a:extLst>
          </p:cNvPr>
          <p:cNvSpPr txBox="1"/>
          <p:nvPr/>
        </p:nvSpPr>
        <p:spPr>
          <a:xfrm>
            <a:off x="260884" y="2078182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19416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960E6E-E4E5-4EF0-A20A-15E0882F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66711"/>
            <a:ext cx="5505450" cy="612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B30DF7-D6A0-4CDB-A4D4-B9408334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219325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AC78B-0DBC-482E-88B7-8075C1FE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41" y="0"/>
            <a:ext cx="10504025" cy="685800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0F3D50-9EC7-4090-A91A-93A57299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7293" y="0"/>
            <a:ext cx="4428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9</cp:revision>
  <dcterms:created xsi:type="dcterms:W3CDTF">2020-03-04T01:09:40Z</dcterms:created>
  <dcterms:modified xsi:type="dcterms:W3CDTF">2020-03-04T20:20:09Z</dcterms:modified>
</cp:coreProperties>
</file>