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806"/>
    <a:srgbClr val="A40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9"/>
    <p:restoredTop sz="94728"/>
  </p:normalViewPr>
  <p:slideViewPr>
    <p:cSldViewPr snapToGrid="0" snapToObjects="1">
      <p:cViewPr>
        <p:scale>
          <a:sx n="170" d="100"/>
          <a:sy n="170" d="100"/>
        </p:scale>
        <p:origin x="12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474F1-BAE8-EC4E-A0BF-ED2FABDCDA7A}" type="datetimeFigureOut">
              <a:rPr lang="en-US" smtClean="0"/>
              <a:t>9/1/18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56C8A-DC47-4548-BDA6-D806F0BF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72AC-F3B5-9B4B-8BFC-C2D602A7C473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B345-804B-3249-B250-6EACFE5F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1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72AC-F3B5-9B4B-8BFC-C2D602A7C473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B345-804B-3249-B250-6EACFE5F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72AC-F3B5-9B4B-8BFC-C2D602A7C473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B345-804B-3249-B250-6EACFE5F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8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72AC-F3B5-9B4B-8BFC-C2D602A7C473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B345-804B-3249-B250-6EACFE5F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1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72AC-F3B5-9B4B-8BFC-C2D602A7C473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B345-804B-3249-B250-6EACFE5F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6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72AC-F3B5-9B4B-8BFC-C2D602A7C473}" type="datetimeFigureOut">
              <a:rPr lang="en-US" smtClean="0"/>
              <a:t>9/1/18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B345-804B-3249-B250-6EACFE5F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72AC-F3B5-9B4B-8BFC-C2D602A7C473}" type="datetimeFigureOut">
              <a:rPr lang="en-US" smtClean="0"/>
              <a:t>9/1/18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B345-804B-3249-B250-6EACFE5F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72AC-F3B5-9B4B-8BFC-C2D602A7C473}" type="datetimeFigureOut">
              <a:rPr lang="en-US" smtClean="0"/>
              <a:t>9/1/18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B345-804B-3249-B250-6EACFE5F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72AC-F3B5-9B4B-8BFC-C2D602A7C473}" type="datetimeFigureOut">
              <a:rPr lang="en-US" smtClean="0"/>
              <a:t>9/1/18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B345-804B-3249-B250-6EACFE5F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72AC-F3B5-9B4B-8BFC-C2D602A7C473}" type="datetimeFigureOut">
              <a:rPr lang="en-US" smtClean="0"/>
              <a:t>9/1/18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B345-804B-3249-B250-6EACFE5F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9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72AC-F3B5-9B4B-8BFC-C2D602A7C473}" type="datetimeFigureOut">
              <a:rPr lang="en-US" smtClean="0"/>
              <a:t>9/1/18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B345-804B-3249-B250-6EACFE5F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4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F72AC-F3B5-9B4B-8BFC-C2D602A7C473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B345-804B-3249-B250-6EACFE5F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21" y="-7495"/>
            <a:ext cx="4053030" cy="25183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21" y="2660753"/>
            <a:ext cx="3987629" cy="29305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21" y="5741233"/>
            <a:ext cx="4029588" cy="11167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84031" y="2394439"/>
            <a:ext cx="51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(a)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259794" y="5343515"/>
            <a:ext cx="51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(b)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239059" y="6595194"/>
            <a:ext cx="51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(c)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302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8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18431</TotalTime>
  <Words>9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47</cp:revision>
  <dcterms:created xsi:type="dcterms:W3CDTF">2018-07-14T05:57:33Z</dcterms:created>
  <dcterms:modified xsi:type="dcterms:W3CDTF">2018-09-02T18:58:54Z</dcterms:modified>
</cp:coreProperties>
</file>