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806"/>
    <a:srgbClr val="A4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728"/>
  </p:normalViewPr>
  <p:slideViewPr>
    <p:cSldViewPr snapToGrid="0" snapToObjects="1">
      <p:cViewPr>
        <p:scale>
          <a:sx n="170" d="100"/>
          <a:sy n="170" d="100"/>
        </p:scale>
        <p:origin x="1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74F1-BAE8-EC4E-A0BF-ED2FABDCDA7A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6C8A-DC47-4548-BDA6-D806F0B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-7495"/>
            <a:ext cx="4053030" cy="2518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2660753"/>
            <a:ext cx="3987629" cy="2930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5741233"/>
            <a:ext cx="4029588" cy="11167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84031" y="2394439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9794" y="5343515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39059" y="6595194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(c)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17027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2018-07-14T05:57:33Z</dcterms:created>
  <dcterms:modified xsi:type="dcterms:W3CDTF">2018-09-01T19:04:42Z</dcterms:modified>
</cp:coreProperties>
</file>