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223"/>
  </p:normalViewPr>
  <p:slideViewPr>
    <p:cSldViewPr snapToGrid="0" snapToObjects="1">
      <p:cViewPr>
        <p:scale>
          <a:sx n="74" d="100"/>
          <a:sy n="74" d="100"/>
        </p:scale>
        <p:origin x="2560" y="-6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2B158-331D-F243-9DF0-FC905A77607E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1143000"/>
            <a:ext cx="1371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CC824-8172-BC4F-AC33-8699184222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2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C824-8172-BC4F-AC33-8699184222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6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1D06-6BE0-8D44-B0E7-FEF3B25D0212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U-Turn Arrow 55"/>
          <p:cNvSpPr/>
          <p:nvPr/>
        </p:nvSpPr>
        <p:spPr>
          <a:xfrm rot="5400000" flipH="1">
            <a:off x="8893288" y="13033592"/>
            <a:ext cx="3078187" cy="780121"/>
          </a:xfrm>
          <a:prstGeom prst="uturnArrow">
            <a:avLst>
              <a:gd name="adj1" fmla="val 18712"/>
              <a:gd name="adj2" fmla="val 25000"/>
              <a:gd name="adj3" fmla="val 29327"/>
              <a:gd name="adj4" fmla="val 43750"/>
              <a:gd name="adj5" fmla="val 100000"/>
            </a:avLst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20" y="14435280"/>
            <a:ext cx="8272223" cy="68684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7834" y="1586972"/>
            <a:ext cx="7511111" cy="320696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532558" y="11846363"/>
            <a:ext cx="7514488" cy="1719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643369" y="6315029"/>
            <a:ext cx="7288051" cy="1260134"/>
            <a:chOff x="2683792" y="5269105"/>
            <a:chExt cx="7357925" cy="1260134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792" y="5310934"/>
              <a:ext cx="1051334" cy="118643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0083" y="5312152"/>
              <a:ext cx="1076423" cy="1185217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117" y="5310934"/>
              <a:ext cx="903251" cy="121471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184" y="5351144"/>
              <a:ext cx="1053407" cy="1178095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702" y="5298234"/>
              <a:ext cx="1174545" cy="122288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27" y="5336333"/>
              <a:ext cx="1145190" cy="119079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2413" y="5269105"/>
              <a:ext cx="1038026" cy="1222880"/>
            </a:xfrm>
            <a:prstGeom prst="rect">
              <a:avLst/>
            </a:prstGeom>
          </p:spPr>
        </p:pic>
      </p:grpSp>
      <p:sp>
        <p:nvSpPr>
          <p:cNvPr id="69" name="Down Arrow 68"/>
          <p:cNvSpPr/>
          <p:nvPr/>
        </p:nvSpPr>
        <p:spPr>
          <a:xfrm>
            <a:off x="6047699" y="7678234"/>
            <a:ext cx="515230" cy="948320"/>
          </a:xfrm>
          <a:prstGeom prst="downArrow">
            <a:avLst>
              <a:gd name="adj1" fmla="val 39064"/>
              <a:gd name="adj2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2" name="Down Arrow 71"/>
          <p:cNvSpPr/>
          <p:nvPr/>
        </p:nvSpPr>
        <p:spPr>
          <a:xfrm>
            <a:off x="6023787" y="4803007"/>
            <a:ext cx="497182" cy="1046560"/>
          </a:xfrm>
          <a:prstGeom prst="downArrow">
            <a:avLst>
              <a:gd name="adj1" fmla="val 38505"/>
              <a:gd name="adj2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9325" y="4886021"/>
            <a:ext cx="4017510" cy="892552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2000" dirty="0" smtClean="0"/>
              <a:t>3.1 Extract entities based on:</a:t>
            </a:r>
          </a:p>
          <a:p>
            <a:pPr marL="708660" lvl="1" indent="-342900" algn="just">
              <a:buFont typeface="Helvetica" charset="0"/>
              <a:buChar char="●"/>
            </a:pPr>
            <a:r>
              <a:rPr lang="en-US" sz="1600" dirty="0" smtClean="0"/>
              <a:t>Frequency </a:t>
            </a:r>
          </a:p>
          <a:p>
            <a:pPr marL="708660" lvl="1" indent="-342900" algn="just">
              <a:buFont typeface="Helvetica" charset="0"/>
              <a:buChar char="●"/>
            </a:pPr>
            <a:r>
              <a:rPr lang="en-US" sz="1600" dirty="0" smtClean="0"/>
              <a:t>Standardized net frequency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6548517" y="7827528"/>
            <a:ext cx="2602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3.2 </a:t>
            </a:r>
            <a:r>
              <a:rPr lang="en-US" sz="2000" dirty="0"/>
              <a:t>Construct networks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41416" y="10452912"/>
            <a:ext cx="4750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3.3 Refined network snapshots on:</a:t>
            </a:r>
          </a:p>
          <a:p>
            <a:pPr marL="742950" lvl="1" indent="-285750">
              <a:buFont typeface="Helvetica" charset="0"/>
              <a:buChar char="●"/>
            </a:pPr>
            <a:r>
              <a:rPr lang="en-US" sz="1600" dirty="0" smtClean="0"/>
              <a:t>Frequency </a:t>
            </a:r>
          </a:p>
          <a:p>
            <a:pPr marL="742950" lvl="1" indent="-285750">
              <a:buFont typeface="Helvetica" charset="0"/>
              <a:buChar char="●"/>
            </a:pPr>
            <a:r>
              <a:rPr lang="en-US" sz="1600" dirty="0" smtClean="0"/>
              <a:t>Net frequency</a:t>
            </a:r>
          </a:p>
          <a:p>
            <a:pPr marL="742950" lvl="1" indent="-285750">
              <a:buFont typeface="Helvetica" charset="0"/>
              <a:buChar char="●"/>
            </a:pPr>
            <a:r>
              <a:rPr lang="en-US" sz="1600" dirty="0" smtClean="0"/>
              <a:t>Degree</a:t>
            </a:r>
          </a:p>
          <a:p>
            <a:pPr marL="742950" lvl="1" indent="-285750">
              <a:buFont typeface="Helvetica" charset="0"/>
              <a:buChar char="●"/>
            </a:pPr>
            <a:r>
              <a:rPr lang="en-US" sz="1600" dirty="0" smtClean="0"/>
              <a:t>Betweenness centrality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520969" y="13681226"/>
            <a:ext cx="298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3.4 Generate visualization</a:t>
            </a:r>
            <a:endParaRPr lang="en-US" sz="2000" dirty="0"/>
          </a:p>
        </p:txBody>
      </p:sp>
      <p:sp>
        <p:nvSpPr>
          <p:cNvPr id="79" name="Down Arrow 78"/>
          <p:cNvSpPr/>
          <p:nvPr/>
        </p:nvSpPr>
        <p:spPr>
          <a:xfrm>
            <a:off x="6036485" y="10484204"/>
            <a:ext cx="522583" cy="1344078"/>
          </a:xfrm>
          <a:prstGeom prst="downArrow">
            <a:avLst>
              <a:gd name="adj1" fmla="val 39064"/>
              <a:gd name="adj2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35" y="1596597"/>
            <a:ext cx="7496943" cy="3196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538720" y="8642664"/>
            <a:ext cx="7514488" cy="1828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27834" y="5858576"/>
            <a:ext cx="7514488" cy="180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534638" y="14430376"/>
            <a:ext cx="8287805" cy="6879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9545783" y="13080303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.5 Interactions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87" y="8658208"/>
            <a:ext cx="7493935" cy="1798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40" y="5864636"/>
            <a:ext cx="7495505" cy="498844"/>
          </a:xfrm>
          <a:prstGeom prst="rect">
            <a:avLst/>
          </a:prstGeom>
        </p:spPr>
      </p:pic>
      <p:sp>
        <p:nvSpPr>
          <p:cNvPr id="34" name="Down Arrow 33"/>
          <p:cNvSpPr/>
          <p:nvPr/>
        </p:nvSpPr>
        <p:spPr>
          <a:xfrm>
            <a:off x="6047697" y="13574487"/>
            <a:ext cx="522583" cy="855890"/>
          </a:xfrm>
          <a:prstGeom prst="downArrow">
            <a:avLst>
              <a:gd name="adj1" fmla="val 39064"/>
              <a:gd name="adj2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33" y="11864050"/>
            <a:ext cx="7474233" cy="16919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79" y="19354466"/>
            <a:ext cx="2514600" cy="19431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086619" y="17023591"/>
            <a:ext cx="1717612" cy="12954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52784" y="12313946"/>
            <a:ext cx="672559" cy="101352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9558" y="12281873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Box 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92486" y="17011959"/>
            <a:ext cx="8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Box 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0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</TotalTime>
  <Words>37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Dang, Tommy</cp:lastModifiedBy>
  <cp:revision>68</cp:revision>
  <cp:lastPrinted>2017-09-30T08:13:39Z</cp:lastPrinted>
  <dcterms:created xsi:type="dcterms:W3CDTF">2017-03-29T17:33:39Z</dcterms:created>
  <dcterms:modified xsi:type="dcterms:W3CDTF">2017-09-30T18:47:08Z</dcterms:modified>
</cp:coreProperties>
</file>