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>
        <p:scale>
          <a:sx n="136" d="100"/>
          <a:sy n="136" d="100"/>
        </p:scale>
        <p:origin x="25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85344"/>
            <a:ext cx="9541764" cy="850807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48412" y="2139885"/>
            <a:ext cx="6287679" cy="40535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5051" y="2199753"/>
            <a:ext cx="74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Box 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2</cp:revision>
  <dcterms:created xsi:type="dcterms:W3CDTF">2017-09-30T18:47:11Z</dcterms:created>
  <dcterms:modified xsi:type="dcterms:W3CDTF">2017-09-30T19:16:49Z</dcterms:modified>
</cp:coreProperties>
</file>