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 varScale="1">
        <p:scale>
          <a:sx n="125" d="100"/>
          <a:sy n="125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" y="1788"/>
            <a:ext cx="11635740" cy="681557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27284" y="650450"/>
            <a:ext cx="895545" cy="4996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0309" y="604048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A1</a:t>
            </a:r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960017" y="2554664"/>
            <a:ext cx="1762812" cy="79185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309" y="2562251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A2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960072" y="431120"/>
            <a:ext cx="959961" cy="49962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7349" y="373153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C1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487891" y="3458288"/>
            <a:ext cx="1701691" cy="81189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60072" y="1007748"/>
            <a:ext cx="959961" cy="4996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94" y="1238002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B1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69371" y="2542512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B2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57834" y="4017368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C2</a:t>
            </a:r>
            <a:endParaRPr lang="en-US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86478" y="1539840"/>
            <a:ext cx="1194738" cy="197782"/>
          </a:xfrm>
          <a:prstGeom prst="straightConnector1">
            <a:avLst/>
          </a:prstGeom>
          <a:ln w="88900">
            <a:solidFill>
              <a:srgbClr val="E377C3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788818" y="2574984"/>
            <a:ext cx="1395320" cy="87866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9</cp:revision>
  <dcterms:created xsi:type="dcterms:W3CDTF">2017-09-30T18:47:11Z</dcterms:created>
  <dcterms:modified xsi:type="dcterms:W3CDTF">2017-10-14T19:51:17Z</dcterms:modified>
</cp:coreProperties>
</file>