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95"/>
    <p:restoredTop sz="93692"/>
  </p:normalViewPr>
  <p:slideViewPr>
    <p:cSldViewPr snapToGrid="0" snapToObjects="1">
      <p:cViewPr varScale="1">
        <p:scale>
          <a:sx n="125" d="100"/>
          <a:sy n="125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5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4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9A5A-94D1-7E45-B099-E10FE018B022}" type="datetimeFigureOut">
              <a:rPr lang="en-US" smtClean="0"/>
              <a:t>12/12/17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279A-5B1A-124E-BC0A-0C303BDF9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" y="5080"/>
            <a:ext cx="12192000" cy="647996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3754536" y="451440"/>
            <a:ext cx="522824" cy="72712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15598" y="441811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</a:t>
            </a:r>
            <a:r>
              <a:rPr lang="en-US" sz="1200" b="1" dirty="0" smtClean="0"/>
              <a:t>C1</a:t>
            </a:r>
            <a:endParaRPr lang="en-US" sz="12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3068320" y="2524185"/>
            <a:ext cx="1117600" cy="635576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28709" y="2470811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</a:t>
            </a:r>
            <a:r>
              <a:rPr lang="en-US" sz="1200" b="1" dirty="0" smtClean="0"/>
              <a:t>C2</a:t>
            </a:r>
            <a:endParaRPr lang="en-US" sz="1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450156" y="373153"/>
            <a:ext cx="340977" cy="772851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9429" y="337005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</a:t>
            </a:r>
            <a:r>
              <a:rPr lang="en-US" sz="1200" b="1" dirty="0" smtClean="0"/>
              <a:t>E1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90669" y="3305020"/>
            <a:ext cx="1701691" cy="657380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811454" y="863600"/>
            <a:ext cx="352853" cy="67624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1760" y="1267771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</a:t>
            </a:r>
            <a:r>
              <a:rPr lang="en-US" sz="1200" b="1" dirty="0" smtClean="0"/>
              <a:t>D1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33827" y="2870625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</a:t>
            </a:r>
            <a:r>
              <a:rPr lang="en-US" sz="1200" b="1" dirty="0" smtClean="0"/>
              <a:t>D2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54147" y="3347402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</a:t>
            </a:r>
            <a:r>
              <a:rPr lang="en-US" sz="1200" b="1" dirty="0" smtClean="0"/>
              <a:t>E2</a:t>
            </a:r>
            <a:endParaRPr lang="en-US" sz="12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949457" y="1617623"/>
            <a:ext cx="1194738" cy="197782"/>
          </a:xfrm>
          <a:prstGeom prst="straightConnector1">
            <a:avLst/>
          </a:prstGeom>
          <a:ln w="88900">
            <a:solidFill>
              <a:srgbClr val="E377C3"/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319269" y="2680764"/>
            <a:ext cx="1395320" cy="61858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657692" y="3962839"/>
            <a:ext cx="1641507" cy="76156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714589" y="3912835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</a:t>
            </a:r>
            <a:r>
              <a:rPr lang="en-US" sz="1200" b="1" dirty="0" smtClean="0"/>
              <a:t>F2</a:t>
            </a:r>
            <a:endParaRPr lang="en-US" sz="12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5305096" y="451440"/>
            <a:ext cx="553129" cy="81066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05096" y="422775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</a:t>
            </a:r>
            <a:r>
              <a:rPr lang="en-US" sz="1200" b="1" dirty="0" smtClean="0"/>
              <a:t>F1</a:t>
            </a:r>
            <a:endParaRPr lang="en-US" sz="12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6339838" y="4013200"/>
            <a:ext cx="4815842" cy="711201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589870" y="4005661"/>
            <a:ext cx="74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Box </a:t>
            </a:r>
            <a:r>
              <a:rPr lang="en-US" sz="1200" b="1" dirty="0" smtClean="0"/>
              <a:t>F3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5246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Dang, Tommy</dc:creator>
  <cp:lastModifiedBy>Dang, Tommy</cp:lastModifiedBy>
  <cp:revision>12</cp:revision>
  <dcterms:created xsi:type="dcterms:W3CDTF">2017-09-30T18:47:11Z</dcterms:created>
  <dcterms:modified xsi:type="dcterms:W3CDTF">2017-12-12T16:44:05Z</dcterms:modified>
</cp:coreProperties>
</file>