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6" d="100"/>
          <a:sy n="136" d="100"/>
        </p:scale>
        <p:origin x="1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2" y="92626"/>
            <a:ext cx="11981468" cy="669454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66887" y="2809188"/>
            <a:ext cx="659876" cy="32051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4</cp:revision>
  <dcterms:created xsi:type="dcterms:W3CDTF">2017-09-30T18:47:11Z</dcterms:created>
  <dcterms:modified xsi:type="dcterms:W3CDTF">2017-10-14T20:06:10Z</dcterms:modified>
</cp:coreProperties>
</file>