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6" d="100"/>
          <a:sy n="136" d="100"/>
        </p:scale>
        <p:origin x="25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08715" y="56560"/>
            <a:ext cx="11007583" cy="6781077"/>
            <a:chOff x="708715" y="65987"/>
            <a:chExt cx="11007583" cy="67810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15" y="65987"/>
              <a:ext cx="11007583" cy="6781077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725105" y="2799761"/>
              <a:ext cx="1904215" cy="49962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10987" y="4411744"/>
              <a:ext cx="127261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15" y="1527141"/>
              <a:ext cx="1561024" cy="978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8</cp:revision>
  <dcterms:created xsi:type="dcterms:W3CDTF">2017-09-30T18:47:11Z</dcterms:created>
  <dcterms:modified xsi:type="dcterms:W3CDTF">2017-10-15T17:10:25Z</dcterms:modified>
</cp:coreProperties>
</file>