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25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5" y="131976"/>
            <a:ext cx="12067699" cy="66478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89819" y="2856321"/>
            <a:ext cx="1762810" cy="18759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892512" y="3960828"/>
            <a:ext cx="1613556" cy="2671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534294" y="4433739"/>
            <a:ext cx="1613556" cy="2671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6</cp:revision>
  <dcterms:created xsi:type="dcterms:W3CDTF">2017-09-30T18:47:11Z</dcterms:created>
  <dcterms:modified xsi:type="dcterms:W3CDTF">2017-10-15T15:27:42Z</dcterms:modified>
</cp:coreProperties>
</file>