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25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132223"/>
            <a:ext cx="12022318" cy="66688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093511" y="2809187"/>
            <a:ext cx="1527141" cy="5750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17336" y="3318236"/>
            <a:ext cx="876693" cy="8012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7</cp:revision>
  <dcterms:created xsi:type="dcterms:W3CDTF">2017-09-30T18:47:11Z</dcterms:created>
  <dcterms:modified xsi:type="dcterms:W3CDTF">2017-10-15T11:02:22Z</dcterms:modified>
</cp:coreProperties>
</file>