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9" d="100"/>
          <a:sy n="13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12192000" cy="56350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3934460"/>
            <a:ext cx="1783937" cy="1562100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flipH="1" flipV="1">
            <a:off x="3200399" y="3922267"/>
            <a:ext cx="467360" cy="745512"/>
          </a:xfrm>
          <a:prstGeom prst="bentArrow">
            <a:avLst>
              <a:gd name="adj1" fmla="val 1413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10</cp:revision>
  <dcterms:created xsi:type="dcterms:W3CDTF">2017-09-30T18:47:11Z</dcterms:created>
  <dcterms:modified xsi:type="dcterms:W3CDTF">2017-12-12T20:17:15Z</dcterms:modified>
</cp:coreProperties>
</file>