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9" d="100"/>
          <a:sy n="139" d="100"/>
        </p:scale>
        <p:origin x="152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7979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231136" y="3300984"/>
            <a:ext cx="1133856" cy="10786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62456" y="2651760"/>
            <a:ext cx="2185416" cy="914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" y="2573828"/>
            <a:ext cx="649225" cy="1327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9144" y="2743200"/>
            <a:ext cx="1426464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01968" y="2724912"/>
            <a:ext cx="9144" cy="55778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13</cp:revision>
  <dcterms:created xsi:type="dcterms:W3CDTF">2017-09-30T18:47:11Z</dcterms:created>
  <dcterms:modified xsi:type="dcterms:W3CDTF">2017-12-13T19:39:48Z</dcterms:modified>
</cp:coreProperties>
</file>