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195"/>
    <p:restoredTop sz="93692"/>
  </p:normalViewPr>
  <p:slideViewPr>
    <p:cSldViewPr snapToGrid="0" snapToObjects="1">
      <p:cViewPr>
        <p:scale>
          <a:sx n="136" d="100"/>
          <a:sy n="136" d="100"/>
        </p:scale>
        <p:origin x="256" y="-1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5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8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52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9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32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28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4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5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8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0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6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89A5A-94D1-7E45-B099-E10FE018B022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5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85344"/>
            <a:ext cx="9541764" cy="8508073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848412" y="2139885"/>
            <a:ext cx="6287679" cy="405352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35051" y="2199753"/>
            <a:ext cx="744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Box E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12" y="5618376"/>
            <a:ext cx="2277371" cy="11621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12" y="5156996"/>
            <a:ext cx="2072719" cy="47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62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Dang, Tommy</dc:creator>
  <cp:lastModifiedBy>Dang, Tommy</cp:lastModifiedBy>
  <cp:revision>4</cp:revision>
  <dcterms:created xsi:type="dcterms:W3CDTF">2017-09-30T18:47:11Z</dcterms:created>
  <dcterms:modified xsi:type="dcterms:W3CDTF">2017-12-13T21:59:22Z</dcterms:modified>
</cp:coreProperties>
</file>