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801"/>
    <p:restoredTop sz="93723"/>
  </p:normalViewPr>
  <p:slideViewPr>
    <p:cSldViewPr snapToGrid="0" snapToObjects="1">
      <p:cViewPr>
        <p:scale>
          <a:sx n="90" d="100"/>
          <a:sy n="90" d="100"/>
        </p:scale>
        <p:origin x="9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3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6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C17C4-6C02-294D-8857-ACA6774E0B28}" type="datetimeFigureOut">
              <a:rPr lang="en-US" smtClean="0"/>
              <a:t>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0BF2B-753E-7643-B99E-D1B004BBE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050" y="346365"/>
            <a:ext cx="5263324" cy="47983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TTUlogo.jpg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58" y="1038791"/>
            <a:ext cx="416997" cy="403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48" y="2286826"/>
            <a:ext cx="331679" cy="331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44" y="2276778"/>
            <a:ext cx="360069" cy="360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06" y="2825094"/>
            <a:ext cx="400234" cy="3874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31803" y="346365"/>
            <a:ext cx="4632865" cy="4798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39" y="3802610"/>
            <a:ext cx="431445" cy="41769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4291" y="950681"/>
            <a:ext cx="2940629" cy="225989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3217236" y="-17595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7" name="Straight Connector 16"/>
          <p:cNvCxnSpPr>
            <a:stCxn id="5" idx="2"/>
          </p:cNvCxnSpPr>
          <p:nvPr/>
        </p:nvCxnSpPr>
        <p:spPr>
          <a:xfrm flipH="1">
            <a:off x="1550982" y="1442501"/>
            <a:ext cx="704075" cy="864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48998" y="1422405"/>
            <a:ext cx="668293" cy="864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4292" y="3768492"/>
            <a:ext cx="2940628" cy="12212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59" y="436129"/>
            <a:ext cx="3197413" cy="48332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47" y="300239"/>
            <a:ext cx="582424" cy="68798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757236" y="470661"/>
            <a:ext cx="243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Lubbock Cooper </a:t>
            </a:r>
            <a:r>
              <a:rPr lang="en-US" dirty="0" smtClean="0">
                <a:solidFill>
                  <a:srgbClr val="C00000"/>
                </a:solidFill>
                <a:latin typeface="Helvetica Neue" charset="0"/>
                <a:ea typeface="Helvetica Neue" charset="0"/>
                <a:cs typeface="Helvetica Neue" charset="0"/>
              </a:rPr>
              <a:t>ISD</a:t>
            </a:r>
            <a:endParaRPr lang="en-US" dirty="0">
              <a:solidFill>
                <a:srgbClr val="C0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680" y="1145649"/>
            <a:ext cx="487249" cy="47172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80" y="2841336"/>
            <a:ext cx="487249" cy="4717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93" y="2794343"/>
            <a:ext cx="487249" cy="4717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347" y="2882901"/>
            <a:ext cx="360069" cy="36006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375902" y="1023994"/>
            <a:ext cx="1876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Rattikorn</a:t>
            </a:r>
            <a:r>
              <a:rPr lang="en-US" sz="1100" dirty="0" smtClean="0"/>
              <a:t> Hewett</a:t>
            </a:r>
          </a:p>
          <a:p>
            <a:r>
              <a:rPr lang="en-US" sz="1100" i="1" dirty="0" smtClean="0"/>
              <a:t>Department Chair</a:t>
            </a:r>
            <a:endParaRPr lang="en-US" sz="11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595976" y="2610415"/>
            <a:ext cx="18762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Tommy Dang</a:t>
            </a:r>
          </a:p>
          <a:p>
            <a:pPr algn="ctr"/>
            <a:r>
              <a:rPr lang="en-US" sz="1100" i="1" dirty="0" smtClean="0"/>
              <a:t>Assistant Professor</a:t>
            </a:r>
          </a:p>
          <a:p>
            <a:pPr algn="ctr"/>
            <a:r>
              <a:rPr lang="en-US" sz="1100" dirty="0" smtClean="0"/>
              <a:t>Visualization and Graphics 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339232" y="2603439"/>
            <a:ext cx="13585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Abdul </a:t>
            </a:r>
            <a:r>
              <a:rPr lang="en-US" sz="1100" dirty="0" err="1" smtClean="0"/>
              <a:t>Serwadda</a:t>
            </a:r>
            <a:r>
              <a:rPr lang="en-US" sz="1100" dirty="0" smtClean="0"/>
              <a:t> </a:t>
            </a:r>
          </a:p>
          <a:p>
            <a:pPr algn="ctr"/>
            <a:r>
              <a:rPr lang="en-US" sz="1100" i="1" dirty="0" smtClean="0"/>
              <a:t>Assistant Professor </a:t>
            </a:r>
          </a:p>
          <a:p>
            <a:pPr algn="ctr"/>
            <a:r>
              <a:rPr lang="en-US" sz="1100" dirty="0" smtClean="0"/>
              <a:t>Cyber-Security </a:t>
            </a:r>
            <a:endParaRPr 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622458" y="4220308"/>
            <a:ext cx="31726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Faith </a:t>
            </a:r>
            <a:r>
              <a:rPr lang="en-US" sz="1100" dirty="0" err="1" smtClean="0"/>
              <a:t>Maina</a:t>
            </a:r>
            <a:endParaRPr lang="en-US" sz="1100" dirty="0" smtClean="0"/>
          </a:p>
          <a:p>
            <a:pPr algn="ctr"/>
            <a:r>
              <a:rPr lang="en-US" sz="1100" i="1" dirty="0" smtClean="0"/>
              <a:t>Professor</a:t>
            </a:r>
          </a:p>
          <a:p>
            <a:pPr algn="ctr"/>
            <a:r>
              <a:rPr lang="en-US" sz="1100" dirty="0"/>
              <a:t>Social justice in teaching and </a:t>
            </a:r>
            <a:r>
              <a:rPr lang="en-US" sz="1100" dirty="0" smtClean="0"/>
              <a:t>learning</a:t>
            </a:r>
            <a:endParaRPr lang="en-US" sz="1100" i="1" dirty="0" smtClean="0"/>
          </a:p>
          <a:p>
            <a:pPr algn="ctr" fontAlgn="base"/>
            <a:r>
              <a:rPr lang="en-US" sz="1100" dirty="0" smtClean="0"/>
              <a:t>Multicultural </a:t>
            </a:r>
            <a:r>
              <a:rPr lang="en-US" sz="1100" dirty="0"/>
              <a:t>concepts in the curriculum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3858" y="714511"/>
            <a:ext cx="2471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Department of Computer Science</a:t>
            </a:r>
            <a:endParaRPr lang="en-US" sz="1100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643857" y="3527186"/>
            <a:ext cx="2471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College of Education</a:t>
            </a:r>
            <a:endParaRPr lang="en-US" sz="11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3940652" y="3175688"/>
            <a:ext cx="1634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/>
              <a:t>De’Lila</a:t>
            </a:r>
            <a:r>
              <a:rPr lang="en-US" sz="1100" dirty="0"/>
              <a:t> Holder</a:t>
            </a:r>
            <a:endParaRPr lang="en-US" sz="1100" dirty="0" smtClean="0">
              <a:effectLst/>
            </a:endParaRPr>
          </a:p>
          <a:p>
            <a:pPr algn="ctr"/>
            <a:r>
              <a:rPr lang="en-US" sz="1100" i="1" dirty="0"/>
              <a:t>STEM Program </a:t>
            </a:r>
            <a:r>
              <a:rPr lang="en-US" sz="1100" i="1" dirty="0" smtClean="0"/>
              <a:t>Manager</a:t>
            </a:r>
          </a:p>
          <a:p>
            <a:pPr algn="ctr"/>
            <a:r>
              <a:rPr lang="en-US" sz="1100" dirty="0" smtClean="0"/>
              <a:t>College </a:t>
            </a:r>
            <a:r>
              <a:rPr lang="en-US" sz="1100" dirty="0"/>
              <a:t>of Engineering</a:t>
            </a:r>
            <a:br>
              <a:rPr lang="en-US" sz="1100" dirty="0"/>
            </a:br>
            <a:endParaRPr lang="en-US" sz="1100" dirty="0">
              <a:effectLst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72222" y="5127840"/>
            <a:ext cx="247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8573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7</cp:revision>
  <dcterms:created xsi:type="dcterms:W3CDTF">2017-02-13T19:44:31Z</dcterms:created>
  <dcterms:modified xsi:type="dcterms:W3CDTF">2017-02-13T22:20:32Z</dcterms:modified>
</cp:coreProperties>
</file>