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95"/>
    <p:restoredTop sz="93692"/>
  </p:normalViewPr>
  <p:slideViewPr>
    <p:cSldViewPr snapToGrid="0" snapToObjects="1">
      <p:cViewPr>
        <p:scale>
          <a:sx n="136" d="100"/>
          <a:sy n="136" d="100"/>
        </p:scale>
        <p:origin x="256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9A5A-94D1-7E45-B099-E10FE018B02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1" y="0"/>
            <a:ext cx="6593864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583" y="1"/>
            <a:ext cx="4436007" cy="2173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770" y="2281286"/>
            <a:ext cx="2057399" cy="2057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00" y="2271859"/>
            <a:ext cx="2052535" cy="2057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554" y="4496584"/>
            <a:ext cx="1987615" cy="20168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450" y="4465093"/>
            <a:ext cx="1958265" cy="199413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639461" y="6532828"/>
            <a:ext cx="2688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www.cs.rug.nl</a:t>
            </a:r>
            <a:r>
              <a:rPr lang="en-US" sz="1200" dirty="0"/>
              <a:t>/</a:t>
            </a:r>
            <a:r>
              <a:rPr lang="en-US" sz="1200" dirty="0" err="1"/>
              <a:t>svcg</a:t>
            </a:r>
            <a:r>
              <a:rPr lang="en-US" sz="1200" dirty="0"/>
              <a:t>/Shapes/SBEB</a:t>
            </a:r>
          </a:p>
        </p:txBody>
      </p:sp>
    </p:spTree>
    <p:extLst>
      <p:ext uri="{BB962C8B-B14F-4D97-AF65-F5344CB8AC3E}">
        <p14:creationId xmlns:p14="http://schemas.microsoft.com/office/powerpoint/2010/main" val="5246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Dang, Tommy</cp:lastModifiedBy>
  <cp:revision>6</cp:revision>
  <dcterms:created xsi:type="dcterms:W3CDTF">2017-09-30T18:47:11Z</dcterms:created>
  <dcterms:modified xsi:type="dcterms:W3CDTF">2017-10-22T05:46:53Z</dcterms:modified>
</cp:coreProperties>
</file>