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5846"/>
  </p:normalViewPr>
  <p:slideViewPr>
    <p:cSldViewPr snapToGrid="0" snapToObjects="1">
      <p:cViewPr varScale="1">
        <p:scale>
          <a:sx n="56" d="100"/>
          <a:sy n="56" d="100"/>
        </p:scale>
        <p:origin x="19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7A0-C4D6-1540-9206-1CC9AF1D9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D0CAD-8B82-6447-9E28-5FC4CCFF0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0324-D343-C74E-89CD-EAFCA246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E6CD-3031-1A4D-8ABB-1D2FD337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769C-C2A8-3F40-8E2B-0FE3BF43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DE2B-2C23-F340-B848-F0821DE6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264DF-C153-7845-8B50-85B3C1BA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8361-08FE-4742-AE89-F6D56EA3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2D73-1861-E146-8494-8171B9B5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7011-8030-5344-915D-40BEEFA2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E05D-A212-0A40-9944-B596CDD5F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CA41-F919-DB4C-8A41-D00CD6FAC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AB57-0006-854F-B14A-2CE9EFFD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172F-407B-F241-A1ED-251A0511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505C-DD9D-4B44-9789-246B9F94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9FC0-B1A5-A947-9E21-7AB699A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3680-2FF8-164D-9288-9E4DD8DB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A19F-9C6E-344D-B869-77680C1A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143D-7F42-404E-AF87-2517779A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E21C-13B1-3C42-96A8-BD7E4463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6349-0B97-3448-812D-F21525F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73F4-E82D-4441-8B1D-31DF87BD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126C-0DD6-A048-8215-16DE7A51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B23B-C569-2440-B13E-0D2AA56A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ACF1-0927-9547-8AFB-E9E7D7A0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8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FEB0-8CCE-9844-9A08-CF139987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CE00-9F63-9345-BCCE-DFD381044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E513C-A9F1-2841-8953-3CBAFA36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7432B-F286-FA47-877D-CE1D3BB9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5B85-A53F-4744-9293-D46E9C53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1A885-8CE9-FB41-BA78-6A755742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ED2-413B-F64D-B273-7FBB20D9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C83C2-794D-6B48-A45C-417F5EE8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E594-FBF8-3B43-B2FE-4F46C0F8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14D6E-1BA8-3C44-B42C-7FFBCD91E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9FC92-A2B5-3040-A09B-B68BB5B07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414A-5482-CD4E-AE8F-AF65F536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7A2F1-7A5D-0744-A31D-869B8601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27DD-D759-C34C-AFCF-8EC5C25B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A355-E2E2-744B-8A8E-D4391A8F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6195-50E5-8446-9109-C4087633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CEA47-FA55-5642-9ECC-66CA75F8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A7AC-7850-EB4D-91FD-8F7EEC8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61BD6-6570-464B-9F14-1167CA3D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FE56D-7BA3-F541-A217-06020F21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112E2-4EB2-D44C-A3DC-1291F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9284-10A6-9A47-8304-AE161B7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F6E0-E6BE-C849-8835-8228FD3A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33CFC-FF6A-3A4B-8BD2-F6FD5DB5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74420-475F-1444-AE86-D66FC79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FC89-1073-4D48-93C0-C7BB0CB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B919-474C-874C-96C2-1D954714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ED99-39BC-E64A-9EC7-83A2C03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05E87-05DB-B04E-924E-3F04D988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FF613-670E-2B4B-B8FA-680E8609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34DAF-B696-DA49-9F68-B22CF3DF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78EBB-DF30-DE41-A902-2519CEED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A99D-DD24-8C4F-9938-9C47E4A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2ACD7-68CC-384B-A898-2103E6DC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5698-1AE7-3F45-AC85-0C5DEB92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6EA0-D208-0346-8B89-88B0B5C73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23D4-51AF-6244-8354-AC871232090B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925A-CC67-364C-90DF-0C145E416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A2D9-A9E8-394B-A533-B237141A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7AA1-8888-E648-84ED-A76E2DDD9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59FDBA-F437-C842-9785-DAD0CCD1F615}"/>
              </a:ext>
            </a:extLst>
          </p:cNvPr>
          <p:cNvGrpSpPr/>
          <p:nvPr/>
        </p:nvGrpSpPr>
        <p:grpSpPr>
          <a:xfrm>
            <a:off x="798873" y="398206"/>
            <a:ext cx="10552468" cy="6253317"/>
            <a:chOff x="798873" y="398206"/>
            <a:chExt cx="10552468" cy="62533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7FFADD-1286-2345-98F9-0319F70A4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970"/>
            <a:stretch/>
          </p:blipFill>
          <p:spPr>
            <a:xfrm>
              <a:off x="798873" y="678426"/>
              <a:ext cx="10188675" cy="566864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1E823-BE32-1347-B29E-9EED520E565A}"/>
                </a:ext>
              </a:extLst>
            </p:cNvPr>
            <p:cNvSpPr/>
            <p:nvPr/>
          </p:nvSpPr>
          <p:spPr>
            <a:xfrm>
              <a:off x="798873" y="398206"/>
              <a:ext cx="4510546" cy="6253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AC0FD0-0832-9847-8EEA-DB00FCF9A909}"/>
                </a:ext>
              </a:extLst>
            </p:cNvPr>
            <p:cNvSpPr/>
            <p:nvPr/>
          </p:nvSpPr>
          <p:spPr>
            <a:xfrm>
              <a:off x="10623754" y="1976284"/>
              <a:ext cx="727587" cy="209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EC6898-D731-BB4C-BB60-7F56F992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66" y="1619004"/>
            <a:ext cx="1554480" cy="155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B2549-93E9-DE4E-8629-5FF288E0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666" y="3323918"/>
            <a:ext cx="1554480" cy="1554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30857-4118-9741-8435-06D9808E8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66" y="99341"/>
            <a:ext cx="1554480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BDCB48-63A6-BD4F-B09B-7602A628B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9666" y="5009132"/>
            <a:ext cx="1554480" cy="15544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9D48B-9698-1146-9A97-6C84792C1476}"/>
              </a:ext>
            </a:extLst>
          </p:cNvPr>
          <p:cNvCxnSpPr>
            <a:cxnSpLocks/>
          </p:cNvCxnSpPr>
          <p:nvPr/>
        </p:nvCxnSpPr>
        <p:spPr>
          <a:xfrm>
            <a:off x="3284769" y="963965"/>
            <a:ext cx="1438215" cy="181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6CDBCA-1ED7-1D4A-8250-557E170D3797}"/>
              </a:ext>
            </a:extLst>
          </p:cNvPr>
          <p:cNvCxnSpPr>
            <a:cxnSpLocks/>
          </p:cNvCxnSpPr>
          <p:nvPr/>
        </p:nvCxnSpPr>
        <p:spPr>
          <a:xfrm flipV="1">
            <a:off x="3041241" y="4404870"/>
            <a:ext cx="1776321" cy="13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53B42-C4FE-5247-B16A-3834552105AA}"/>
              </a:ext>
            </a:extLst>
          </p:cNvPr>
          <p:cNvCxnSpPr>
            <a:cxnSpLocks/>
          </p:cNvCxnSpPr>
          <p:nvPr/>
        </p:nvCxnSpPr>
        <p:spPr>
          <a:xfrm>
            <a:off x="3187368" y="2451867"/>
            <a:ext cx="1655879" cy="8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B4BDD2-33A9-6C43-9F58-3C74E7C7F008}"/>
              </a:ext>
            </a:extLst>
          </p:cNvPr>
          <p:cNvCxnSpPr>
            <a:cxnSpLocks/>
          </p:cNvCxnSpPr>
          <p:nvPr/>
        </p:nvCxnSpPr>
        <p:spPr>
          <a:xfrm flipV="1">
            <a:off x="3107914" y="3953596"/>
            <a:ext cx="1709648" cy="23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44305E-9259-614E-873B-C8A6EE5B3D7F}"/>
              </a:ext>
            </a:extLst>
          </p:cNvPr>
          <p:cNvSpPr txBox="1"/>
          <p:nvPr/>
        </p:nvSpPr>
        <p:spPr>
          <a:xfrm>
            <a:off x="158312" y="700203"/>
            <a:ext cx="15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7C7B8-3FCB-CB46-AA2B-C318936C938E}"/>
              </a:ext>
            </a:extLst>
          </p:cNvPr>
          <p:cNvSpPr txBox="1"/>
          <p:nvPr/>
        </p:nvSpPr>
        <p:spPr>
          <a:xfrm>
            <a:off x="158311" y="2221034"/>
            <a:ext cx="1029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A3BF7-0D63-844D-89EB-7A6F799A14BD}"/>
              </a:ext>
            </a:extLst>
          </p:cNvPr>
          <p:cNvSpPr txBox="1"/>
          <p:nvPr/>
        </p:nvSpPr>
        <p:spPr>
          <a:xfrm>
            <a:off x="160521" y="3782758"/>
            <a:ext cx="137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Inventory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A6DD06-014F-2B4A-8F8F-60658654A9B2}"/>
              </a:ext>
            </a:extLst>
          </p:cNvPr>
          <p:cNvSpPr txBox="1"/>
          <p:nvPr/>
        </p:nvSpPr>
        <p:spPr>
          <a:xfrm>
            <a:off x="158311" y="5553169"/>
            <a:ext cx="1101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Listings</a:t>
            </a:r>
          </a:p>
        </p:txBody>
      </p:sp>
    </p:spTree>
    <p:extLst>
      <p:ext uri="{BB962C8B-B14F-4D97-AF65-F5344CB8AC3E}">
        <p14:creationId xmlns:p14="http://schemas.microsoft.com/office/powerpoint/2010/main" val="207670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Ren</dc:creator>
  <cp:lastModifiedBy>Hui Ren</cp:lastModifiedBy>
  <cp:revision>2</cp:revision>
  <dcterms:created xsi:type="dcterms:W3CDTF">2021-02-05T19:38:38Z</dcterms:created>
  <dcterms:modified xsi:type="dcterms:W3CDTF">2021-02-05T19:49:41Z</dcterms:modified>
</cp:coreProperties>
</file>