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46"/>
    <a:srgbClr val="418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8"/>
    <p:restoredTop sz="94692"/>
  </p:normalViewPr>
  <p:slideViewPr>
    <p:cSldViewPr snapToGrid="0" snapToObjects="1">
      <p:cViewPr varScale="1">
        <p:scale>
          <a:sx n="84" d="100"/>
          <a:sy n="84" d="100"/>
        </p:scale>
        <p:origin x="200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C4EA5-71F4-B54F-B0F5-3E429AB185BA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D9786-9872-3248-86C6-CBBD8CE1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D1E7-F7CD-3E4E-A522-54CDDC1A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0422-25C8-494A-B842-ECE209876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1989-60FC-F74B-9A71-2D2C0BFC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412B-CE72-364D-AE9C-5427DB64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05E3-C876-8C4D-95C3-6EB0FCFC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7E29-E897-B74D-AC10-7699E1A6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0B65A-2368-4F42-AFB6-C02438BBB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D842-DA58-8D4C-BFA9-05F21A64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188B-5A53-D343-B524-A1F31F38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7AFF-1A98-484C-AE4F-F113B717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B3DE5-312C-C147-B9F9-2FC4BE179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3D10C-07AC-1044-A91F-BD8F8EDC5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AC85-4957-704C-8A78-C0825618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BA18-8EDA-144D-B507-9A9D3FF7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0627-3EEC-B142-AA3E-FDE34277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B760-6CE0-3243-83E9-95B02135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8F9A-5D93-1246-8F63-74F00D2A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9BEB-0A56-E14B-9FBF-762B36D6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1F8CA-F193-9042-A16A-78ADC367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12C4-2007-534F-85B2-28DB2AE2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9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4878-B1E5-5E4E-A0AB-03D05CFF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5320-1542-0543-873E-9F0D4663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B42B-1272-2346-9B75-7AE62D85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75D7-2DF2-DF48-B2F2-B0A68AD6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E42F-E602-F94E-87B3-0492ADC4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9E03-3028-2A4D-B014-BF835234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83B35-243D-464A-AF9E-C30CCC7E4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7391E-0FD4-7C44-BE43-D4832427C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9159-F7F7-1E48-A260-2C10E02F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D3163-CF68-9C4A-B58E-345F36B7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06A62-5D44-8C43-BA64-90CE43EB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3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66C2-7634-3E47-9554-3E553568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40B9-EA62-9E44-A8EC-372D47E2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A4789-1A90-1842-A252-9422ABBE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208B2-8CEE-AF43-B53F-CE7CDB648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E19AF-ED64-EF44-AD86-88DBBD6F9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3B5A4-C76B-3E42-BC3E-4E7C5A5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C7E7C-8D9B-0F42-BDAB-B1A43CE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3647F-CE1A-DD4B-8212-7387A27B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7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9A1C-821A-E949-8B4A-FF752606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093C3-B344-364C-A32B-1C9F7863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48A16-A462-134B-A526-55DB603E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C369-A9CD-234F-938C-6B84AFDD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3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88527-843E-3C4A-906A-383F9F15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D3EC6-C8DB-B54B-A2C3-640126B4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C63D4-26FB-624F-B909-CB9E9118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5BB5-BEAE-0145-BB5D-BEEADDA1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B80A-7AEF-EB46-9A44-3D141B29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18CD1-9745-E741-A6E5-74FE98FF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A4A8A-F4AA-1A47-905D-1356E981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4214E-554E-7742-91F1-A8081C5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2FDAC-FB65-5648-9086-DA10E32D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4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9F7A-D256-1441-8B0D-DF999D82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9D52B-E1E9-CB4F-994C-3FA6AF94D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55D3A-5A58-F74C-B6B0-7DC846A8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EAC2E-719F-754F-ADB0-4F33BB1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A67A1-FB32-C949-B8AD-9B3AA979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0C56-6536-3B4F-82D6-801DA0DF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47EC7-7246-654C-BBB2-32B6A78A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154B6-FDAB-3F44-97C5-FAC5E712E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4F17-D5EE-404E-94DE-826E1984A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03850-5FF1-D244-ABED-4FD0876DDB7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0A9F-A990-EC47-A67C-0ADF71CAE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69D8-4149-3246-BD15-CDC18722F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47E8-1EFA-1E43-9B38-AB201847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l/80bgl5gj0z30lxdxs2zrv44r0000gn/T/com.microsoft.Word/WebArchiveCopyPasteTempFiles/image_07_001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9B11EEE-062F-1543-B14E-71654407E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6" y="-1860"/>
            <a:ext cx="17532768" cy="6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 descr="AWS Data Lake architecture">
            <a:extLst>
              <a:ext uri="{FF2B5EF4-FFF2-40B4-BE49-F238E27FC236}">
                <a16:creationId xmlns:a16="http://schemas.microsoft.com/office/drawing/2014/main" id="{5CBB8A09-3FC3-D34B-988A-439DFC68D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1145" r="1161" b="191"/>
          <a:stretch>
            <a:fillRect/>
          </a:stretch>
        </p:blipFill>
        <p:spPr bwMode="auto">
          <a:xfrm>
            <a:off x="1" y="-94129"/>
            <a:ext cx="12192000" cy="69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B6FF97-91BA-124F-8387-C3D0BB327218}"/>
              </a:ext>
            </a:extLst>
          </p:cNvPr>
          <p:cNvSpPr/>
          <p:nvPr/>
        </p:nvSpPr>
        <p:spPr>
          <a:xfrm>
            <a:off x="89687" y="1882588"/>
            <a:ext cx="972632" cy="33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94184-9430-3145-BFC8-5C702A4E1A1F}"/>
              </a:ext>
            </a:extLst>
          </p:cNvPr>
          <p:cNvSpPr/>
          <p:nvPr/>
        </p:nvSpPr>
        <p:spPr>
          <a:xfrm>
            <a:off x="10838368" y="2398058"/>
            <a:ext cx="1223643" cy="466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3A95-7B50-8D43-BA77-228CB0DF358B}"/>
              </a:ext>
            </a:extLst>
          </p:cNvPr>
          <p:cNvSpPr/>
          <p:nvPr/>
        </p:nvSpPr>
        <p:spPr>
          <a:xfrm>
            <a:off x="10838367" y="3610535"/>
            <a:ext cx="1223643" cy="800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F2CE9A-6AE7-C742-A84E-2892799960B5}"/>
              </a:ext>
            </a:extLst>
          </p:cNvPr>
          <p:cNvGrpSpPr/>
          <p:nvPr/>
        </p:nvGrpSpPr>
        <p:grpSpPr>
          <a:xfrm>
            <a:off x="89686" y="1941567"/>
            <a:ext cx="1311286" cy="3316233"/>
            <a:chOff x="230967" y="1094401"/>
            <a:chExt cx="1725778" cy="45337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2F03C2-03A9-6145-927B-EB8F2BAD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956" y="1094401"/>
              <a:ext cx="1607127" cy="16071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BE99F8-B3A2-F04F-8EB7-8FE94B301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967" y="2566111"/>
              <a:ext cx="1725778" cy="17257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AF9BFC-C37E-F24A-8C4B-EF6063074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006" y="4124965"/>
              <a:ext cx="1503218" cy="1503218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46DF816-12EA-1F4C-80ED-934436F7298F}"/>
              </a:ext>
            </a:extLst>
          </p:cNvPr>
          <p:cNvSpPr/>
          <p:nvPr/>
        </p:nvSpPr>
        <p:spPr>
          <a:xfrm>
            <a:off x="10363200" y="650438"/>
            <a:ext cx="1828800" cy="79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474846"/>
                </a:solidFill>
              </a:rPr>
              <a:t>Serve</a:t>
            </a:r>
          </a:p>
        </p:txBody>
      </p:sp>
    </p:spTree>
    <p:extLst>
      <p:ext uri="{BB962C8B-B14F-4D97-AF65-F5344CB8AC3E}">
        <p14:creationId xmlns:p14="http://schemas.microsoft.com/office/powerpoint/2010/main" val="404698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Ren</dc:creator>
  <cp:lastModifiedBy>Hui Ren</cp:lastModifiedBy>
  <cp:revision>24</cp:revision>
  <cp:lastPrinted>2021-01-31T19:31:05Z</cp:lastPrinted>
  <dcterms:created xsi:type="dcterms:W3CDTF">2021-01-26T22:07:10Z</dcterms:created>
  <dcterms:modified xsi:type="dcterms:W3CDTF">2021-02-03T16:08:20Z</dcterms:modified>
</cp:coreProperties>
</file>