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6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1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7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6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1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8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16B4-2381-45C0-BDE5-221170060D09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41D7-F220-41F6-9226-27FC1C85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1985" y="1186962"/>
            <a:ext cx="5906965" cy="4853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0200" y="729762"/>
            <a:ext cx="1503485" cy="45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窗户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6435" y="729762"/>
            <a:ext cx="1503485" cy="45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窗户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09467" y="1532792"/>
            <a:ext cx="167346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59492" y="1255793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r>
              <a:rPr lang="zh-CN" altLang="en-US" sz="1200" dirty="0" smtClean="0"/>
              <a:t>轴正方向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00200" y="1255793"/>
            <a:ext cx="0" cy="111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02192" y="1647110"/>
            <a:ext cx="205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zh-CN" altLang="en-US" sz="1200" dirty="0" smtClean="0"/>
              <a:t>轴正方向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79935" y="2241452"/>
            <a:ext cx="167346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710790" y="1587918"/>
            <a:ext cx="1235320" cy="8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>
            <a:off x="4236940" y="1895501"/>
            <a:ext cx="529441" cy="691901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4374" y="184049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角度逆时针正方向</a:t>
            </a:r>
            <a:endParaRPr lang="zh-CN" altLang="en-US" sz="12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21577"/>
              </p:ext>
            </p:extLst>
          </p:nvPr>
        </p:nvGraphicFramePr>
        <p:xfrm>
          <a:off x="7163504" y="1186962"/>
          <a:ext cx="2077088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72">
                  <a:extLst>
                    <a:ext uri="{9D8B030D-6E8A-4147-A177-3AD203B41FA5}">
                      <a16:colId xmlns:a16="http://schemas.microsoft.com/office/drawing/2014/main" val="2559973565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455449070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174226038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35391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节点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x/m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y/m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角度</a:t>
                      </a:r>
                      <a:r>
                        <a:rPr lang="en-US" altLang="zh-CN" sz="1200" dirty="0" smtClean="0"/>
                        <a:t>/°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7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5.70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5.70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2.60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4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68448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2820"/>
              </p:ext>
            </p:extLst>
          </p:nvPr>
        </p:nvGraphicFramePr>
        <p:xfrm>
          <a:off x="9728904" y="1186962"/>
          <a:ext cx="207708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72">
                  <a:extLst>
                    <a:ext uri="{9D8B030D-6E8A-4147-A177-3AD203B41FA5}">
                      <a16:colId xmlns:a16="http://schemas.microsoft.com/office/drawing/2014/main" val="2559973565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455449070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174226038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35391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射频源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x/m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y/m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角度</a:t>
                      </a:r>
                      <a:r>
                        <a:rPr lang="en-US" altLang="zh-CN" sz="1200" dirty="0" smtClean="0"/>
                        <a:t>/°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1.40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7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3.60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4.60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464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70969"/>
              </p:ext>
            </p:extLst>
          </p:nvPr>
        </p:nvGraphicFramePr>
        <p:xfrm>
          <a:off x="9728904" y="4162865"/>
          <a:ext cx="1557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72">
                  <a:extLst>
                    <a:ext uri="{9D8B030D-6E8A-4147-A177-3AD203B41FA5}">
                      <a16:colId xmlns:a16="http://schemas.microsoft.com/office/drawing/2014/main" val="2559973565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455449070"/>
                    </a:ext>
                  </a:extLst>
                </a:gridCol>
                <a:gridCol w="519272">
                  <a:extLst>
                    <a:ext uri="{9D8B030D-6E8A-4147-A177-3AD203B41FA5}">
                      <a16:colId xmlns:a16="http://schemas.microsoft.com/office/drawing/2014/main" val="117422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基站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x/m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y/m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1.55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7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3.70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767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931985" y="5671039"/>
            <a:ext cx="590696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85009" y="52536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6m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371600" y="1194955"/>
            <a:ext cx="29567" cy="484536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16200000">
            <a:off x="1335604" y="3242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9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</Words>
  <Application>Microsoft Office PowerPoint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hukang@terabits.cn</dc:creator>
  <cp:lastModifiedBy>hukang@terabits.cn</cp:lastModifiedBy>
  <cp:revision>4</cp:revision>
  <dcterms:created xsi:type="dcterms:W3CDTF">2019-05-12T10:49:36Z</dcterms:created>
  <dcterms:modified xsi:type="dcterms:W3CDTF">2019-05-12T11:09:42Z</dcterms:modified>
</cp:coreProperties>
</file>