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9BDB-9422-4586-875B-3C6C94AA1DF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B6F3-B05D-43E1-90CD-71FA56520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9BDB-9422-4586-875B-3C6C94AA1DF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B6F3-B05D-43E1-90CD-71FA56520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9BDB-9422-4586-875B-3C6C94AA1DF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B6F3-B05D-43E1-90CD-71FA56520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4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9BDB-9422-4586-875B-3C6C94AA1DF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B6F3-B05D-43E1-90CD-71FA56520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9BDB-9422-4586-875B-3C6C94AA1DF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B6F3-B05D-43E1-90CD-71FA56520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8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9BDB-9422-4586-875B-3C6C94AA1DF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B6F3-B05D-43E1-90CD-71FA56520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8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9BDB-9422-4586-875B-3C6C94AA1DF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B6F3-B05D-43E1-90CD-71FA56520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9BDB-9422-4586-875B-3C6C94AA1DF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B6F3-B05D-43E1-90CD-71FA56520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2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9BDB-9422-4586-875B-3C6C94AA1DF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B6F3-B05D-43E1-90CD-71FA56520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6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9BDB-9422-4586-875B-3C6C94AA1DF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B6F3-B05D-43E1-90CD-71FA56520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0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9BDB-9422-4586-875B-3C6C94AA1DF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B6F3-B05D-43E1-90CD-71FA56520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1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9BDB-9422-4586-875B-3C6C94AA1DF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B6F3-B05D-43E1-90CD-71FA56520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Alan Burns Constitution(1946)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Features Of The Alan Burns Constitution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1946 Constitution </a:t>
            </a:r>
            <a:br>
              <a:rPr lang="en-US" dirty="0" smtClean="0"/>
            </a:br>
            <a:r>
              <a:rPr lang="en-US" dirty="0" smtClean="0"/>
              <a:t>Alan Burns was became the governor of the in the year 1942.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1946 constitution made provision for executive and legislative council.</a:t>
            </a:r>
          </a:p>
          <a:p>
            <a:r>
              <a:rPr lang="en-US" dirty="0" smtClean="0"/>
              <a:t>The governor was the government of the council.</a:t>
            </a:r>
          </a:p>
          <a:p>
            <a:r>
              <a:rPr lang="en-US" dirty="0" smtClean="0"/>
              <a:t>THE LEGISLATIVE COUNCIL</a:t>
            </a:r>
          </a:p>
          <a:p>
            <a:r>
              <a:rPr lang="en-US" dirty="0" smtClean="0"/>
              <a:t>Total number of seat 31, including the governor. 6 of them were official members, and 24 were unofficial members.</a:t>
            </a:r>
          </a:p>
          <a:p>
            <a:r>
              <a:rPr lang="en-US" dirty="0" smtClean="0"/>
              <a:t>Out of the 24 unofficial members, 13 were chiefs, 6 were nominated members representing commerce, mining and banking, and only five were to be elected to represent Accra, Cape Coast, and Secondi </a:t>
            </a:r>
            <a:r>
              <a:rPr lang="en-US" dirty="0" err="1" smtClean="0"/>
              <a:t>Takoradi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executive council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executive council was made up 11 members.</a:t>
            </a:r>
          </a:p>
          <a:p>
            <a:r>
              <a:rPr lang="en-US" dirty="0" smtClean="0"/>
              <a:t>Out of the 11, 8 were official members and 3 were unofficial members.</a:t>
            </a:r>
          </a:p>
          <a:p>
            <a:r>
              <a:rPr lang="en-US" dirty="0" smtClean="0"/>
              <a:t>VARIOUS WAYS THE GOVERNOR MANIPULATED THE COUNCIL.</a:t>
            </a:r>
          </a:p>
          <a:p>
            <a:r>
              <a:rPr lang="en-US" dirty="0" smtClean="0"/>
              <a:t>Power of certification.</a:t>
            </a:r>
          </a:p>
          <a:p>
            <a:r>
              <a:rPr lang="en-US" dirty="0" smtClean="0"/>
              <a:t>Casting vote.</a:t>
            </a:r>
          </a:p>
          <a:p>
            <a:r>
              <a:rPr lang="en-US" dirty="0" smtClean="0"/>
              <a:t>Power of vote.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STRENTHS AND WEAKNESSES OF THE BURNS CONSTITUTION(1946)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STRENTHS OF THE BURNS CONSTITUTION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Extension of the elective principle.</a:t>
            </a:r>
          </a:p>
          <a:p>
            <a:r>
              <a:rPr lang="en-US" dirty="0" smtClean="0"/>
              <a:t>More Africans on the legislative council.</a:t>
            </a:r>
          </a:p>
          <a:p>
            <a:r>
              <a:rPr lang="en-US" dirty="0" smtClean="0"/>
              <a:t>Africans representation on the executive council.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34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WEAKENESSES OF THE BURNS CONSTITUTION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limited the participation of the Gold Coast.</a:t>
            </a:r>
          </a:p>
          <a:p>
            <a:r>
              <a:rPr lang="en-US" dirty="0" smtClean="0"/>
              <a:t>Limited franchise</a:t>
            </a:r>
          </a:p>
          <a:p>
            <a:r>
              <a:rPr lang="en-US" dirty="0" smtClean="0"/>
              <a:t>No representation for some part of the Gold Coast.</a:t>
            </a:r>
          </a:p>
          <a:p>
            <a:r>
              <a:rPr lang="en-US" dirty="0" smtClean="0"/>
              <a:t>Lack of progress on social and economic issues.</a:t>
            </a:r>
          </a:p>
          <a:p>
            <a:r>
              <a:rPr lang="en-US" dirty="0" smtClean="0"/>
              <a:t>These are the reasons why the Aiken Watson commission described the 1946 constitution as outmoded at birth.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FORMATION OF THE U.G.C.C.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1941, </a:t>
            </a:r>
            <a:r>
              <a:rPr lang="en-US" dirty="0" err="1" smtClean="0"/>
              <a:t>Akuffo</a:t>
            </a:r>
            <a:r>
              <a:rPr lang="en-US" dirty="0" smtClean="0"/>
              <a:t> </a:t>
            </a:r>
            <a:r>
              <a:rPr lang="en-US" dirty="0" err="1" smtClean="0"/>
              <a:t>Addo</a:t>
            </a:r>
            <a:r>
              <a:rPr lang="en-US" dirty="0" smtClean="0"/>
              <a:t> returned to the Gold Coast, after graduating from the oxford university as a barrister.</a:t>
            </a:r>
          </a:p>
          <a:p>
            <a:r>
              <a:rPr lang="en-US" dirty="0" smtClean="0"/>
              <a:t>He formed the National league of the coast, their meeting </a:t>
            </a:r>
            <a:r>
              <a:rPr lang="en-US" dirty="0" err="1" smtClean="0"/>
              <a:t>centre</a:t>
            </a:r>
            <a:r>
              <a:rPr lang="en-US" dirty="0" smtClean="0"/>
              <a:t> was at his chambers at </a:t>
            </a:r>
            <a:r>
              <a:rPr lang="en-US" dirty="0" err="1" smtClean="0"/>
              <a:t>Korle</a:t>
            </a:r>
            <a:r>
              <a:rPr lang="en-US" dirty="0" smtClean="0"/>
              <a:t> </a:t>
            </a:r>
            <a:r>
              <a:rPr lang="en-US" dirty="0" err="1" smtClean="0"/>
              <a:t>Wokon</a:t>
            </a:r>
            <a:r>
              <a:rPr lang="en-US" dirty="0" smtClean="0"/>
              <a:t> in Accra.</a:t>
            </a:r>
          </a:p>
          <a:p>
            <a:r>
              <a:rPr lang="en-US" dirty="0" smtClean="0"/>
              <a:t>In April 1947 similar association was formed by George Grant and </a:t>
            </a:r>
            <a:r>
              <a:rPr lang="en-US" dirty="0" err="1" smtClean="0"/>
              <a:t>J.B.Danquah</a:t>
            </a:r>
            <a:r>
              <a:rPr lang="en-US" dirty="0" smtClean="0"/>
              <a:t> in Secondi. Other people such as R.S </a:t>
            </a:r>
            <a:r>
              <a:rPr lang="en-US" dirty="0" err="1" smtClean="0"/>
              <a:t>Blay</a:t>
            </a:r>
            <a:r>
              <a:rPr lang="en-US" dirty="0" smtClean="0"/>
              <a:t> and R.S </a:t>
            </a:r>
            <a:r>
              <a:rPr lang="en-US" dirty="0" err="1" smtClean="0"/>
              <a:t>Awoonor</a:t>
            </a:r>
            <a:r>
              <a:rPr lang="en-US" dirty="0" smtClean="0"/>
              <a:t> became part. </a:t>
            </a:r>
            <a:r>
              <a:rPr lang="en-US" dirty="0" err="1" smtClean="0"/>
              <a:t>J.B.Danquah</a:t>
            </a:r>
            <a:r>
              <a:rPr lang="en-US" dirty="0" smtClean="0"/>
              <a:t> was ask to summon a meeting between them and </a:t>
            </a:r>
            <a:r>
              <a:rPr lang="en-US" dirty="0" err="1" smtClean="0"/>
              <a:t>Akuffo</a:t>
            </a:r>
            <a:r>
              <a:rPr lang="en-US" dirty="0" smtClean="0"/>
              <a:t> </a:t>
            </a:r>
            <a:r>
              <a:rPr lang="en-US" dirty="0" err="1" smtClean="0"/>
              <a:t>Addo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4</a:t>
            </a:r>
            <a:r>
              <a:rPr lang="en-US" baseline="30000" dirty="0" smtClean="0"/>
              <a:t>th</a:t>
            </a:r>
            <a:r>
              <a:rPr lang="en-US" dirty="0" smtClean="0"/>
              <a:t> August 1947 meeting was held at </a:t>
            </a:r>
            <a:r>
              <a:rPr lang="en-US" dirty="0"/>
              <a:t>C</a:t>
            </a:r>
            <a:r>
              <a:rPr lang="en-US" dirty="0" smtClean="0"/>
              <a:t>anaan Lodge at </a:t>
            </a:r>
            <a:r>
              <a:rPr lang="en-US" dirty="0" err="1" smtClean="0"/>
              <a:t>Saltpond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LEADING MEMBERS OF THE UGCC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J.W. de Graft Johnson, </a:t>
            </a:r>
            <a:r>
              <a:rPr lang="en-US" dirty="0" err="1" smtClean="0"/>
              <a:t>Obetsebi</a:t>
            </a:r>
            <a:r>
              <a:rPr lang="en-US" dirty="0" smtClean="0"/>
              <a:t> </a:t>
            </a:r>
            <a:r>
              <a:rPr lang="en-US" dirty="0" err="1" smtClean="0"/>
              <a:t>Lamptey</a:t>
            </a:r>
            <a:r>
              <a:rPr lang="en-US" dirty="0" smtClean="0"/>
              <a:t>, William </a:t>
            </a:r>
            <a:r>
              <a:rPr lang="en-US" dirty="0" err="1" smtClean="0"/>
              <a:t>Ofori</a:t>
            </a:r>
            <a:r>
              <a:rPr lang="en-US" dirty="0" smtClean="0"/>
              <a:t> Atta, </a:t>
            </a:r>
            <a:r>
              <a:rPr lang="en-US" dirty="0" err="1" smtClean="0"/>
              <a:t>Ofori</a:t>
            </a:r>
            <a:r>
              <a:rPr lang="en-US" dirty="0" smtClean="0"/>
              <a:t> Atta( a graduate teacher), John </a:t>
            </a:r>
            <a:r>
              <a:rPr lang="en-US" dirty="0" err="1" smtClean="0"/>
              <a:t>Tsiboe</a:t>
            </a:r>
            <a:r>
              <a:rPr lang="en-US" dirty="0"/>
              <a:t> </a:t>
            </a:r>
            <a:r>
              <a:rPr lang="en-US" dirty="0" smtClean="0"/>
              <a:t>(proprietor of the Ashanti Pioneer), </a:t>
            </a:r>
            <a:r>
              <a:rPr lang="en-US" dirty="0" err="1" smtClean="0"/>
              <a:t>Arko</a:t>
            </a:r>
            <a:r>
              <a:rPr lang="en-US" dirty="0" smtClean="0"/>
              <a:t> </a:t>
            </a:r>
            <a:r>
              <a:rPr lang="en-US" dirty="0" err="1" smtClean="0"/>
              <a:t>Adjei</a:t>
            </a:r>
            <a:r>
              <a:rPr lang="en-US" dirty="0" smtClean="0"/>
              <a:t> and Dr. Kwame </a:t>
            </a:r>
            <a:r>
              <a:rPr lang="en-US" smtClean="0"/>
              <a:t>Nkrumah.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54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356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Alan Burns Constitution(1946)</vt:lpstr>
      <vt:lpstr>The 1946 Constitution  Alan Burns was became the governor of the in the year 1942.</vt:lpstr>
      <vt:lpstr>The executive council</vt:lpstr>
      <vt:lpstr>STRENTHS AND WEAKNESSES OF THE BURNS CONSTITUTION(1946)</vt:lpstr>
      <vt:lpstr>WEAKENESSES OF THE BURNS CONSTITUTION</vt:lpstr>
      <vt:lpstr>FORMATION OF THE U.G.C.C.</vt:lpstr>
      <vt:lpstr>OTHER LEADING MEMBERS OF THE UGCC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Burns Constitution(1946)</dc:title>
  <dc:creator>iDead</dc:creator>
  <cp:lastModifiedBy>iDead</cp:lastModifiedBy>
  <cp:revision>16</cp:revision>
  <dcterms:created xsi:type="dcterms:W3CDTF">2024-12-16T19:57:57Z</dcterms:created>
  <dcterms:modified xsi:type="dcterms:W3CDTF">2024-12-16T22:54:36Z</dcterms:modified>
</cp:coreProperties>
</file>