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6ACC4-261E-439F-9AF2-72ED23DD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D2B563-F5A4-4BB6-8034-543B72017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2E59D7-B0D5-4430-838E-4430ACDF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AA524-B07B-426A-B729-0F983CC9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E20AE-5389-4EF4-930A-245DB528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5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8F76A-E4FE-45D6-9697-726AF35C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8BB98-9745-4B3C-8EE7-1E97A1002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C42F4-5474-4864-AE8F-D7442B72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38BE7-1F26-4EE0-A6FF-DF03051D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2CF3-8D0E-4B5B-8DE2-FF57D870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45C89B-3362-43A4-A737-9FDC3A8A3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712EDB-135A-42D4-890C-F8FBFE48C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C7522D-8959-49A2-9023-95810EDE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55CD5-A2EA-4EAA-8349-40FAF249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4E880-6975-4A33-B76E-95AA0154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5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1AAE1-FD22-4BD7-B11C-937E1F80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3E520-05FA-461E-A464-92548022D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2D40D-3D08-4559-BE21-FFD34978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FAA18-1DB4-4885-BD0B-A454C03C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B96E8-F56F-4DF7-AEB0-569B52B4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2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8DCF9-A726-4086-8371-A21F3B2F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C22714-D668-4C20-AC02-8883ACCE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AA356-7735-402C-990E-A0C91F3C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D5F738-A613-4ED4-A045-522BE3A7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259E67-B6A3-407B-AABE-C18E34F2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09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BF7B4-6BAC-447D-AF41-D94407AA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BC9CB-DBDB-4C9D-A1B3-3BA5D91F2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6AB5AB-FD2B-4994-9074-F14B8E70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CCC2AE-6E9E-4E72-81F4-ADE99C5E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22F60-3C3C-48F6-9599-52306D4C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52575B-198A-4278-A5B0-11A959CD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8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406A0-F919-4C5E-AC8B-6BFDC0FF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B637D6-3E57-4DAB-BA8E-97021D89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759E45-8CDE-4033-B99B-7096613A6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5851A7-62A4-4214-BB9D-FEF0B1123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94B920-3FA7-447E-A649-A6048406D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0FD62E-52A8-4130-80CD-AE78141E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631AF1-91B9-460A-98C3-D703C78C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83222D-45F1-4E7B-B987-8898B53A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6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E533D-416F-48C6-BA60-B9D64148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487EDA-66D5-44E3-8D9F-022DD253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7F7B6D-E5A1-4163-9294-E5746A48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7FF7BB-6608-4A3A-AA01-80A6E3BC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9371C6-4075-431B-80E7-EC876384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090FBB-85EF-48CD-AF92-F7975FDE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C366E-CFB1-41A7-8678-AC2C7357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8852C-E90E-4B4A-8A66-45215E57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77AAF-6316-4A94-9DD3-66D2C019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494130-DC43-4238-82BC-A98710EB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27AF3C-D650-454E-BB9C-7614480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6E2D4-ABC7-4F9D-84AB-3108B4FF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FA4585-0D73-4A00-831A-4D44334D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53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9B8B1-EB1F-4C33-81E5-9EF3A742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C32093-144B-4737-A0CF-AD8622E4E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D3D3D6-EAD8-4454-865C-37BF614C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C504FD-AD17-4093-A0FE-D1F63B7A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4E6366-0883-45BF-A3D4-FDFE7C1F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5EB4B1-4770-4811-8C91-72D9A8B6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B2CE8-EAB7-4CA6-A3BA-07CBC435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23522D-4294-4E5C-A730-DEB4F6B5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B92BE9-B1E8-4987-9E68-7136DD984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650692-1DC6-456C-A4E6-11416594C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194F3-B698-4CE7-936C-BC3CB00B9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B1F049-27F2-4893-AE68-567A36FA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032" y="0"/>
            <a:ext cx="13167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39F75-60D0-4110-88CA-08B6F1E5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07" y="172659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Loyihamizga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xush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kelibsiz</a:t>
            </a:r>
            <a:r>
              <a:rPr lang="en-US" dirty="0">
                <a:solidFill>
                  <a:schemeClr val="bg1"/>
                </a:solidFill>
              </a:rPr>
              <a:t>!!!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E095E5-2F6A-4DA0-8330-2E175638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032" y="101602"/>
            <a:ext cx="2522966" cy="20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7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F63AD4-D229-453D-A38F-F8DEB0DA0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76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73D012-FB47-4C6E-A2E3-13EDC1B57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37" y="-26942"/>
            <a:ext cx="12287794" cy="69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09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8B8DC1-F5BC-46AE-8D80-6576D5A98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2DBA25-D3BA-4509-9928-63634ED1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9432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3A26569-AC52-45EB-9B23-2B3F5067D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-22860"/>
            <a:ext cx="9174480" cy="68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Loyihamizga  xush kelibsiz!!!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Proecktimizga xush kelibsiz</dc:title>
  <dc:creator>Admin</dc:creator>
  <cp:lastModifiedBy>Admin</cp:lastModifiedBy>
  <cp:revision>2</cp:revision>
  <dcterms:created xsi:type="dcterms:W3CDTF">2023-01-29T05:01:39Z</dcterms:created>
  <dcterms:modified xsi:type="dcterms:W3CDTF">2023-01-29T09:31:34Z</dcterms:modified>
</cp:coreProperties>
</file>