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6ACC4-261E-439F-9AF2-72ED23DD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2B563-F5A4-4BB6-8034-543B7201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E59D7-B0D5-4430-838E-4430ACD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AA524-B07B-426A-B729-0F983CC9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E20AE-5389-4EF4-930A-245DB52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8F76A-E4FE-45D6-9697-726AF35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8BB98-9745-4B3C-8EE7-1E97A100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C42F4-5474-4864-AE8F-D7442B72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38BE7-1F26-4EE0-A6FF-DF03051D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2CF3-8D0E-4B5B-8DE2-FF57D870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45C89B-3362-43A4-A737-9FDC3A8A3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712EDB-135A-42D4-890C-F8FBFE48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7522D-8959-49A2-9023-95810EDE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55CD5-A2EA-4EAA-8349-40FAF24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4E880-6975-4A33-B76E-95AA0154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AAE1-FD22-4BD7-B11C-937E1F8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3E520-05FA-461E-A464-92548022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2D40D-3D08-4559-BE21-FFD34978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FAA18-1DB4-4885-BD0B-A454C03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B96E8-F56F-4DF7-AEB0-569B52B4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DCF9-A726-4086-8371-A21F3B2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22714-D668-4C20-AC02-8883ACCE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AA356-7735-402C-990E-A0C91F3C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D5F738-A613-4ED4-A045-522BE3A7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59E67-B6A3-407B-AABE-C18E34F2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9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BF7B4-6BAC-447D-AF41-D94407A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BC9CB-DBDB-4C9D-A1B3-3BA5D91F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AB5AB-FD2B-4994-9074-F14B8E70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CC2AE-6E9E-4E72-81F4-ADE99C5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22F60-3C3C-48F6-9599-52306D4C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2575B-198A-4278-A5B0-11A959C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06A0-F919-4C5E-AC8B-6BFDC0FF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637D6-3E57-4DAB-BA8E-97021D89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759E45-8CDE-4033-B99B-7096613A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5851A7-62A4-4214-BB9D-FEF0B112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94B920-3FA7-447E-A649-A6048406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0FD62E-52A8-4130-80CD-AE78141E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631AF1-91B9-460A-98C3-D703C78C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83222D-45F1-4E7B-B987-8898B53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E533D-416F-48C6-BA60-B9D64148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487EDA-66D5-44E3-8D9F-022DD25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7F7B6D-E5A1-4163-9294-E5746A4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FF7BB-6608-4A3A-AA01-80A6E3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9371C6-4075-431B-80E7-EC87638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090FBB-85EF-48CD-AF92-F7975FD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C366E-CFB1-41A7-8678-AC2C7357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852C-E90E-4B4A-8A66-45215E57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77AAF-6316-4A94-9DD3-66D2C019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494130-DC43-4238-82BC-A98710EB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AF3C-D650-454E-BB9C-7614480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6E2D4-ABC7-4F9D-84AB-3108B4FF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A4585-0D73-4A00-831A-4D44334D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B8B1-EB1F-4C33-81E5-9EF3A742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32093-144B-4737-A0CF-AD8622E4E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D3D3D6-EAD8-4454-865C-37BF614C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504FD-AD17-4093-A0FE-D1F63B7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E6366-0883-45BF-A3D4-FDFE7C1F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EB4B1-4770-4811-8C91-72D9A8B6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B2CE8-EAB7-4CA6-A3BA-07CBC435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23522D-4294-4E5C-A730-DEB4F6B5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92BE9-B1E8-4987-9E68-7136DD98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4BE9-286C-486A-BA10-A9F3251195D2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50692-1DC6-456C-A4E6-11416594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194F3-B698-4CE7-936C-BC3CB00B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0C34-FDAF-4223-B877-F9BFA9FE7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F049-27F2-4893-AE68-567A36FA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32" y="0"/>
            <a:ext cx="131673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39F75-60D0-4110-88CA-08B6F1E5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7" y="17265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Loyihamizga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xush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kelibsiz</a:t>
            </a:r>
            <a:r>
              <a:rPr lang="en-US" dirty="0">
                <a:solidFill>
                  <a:schemeClr val="bg1"/>
                </a:solidFill>
              </a:rPr>
              <a:t>!!!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E095E5-2F6A-4DA0-8330-2E175638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032" y="101602"/>
            <a:ext cx="2522966" cy="20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7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63AD4-D229-453D-A38F-F8DEB0DA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6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3D012-FB47-4C6E-A2E3-13EDC1B5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37" y="-26942"/>
            <a:ext cx="12287794" cy="69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8B8DC1-F5BC-46AE-8D80-6576D5A9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2DBA25-D3BA-4509-9928-63634ED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43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3A26569-AC52-45EB-9B23-2B3F5067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22860"/>
            <a:ext cx="917448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Loyihamizga  xush kelibsiz!!!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Proecktimizga xush kelibsiz</dc:title>
  <dc:creator>Admin</dc:creator>
  <cp:lastModifiedBy>Admin</cp:lastModifiedBy>
  <cp:revision>2</cp:revision>
  <dcterms:created xsi:type="dcterms:W3CDTF">2023-01-29T05:01:39Z</dcterms:created>
  <dcterms:modified xsi:type="dcterms:W3CDTF">2023-01-29T08:09:29Z</dcterms:modified>
</cp:coreProperties>
</file>