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18915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1507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2729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1531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50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921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9259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787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954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5901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047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5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Shape 54"/>
          <p:cNvGrpSpPr/>
          <p:nvPr/>
        </p:nvGrpSpPr>
        <p:grpSpPr>
          <a:xfrm>
            <a:off x="-860032" y="0"/>
            <a:ext cx="13944469" cy="7116923"/>
            <a:chOff x="-645040" y="0"/>
            <a:chExt cx="10458613" cy="7116923"/>
          </a:xfrm>
        </p:grpSpPr>
        <p:grpSp>
          <p:nvGrpSpPr>
            <p:cNvPr id="55" name="Shape 55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6" name="Shape 56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57" name="Shape 5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" name="Shape 5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" name="Shape 5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0" name="Shape 60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61" name="Shape 6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2" name="Shape 6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3" name="Shape 6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4" name="Shape 64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65" name="Shape 65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6" name="Shape 66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7" name="Shape 67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68" name="Shape 68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71" name="Shape 71"/>
            <p:cNvSpPr/>
            <p:nvPr/>
          </p:nvSpPr>
          <p:spPr>
            <a:xfrm>
              <a:off x="-11875" y="5035137"/>
              <a:ext cx="9144000" cy="117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3939"/>
                  </a:moveTo>
                  <a:cubicBezTo>
                    <a:pt x="6480" y="116969"/>
                    <a:pt x="12961" y="120000"/>
                    <a:pt x="21974" y="118787"/>
                  </a:cubicBezTo>
                  <a:cubicBezTo>
                    <a:pt x="30986" y="117575"/>
                    <a:pt x="42051" y="116161"/>
                    <a:pt x="54077" y="106666"/>
                  </a:cubicBezTo>
                  <a:cubicBezTo>
                    <a:pt x="66103" y="97171"/>
                    <a:pt x="83142" y="79595"/>
                    <a:pt x="94129" y="61818"/>
                  </a:cubicBezTo>
                  <a:cubicBezTo>
                    <a:pt x="105116" y="44040"/>
                    <a:pt x="116363" y="15757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-11875" y="3467594"/>
              <a:ext cx="9144000" cy="89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3454" y="101199"/>
                    <a:pt x="6909" y="82399"/>
                    <a:pt x="13714" y="63999"/>
                  </a:cubicBezTo>
                  <a:cubicBezTo>
                    <a:pt x="20519" y="45600"/>
                    <a:pt x="30181" y="18666"/>
                    <a:pt x="40831" y="9600"/>
                  </a:cubicBezTo>
                  <a:cubicBezTo>
                    <a:pt x="51480" y="533"/>
                    <a:pt x="64415" y="0"/>
                    <a:pt x="77610" y="9600"/>
                  </a:cubicBezTo>
                  <a:cubicBezTo>
                    <a:pt x="90805" y="19200"/>
                    <a:pt x="112805" y="57600"/>
                    <a:pt x="120000" y="6720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-23751" y="5640778"/>
              <a:ext cx="3004500" cy="121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44071" y="49705"/>
                    <a:pt x="88142" y="99411"/>
                    <a:pt x="120000" y="12000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-11875" y="5284519"/>
              <a:ext cx="9144000" cy="1478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3753" y="8112"/>
                    <a:pt x="7506" y="16224"/>
                    <a:pt x="14493" y="27951"/>
                  </a:cubicBezTo>
                  <a:cubicBezTo>
                    <a:pt x="21480" y="39678"/>
                    <a:pt x="31922" y="57670"/>
                    <a:pt x="41922" y="70361"/>
                  </a:cubicBezTo>
                  <a:cubicBezTo>
                    <a:pt x="51922" y="83052"/>
                    <a:pt x="64571" y="96224"/>
                    <a:pt x="74493" y="104096"/>
                  </a:cubicBezTo>
                  <a:cubicBezTo>
                    <a:pt x="84415" y="111967"/>
                    <a:pt x="95116" y="115180"/>
                    <a:pt x="101454" y="117590"/>
                  </a:cubicBezTo>
                  <a:cubicBezTo>
                    <a:pt x="107792" y="120000"/>
                    <a:pt x="109428" y="118875"/>
                    <a:pt x="112519" y="118554"/>
                  </a:cubicBezTo>
                  <a:cubicBezTo>
                    <a:pt x="115610" y="118232"/>
                    <a:pt x="117805" y="116947"/>
                    <a:pt x="120000" y="11566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2137558" y="5132119"/>
              <a:ext cx="6982800" cy="1719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2789" y="107226"/>
                    <a:pt x="5578" y="94453"/>
                    <a:pt x="9387" y="82715"/>
                  </a:cubicBezTo>
                  <a:cubicBezTo>
                    <a:pt x="13197" y="70978"/>
                    <a:pt x="18469" y="58273"/>
                    <a:pt x="22857" y="49574"/>
                  </a:cubicBezTo>
                  <a:cubicBezTo>
                    <a:pt x="27244" y="40874"/>
                    <a:pt x="29931" y="37007"/>
                    <a:pt x="35714" y="30517"/>
                  </a:cubicBezTo>
                  <a:cubicBezTo>
                    <a:pt x="41496" y="24027"/>
                    <a:pt x="52040" y="14913"/>
                    <a:pt x="57551" y="10632"/>
                  </a:cubicBezTo>
                  <a:cubicBezTo>
                    <a:pt x="63061" y="6352"/>
                    <a:pt x="63911" y="6490"/>
                    <a:pt x="68775" y="4833"/>
                  </a:cubicBezTo>
                  <a:cubicBezTo>
                    <a:pt x="73639" y="3176"/>
                    <a:pt x="81326" y="1380"/>
                    <a:pt x="86734" y="690"/>
                  </a:cubicBezTo>
                  <a:cubicBezTo>
                    <a:pt x="92142" y="0"/>
                    <a:pt x="101224" y="690"/>
                    <a:pt x="101224" y="690"/>
                  </a:cubicBezTo>
                  <a:lnTo>
                    <a:pt x="111632" y="690"/>
                  </a:lnTo>
                  <a:cubicBezTo>
                    <a:pt x="114523" y="966"/>
                    <a:pt x="117176" y="1933"/>
                    <a:pt x="118571" y="2347"/>
                  </a:cubicBezTo>
                  <a:cubicBezTo>
                    <a:pt x="119965" y="2761"/>
                    <a:pt x="119489" y="2623"/>
                    <a:pt x="120000" y="3176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rot="1799950">
              <a:off x="2996126" y="2859221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 rot="1799950">
              <a:off x="3720026" y="4126047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 rot="1799950">
              <a:off x="3729553" y="1592396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 rot="1799950">
              <a:off x="2977076" y="325572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 rot="1799950">
              <a:off x="4462976" y="5383347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882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 rot="1799498">
              <a:off x="-382400" y="4201422"/>
              <a:ext cx="1261519" cy="13881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084"/>
                  </a:moveTo>
                  <a:lnTo>
                    <a:pt x="5360" y="0"/>
                  </a:lnTo>
                  <a:lnTo>
                    <a:pt x="82305" y="0"/>
                  </a:lnTo>
                  <a:lnTo>
                    <a:pt x="120000" y="60000"/>
                  </a:lnTo>
                  <a:lnTo>
                    <a:pt x="82305" y="120000"/>
                  </a:lnTo>
                  <a:lnTo>
                    <a:pt x="70827" y="119970"/>
                  </a:lnTo>
                  <a:lnTo>
                    <a:pt x="0" y="9084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 rot="1799950">
              <a:off x="24327" y="5402398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rot="1799950">
              <a:off x="52903" y="2849697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rot="1799950">
              <a:off x="776802" y="4126046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rot="1799950">
              <a:off x="1510227" y="5411922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1799950">
              <a:off x="1529278" y="2859221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rot="1799950">
              <a:off x="795852" y="1563822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 rot="1799950">
              <a:off x="6806128" y="4145097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 rot="1799950">
              <a:off x="7549078" y="5421448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 rot="1799950">
              <a:off x="7549078" y="2868747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 rot="1799921">
              <a:off x="8306497" y="4055546"/>
              <a:ext cx="1243249" cy="13881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38242" y="0"/>
                  </a:lnTo>
                  <a:lnTo>
                    <a:pt x="45748" y="347"/>
                  </a:lnTo>
                  <a:lnTo>
                    <a:pt x="120000" y="114618"/>
                  </a:lnTo>
                  <a:lnTo>
                    <a:pt x="116307" y="120000"/>
                  </a:lnTo>
                  <a:lnTo>
                    <a:pt x="38242" y="12000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 rot="1800143">
              <a:off x="8306711" y="1511530"/>
              <a:ext cx="1241910" cy="13888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25"/>
                  </a:moveTo>
                  <a:lnTo>
                    <a:pt x="38289" y="50"/>
                  </a:lnTo>
                  <a:lnTo>
                    <a:pt x="46575" y="0"/>
                  </a:lnTo>
                  <a:lnTo>
                    <a:pt x="120000" y="114391"/>
                  </a:lnTo>
                  <a:lnTo>
                    <a:pt x="116450" y="120000"/>
                  </a:lnTo>
                  <a:lnTo>
                    <a:pt x="38289" y="120000"/>
                  </a:lnTo>
                  <a:lnTo>
                    <a:pt x="0" y="60025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3" name="Shape 93"/>
          <p:cNvSpPr/>
          <p:nvPr/>
        </p:nvSpPr>
        <p:spPr>
          <a:xfrm>
            <a:off x="6081656" y="-21511"/>
            <a:ext cx="4905600" cy="6272100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6198794" y="-21511"/>
            <a:ext cx="4673700" cy="231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6311153" y="2708475"/>
            <a:ext cx="4418100" cy="17019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4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6311153" y="4421080"/>
            <a:ext cx="4413300" cy="12609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marL="0" marR="0" lvl="0" indent="0" algn="l" rtl="0">
              <a:spcBef>
                <a:spcPts val="500"/>
              </a:spcBef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09600" marR="0" lvl="1" indent="0" algn="ctr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0" algn="ctr" rtl="0">
              <a:spcBef>
                <a:spcPts val="500"/>
              </a:spcBef>
              <a:buClr>
                <a:schemeClr val="accent1"/>
              </a:buClr>
              <a:buFont typeface="Noto Sans Symbols"/>
              <a:buNone/>
              <a:defRPr sz="2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0" algn="ctr" rtl="0">
              <a:spcBef>
                <a:spcPts val="500"/>
              </a:spcBef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438400" marR="0" lvl="4" indent="0" algn="ctr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048000" marR="0" lvl="5" indent="0" algn="ctr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1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657600" marR="0" lvl="6" indent="0" algn="ctr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1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267200" marR="0" lvl="7" indent="0" algn="ctr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1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876800" marR="0" lvl="8" indent="0" algn="ctr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1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6318325" y="1516828"/>
            <a:ext cx="2844900" cy="7509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/>
          <a:lstStyle>
            <a:lvl1pPr marL="0" marR="0" lvl="0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0960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43840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048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6576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2672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8768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8" name="Shape 98"/>
          <p:cNvSpPr/>
          <p:nvPr/>
        </p:nvSpPr>
        <p:spPr>
          <a:xfrm>
            <a:off x="6201185" y="6088283"/>
            <a:ext cx="4673700" cy="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7071359" y="5719966"/>
            <a:ext cx="3775500" cy="3651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/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0960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43840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048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6576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2672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8768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198794" y="5719966"/>
            <a:ext cx="858300" cy="365100"/>
          </a:xfrm>
          <a:prstGeom prst="rect">
            <a:avLst/>
          </a:prstGeom>
          <a:noFill/>
          <a:ln>
            <a:noFill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6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6201185" y="6088283"/>
            <a:ext cx="4673700" cy="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1391320" y="1027663"/>
            <a:ext cx="9366300" cy="11433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53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 rot="5400000">
            <a:off x="4155195" y="-440098"/>
            <a:ext cx="3508800" cy="90363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marL="457200" marR="0" lvl="0" indent="-215900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○"/>
              <a:defRPr sz="3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50900" marR="0" lvl="1" indent="-241300" algn="l" rtl="0">
              <a:spcBef>
                <a:spcPts val="600"/>
              </a:spcBef>
              <a:buClr>
                <a:schemeClr val="accent1"/>
              </a:buClr>
              <a:buSzPct val="75862"/>
              <a:buFont typeface="Noto Sans Symbols"/>
              <a:buChar char="○"/>
              <a:defRPr sz="2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-177800" algn="l" rtl="0">
              <a:spcBef>
                <a:spcPts val="500"/>
              </a:spcBef>
              <a:buClr>
                <a:schemeClr val="accent1"/>
              </a:buClr>
              <a:buSzPct val="74074"/>
              <a:buFont typeface="Noto Sans Symbols"/>
              <a:buChar char="○"/>
              <a:defRPr sz="27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498600" marR="0" lvl="3" indent="-203200" algn="l" rtl="0">
              <a:spcBef>
                <a:spcPts val="500"/>
              </a:spcBef>
              <a:buClr>
                <a:schemeClr val="accent1"/>
              </a:buClr>
              <a:buSzPct val="75000"/>
              <a:buFont typeface="Noto Sans Symbols"/>
              <a:buChar char="○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65300" marR="0" lvl="4" indent="-203200" algn="l" rtl="0">
              <a:spcBef>
                <a:spcPts val="400"/>
              </a:spcBef>
              <a:buClr>
                <a:schemeClr val="accent1"/>
              </a:buClr>
              <a:buSzPct val="76190"/>
              <a:buFont typeface="Noto Sans Symbols"/>
              <a:buChar char="○"/>
              <a:defRPr sz="21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19300" marR="0" lvl="5" indent="-215900" algn="l" rtl="0">
              <a:spcBef>
                <a:spcPts val="400"/>
              </a:spcBef>
              <a:buClr>
                <a:schemeClr val="accent1"/>
              </a:buClr>
              <a:buSzPct val="73684"/>
              <a:buFont typeface="Noto Sans Symbols"/>
              <a:buChar char="○"/>
              <a:defRPr sz="1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86000" marR="0" lvl="6" indent="-215900" algn="l" rtl="0">
              <a:spcBef>
                <a:spcPts val="400"/>
              </a:spcBef>
              <a:buClr>
                <a:schemeClr val="accent1"/>
              </a:buClr>
              <a:buSzPct val="73684"/>
              <a:buFont typeface="Noto Sans Symbols"/>
              <a:buChar char="○"/>
              <a:defRPr sz="1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65400" marR="0" lvl="7" indent="-228600" algn="l" rtl="0">
              <a:spcBef>
                <a:spcPts val="400"/>
              </a:spcBef>
              <a:buClr>
                <a:schemeClr val="accent1"/>
              </a:buClr>
              <a:buSzPct val="73684"/>
              <a:buFont typeface="Noto Sans Symbols"/>
              <a:buChar char="○"/>
              <a:defRPr sz="1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832100" marR="0" lvl="8" indent="-215900" algn="l" rtl="0">
              <a:spcBef>
                <a:spcPts val="400"/>
              </a:spcBef>
              <a:buClr>
                <a:schemeClr val="accent1"/>
              </a:buClr>
              <a:buSzPct val="73684"/>
              <a:buFont typeface="Noto Sans Symbols"/>
              <a:buChar char="○"/>
              <a:defRPr sz="1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dt" idx="10"/>
          </p:nvPr>
        </p:nvSpPr>
        <p:spPr>
          <a:xfrm>
            <a:off x="7996517" y="22449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/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0960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43840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048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6576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2672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8768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ftr" idx="11"/>
          </p:nvPr>
        </p:nvSpPr>
        <p:spPr>
          <a:xfrm>
            <a:off x="6188597" y="5852160"/>
            <a:ext cx="4669500" cy="3651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/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0960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43840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048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6576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2672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8768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6198794" y="224490"/>
            <a:ext cx="1776300" cy="365100"/>
          </a:xfrm>
          <a:prstGeom prst="rect">
            <a:avLst/>
          </a:prstGeom>
          <a:noFill/>
          <a:ln>
            <a:noFill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600" b="0" i="0" u="none" strike="noStrike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 rot="5400000">
            <a:off x="7438670" y="2430846"/>
            <a:ext cx="4780500" cy="19791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53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 rot="5400000">
            <a:off x="2630000" y="-195353"/>
            <a:ext cx="4780500" cy="72315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marL="457200" marR="0" lvl="0" indent="-215900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○"/>
              <a:defRPr sz="3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50900" marR="0" lvl="1" indent="-241300" algn="l" rtl="0">
              <a:spcBef>
                <a:spcPts val="600"/>
              </a:spcBef>
              <a:buClr>
                <a:schemeClr val="accent1"/>
              </a:buClr>
              <a:buSzPct val="75862"/>
              <a:buFont typeface="Noto Sans Symbols"/>
              <a:buChar char="○"/>
              <a:defRPr sz="2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-177800" algn="l" rtl="0">
              <a:spcBef>
                <a:spcPts val="500"/>
              </a:spcBef>
              <a:buClr>
                <a:schemeClr val="accent1"/>
              </a:buClr>
              <a:buSzPct val="74074"/>
              <a:buFont typeface="Noto Sans Symbols"/>
              <a:buChar char="○"/>
              <a:defRPr sz="27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498600" marR="0" lvl="3" indent="-203200" algn="l" rtl="0">
              <a:spcBef>
                <a:spcPts val="500"/>
              </a:spcBef>
              <a:buClr>
                <a:schemeClr val="accent1"/>
              </a:buClr>
              <a:buSzPct val="75000"/>
              <a:buFont typeface="Noto Sans Symbols"/>
              <a:buChar char="○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65300" marR="0" lvl="4" indent="-203200" algn="l" rtl="0">
              <a:spcBef>
                <a:spcPts val="400"/>
              </a:spcBef>
              <a:buClr>
                <a:schemeClr val="accent1"/>
              </a:buClr>
              <a:buSzPct val="76190"/>
              <a:buFont typeface="Noto Sans Symbols"/>
              <a:buChar char="○"/>
              <a:defRPr sz="21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19300" marR="0" lvl="5" indent="-215900" algn="l" rtl="0">
              <a:spcBef>
                <a:spcPts val="400"/>
              </a:spcBef>
              <a:buClr>
                <a:schemeClr val="accent1"/>
              </a:buClr>
              <a:buSzPct val="73684"/>
              <a:buFont typeface="Noto Sans Symbols"/>
              <a:buChar char="○"/>
              <a:defRPr sz="1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86000" marR="0" lvl="6" indent="-215900" algn="l" rtl="0">
              <a:spcBef>
                <a:spcPts val="400"/>
              </a:spcBef>
              <a:buClr>
                <a:schemeClr val="accent1"/>
              </a:buClr>
              <a:buSzPct val="73684"/>
              <a:buFont typeface="Noto Sans Symbols"/>
              <a:buChar char="○"/>
              <a:defRPr sz="1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65400" marR="0" lvl="7" indent="-228600" algn="l" rtl="0">
              <a:spcBef>
                <a:spcPts val="400"/>
              </a:spcBef>
              <a:buClr>
                <a:schemeClr val="accent1"/>
              </a:buClr>
              <a:buSzPct val="73684"/>
              <a:buFont typeface="Noto Sans Symbols"/>
              <a:buChar char="○"/>
              <a:defRPr sz="1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832100" marR="0" lvl="8" indent="-215900" algn="l" rtl="0">
              <a:spcBef>
                <a:spcPts val="400"/>
              </a:spcBef>
              <a:buClr>
                <a:schemeClr val="accent1"/>
              </a:buClr>
              <a:buSzPct val="73684"/>
              <a:buFont typeface="Noto Sans Symbols"/>
              <a:buChar char="○"/>
              <a:defRPr sz="1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dt" idx="10"/>
          </p:nvPr>
        </p:nvSpPr>
        <p:spPr>
          <a:xfrm>
            <a:off x="7996517" y="22449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/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0960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43840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048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6576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2672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8768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ftr" idx="11"/>
          </p:nvPr>
        </p:nvSpPr>
        <p:spPr>
          <a:xfrm>
            <a:off x="6188597" y="5852160"/>
            <a:ext cx="4669500" cy="3651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/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0960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43840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048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6576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2672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8768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6198794" y="224490"/>
            <a:ext cx="1776300" cy="365100"/>
          </a:xfrm>
          <a:prstGeom prst="rect">
            <a:avLst/>
          </a:prstGeom>
          <a:noFill/>
          <a:ln>
            <a:noFill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600" b="0" i="0" u="none" strike="noStrike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60925" rIns="121900" bIns="609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91320" y="1027663"/>
            <a:ext cx="9366300" cy="11433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53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391322" y="2323651"/>
            <a:ext cx="9036300" cy="3508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marL="457200" marR="0" lvl="0" indent="-215900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○"/>
              <a:defRPr sz="3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50900" marR="0" lvl="1" indent="-241300" algn="l" rtl="0">
              <a:spcBef>
                <a:spcPts val="600"/>
              </a:spcBef>
              <a:buClr>
                <a:schemeClr val="accent1"/>
              </a:buClr>
              <a:buSzPct val="75862"/>
              <a:buFont typeface="Noto Sans Symbols"/>
              <a:buChar char="○"/>
              <a:defRPr sz="2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-177800" algn="l" rtl="0">
              <a:spcBef>
                <a:spcPts val="500"/>
              </a:spcBef>
              <a:buClr>
                <a:schemeClr val="accent1"/>
              </a:buClr>
              <a:buSzPct val="74074"/>
              <a:buFont typeface="Noto Sans Symbols"/>
              <a:buChar char="○"/>
              <a:defRPr sz="27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498600" marR="0" lvl="3" indent="-203200" algn="l" rtl="0">
              <a:spcBef>
                <a:spcPts val="500"/>
              </a:spcBef>
              <a:buClr>
                <a:schemeClr val="accent1"/>
              </a:buClr>
              <a:buSzPct val="75000"/>
              <a:buFont typeface="Noto Sans Symbols"/>
              <a:buChar char="○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65300" marR="0" lvl="4" indent="-203200" algn="l" rtl="0">
              <a:spcBef>
                <a:spcPts val="400"/>
              </a:spcBef>
              <a:buClr>
                <a:schemeClr val="accent1"/>
              </a:buClr>
              <a:buSzPct val="76190"/>
              <a:buFont typeface="Noto Sans Symbols"/>
              <a:buChar char="○"/>
              <a:defRPr sz="21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19300" marR="0" lvl="5" indent="-215900" algn="l" rtl="0">
              <a:spcBef>
                <a:spcPts val="400"/>
              </a:spcBef>
              <a:buClr>
                <a:schemeClr val="accent1"/>
              </a:buClr>
              <a:buSzPct val="73684"/>
              <a:buFont typeface="Noto Sans Symbols"/>
              <a:buChar char="○"/>
              <a:defRPr sz="1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86000" marR="0" lvl="6" indent="-215900" algn="l" rtl="0">
              <a:spcBef>
                <a:spcPts val="400"/>
              </a:spcBef>
              <a:buClr>
                <a:schemeClr val="accent1"/>
              </a:buClr>
              <a:buSzPct val="73684"/>
              <a:buFont typeface="Noto Sans Symbols"/>
              <a:buChar char="○"/>
              <a:defRPr sz="1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65400" marR="0" lvl="7" indent="-228600" algn="l" rtl="0">
              <a:spcBef>
                <a:spcPts val="400"/>
              </a:spcBef>
              <a:buClr>
                <a:schemeClr val="accent1"/>
              </a:buClr>
              <a:buSzPct val="73684"/>
              <a:buFont typeface="Noto Sans Symbols"/>
              <a:buChar char="○"/>
              <a:defRPr sz="1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832100" marR="0" lvl="8" indent="-215900" algn="l" rtl="0">
              <a:spcBef>
                <a:spcPts val="400"/>
              </a:spcBef>
              <a:buClr>
                <a:schemeClr val="accent1"/>
              </a:buClr>
              <a:buSzPct val="73684"/>
              <a:buFont typeface="Noto Sans Symbols"/>
              <a:buChar char="○"/>
              <a:defRPr sz="1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7996517" y="22449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/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0960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43840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048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6576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2672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8768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6188597" y="5852160"/>
            <a:ext cx="4669500" cy="3651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/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0960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43840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048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6576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2672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8768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198794" y="224490"/>
            <a:ext cx="1776300" cy="365100"/>
          </a:xfrm>
          <a:prstGeom prst="rect">
            <a:avLst/>
          </a:prstGeom>
          <a:noFill/>
          <a:ln>
            <a:noFill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600" b="0" i="0" u="none" strike="noStrike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678193" y="2900828"/>
            <a:ext cx="8850000" cy="1362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53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678193" y="4267200"/>
            <a:ext cx="8850000" cy="1520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marL="0" marR="0" lvl="0" indent="0" algn="l" rtl="0">
              <a:spcBef>
                <a:spcPts val="500"/>
              </a:spcBef>
              <a:buClr>
                <a:schemeClr val="accent1"/>
              </a:buClr>
              <a:buFont typeface="Noto Sans Symbols"/>
              <a:buNone/>
              <a:defRPr sz="2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09600" marR="0" lvl="1" indent="0" algn="l" rtl="0">
              <a:spcBef>
                <a:spcPts val="500"/>
              </a:spcBef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1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438400" marR="0" lvl="4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1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048000" marR="0" lvl="5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1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657600" marR="0" lvl="6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1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267200" marR="0" lvl="7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1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876800" marR="0" lvl="8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1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7996517" y="22449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/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0960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43840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048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6576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2672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8768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6188597" y="5852160"/>
            <a:ext cx="4669500" cy="3651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/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0960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43840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048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6576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2672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8768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6198794" y="224490"/>
            <a:ext cx="1776300" cy="365100"/>
          </a:xfrm>
          <a:prstGeom prst="rect">
            <a:avLst/>
          </a:prstGeom>
          <a:noFill/>
          <a:ln>
            <a:noFill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600" b="0" i="0" u="none" strike="noStrike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391320" y="1027663"/>
            <a:ext cx="9366300" cy="11433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53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7996517" y="22449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/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0960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43840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048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6576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2672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8768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6188597" y="5852160"/>
            <a:ext cx="4669500" cy="3651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/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0960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43840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048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6576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2672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8768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198794" y="224490"/>
            <a:ext cx="1776300" cy="365100"/>
          </a:xfrm>
          <a:prstGeom prst="rect">
            <a:avLst/>
          </a:prstGeom>
          <a:noFill/>
          <a:ln>
            <a:noFill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600" b="0" i="0" u="none" strike="noStrike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389888" y="2313432"/>
            <a:ext cx="4560000" cy="349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marL="457200" marR="0" lvl="0" indent="-215900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○"/>
              <a:defRPr sz="3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50900" marR="0" lvl="1" indent="-241300" algn="l" rtl="0">
              <a:spcBef>
                <a:spcPts val="600"/>
              </a:spcBef>
              <a:buClr>
                <a:schemeClr val="accent1"/>
              </a:buClr>
              <a:buSzPct val="75862"/>
              <a:buFont typeface="Noto Sans Symbols"/>
              <a:buChar char="○"/>
              <a:defRPr sz="2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-177800" algn="l" rtl="0">
              <a:spcBef>
                <a:spcPts val="500"/>
              </a:spcBef>
              <a:buClr>
                <a:schemeClr val="accent1"/>
              </a:buClr>
              <a:buSzPct val="74074"/>
              <a:buFont typeface="Noto Sans Symbols"/>
              <a:buChar char="○"/>
              <a:defRPr sz="27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498600" marR="0" lvl="3" indent="-203200" algn="l" rtl="0">
              <a:spcBef>
                <a:spcPts val="500"/>
              </a:spcBef>
              <a:buClr>
                <a:schemeClr val="accent1"/>
              </a:buClr>
              <a:buSzPct val="75000"/>
              <a:buFont typeface="Noto Sans Symbols"/>
              <a:buChar char="○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65300" marR="0" lvl="4" indent="-203200" algn="l" rtl="0">
              <a:spcBef>
                <a:spcPts val="400"/>
              </a:spcBef>
              <a:buClr>
                <a:schemeClr val="accent1"/>
              </a:buClr>
              <a:buSzPct val="76190"/>
              <a:buFont typeface="Noto Sans Symbols"/>
              <a:buChar char="○"/>
              <a:defRPr sz="21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19300" marR="0" lvl="5" indent="-215900" algn="l" rtl="0">
              <a:spcBef>
                <a:spcPts val="400"/>
              </a:spcBef>
              <a:buClr>
                <a:schemeClr val="accent1"/>
              </a:buClr>
              <a:buSzPct val="73684"/>
              <a:buFont typeface="Noto Sans Symbols"/>
              <a:buChar char="○"/>
              <a:defRPr sz="1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86000" marR="0" lvl="6" indent="-215900" algn="l" rtl="0">
              <a:spcBef>
                <a:spcPts val="400"/>
              </a:spcBef>
              <a:buClr>
                <a:schemeClr val="accent1"/>
              </a:buClr>
              <a:buSzPct val="73684"/>
              <a:buFont typeface="Noto Sans Symbols"/>
              <a:buChar char="○"/>
              <a:defRPr sz="1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65400" marR="0" lvl="7" indent="-228600" algn="l" rtl="0">
              <a:spcBef>
                <a:spcPts val="400"/>
              </a:spcBef>
              <a:buClr>
                <a:schemeClr val="accent1"/>
              </a:buClr>
              <a:buSzPct val="73684"/>
              <a:buFont typeface="Noto Sans Symbols"/>
              <a:buChar char="○"/>
              <a:defRPr sz="1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832100" marR="0" lvl="8" indent="-215900" algn="l" rtl="0">
              <a:spcBef>
                <a:spcPts val="400"/>
              </a:spcBef>
              <a:buClr>
                <a:schemeClr val="accent1"/>
              </a:buClr>
              <a:buSzPct val="73684"/>
              <a:buFont typeface="Noto Sans Symbols"/>
              <a:buChar char="○"/>
              <a:defRPr sz="1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6193535" y="2313431"/>
            <a:ext cx="4560000" cy="349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marL="457200" marR="0" lvl="0" indent="-215900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○"/>
              <a:defRPr sz="3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50900" marR="0" lvl="1" indent="-241300" algn="l" rtl="0">
              <a:spcBef>
                <a:spcPts val="600"/>
              </a:spcBef>
              <a:buClr>
                <a:schemeClr val="accent1"/>
              </a:buClr>
              <a:buSzPct val="75862"/>
              <a:buFont typeface="Noto Sans Symbols"/>
              <a:buChar char="○"/>
              <a:defRPr sz="2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-177800" algn="l" rtl="0">
              <a:spcBef>
                <a:spcPts val="500"/>
              </a:spcBef>
              <a:buClr>
                <a:schemeClr val="accent1"/>
              </a:buClr>
              <a:buSzPct val="74074"/>
              <a:buFont typeface="Noto Sans Symbols"/>
              <a:buChar char="○"/>
              <a:defRPr sz="27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498600" marR="0" lvl="3" indent="-203200" algn="l" rtl="0">
              <a:spcBef>
                <a:spcPts val="500"/>
              </a:spcBef>
              <a:buClr>
                <a:schemeClr val="accent1"/>
              </a:buClr>
              <a:buSzPct val="75000"/>
              <a:buFont typeface="Noto Sans Symbols"/>
              <a:buChar char="○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65300" marR="0" lvl="4" indent="-203200" algn="l" rtl="0">
              <a:spcBef>
                <a:spcPts val="400"/>
              </a:spcBef>
              <a:buClr>
                <a:schemeClr val="accent1"/>
              </a:buClr>
              <a:buSzPct val="76190"/>
              <a:buFont typeface="Noto Sans Symbols"/>
              <a:buChar char="○"/>
              <a:defRPr sz="21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19300" marR="0" lvl="5" indent="-215900" algn="l" rtl="0">
              <a:spcBef>
                <a:spcPts val="400"/>
              </a:spcBef>
              <a:buClr>
                <a:schemeClr val="accent1"/>
              </a:buClr>
              <a:buSzPct val="73684"/>
              <a:buFont typeface="Noto Sans Symbols"/>
              <a:buChar char="○"/>
              <a:defRPr sz="1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86000" marR="0" lvl="6" indent="-215900" algn="l" rtl="0">
              <a:spcBef>
                <a:spcPts val="400"/>
              </a:spcBef>
              <a:buClr>
                <a:schemeClr val="accent1"/>
              </a:buClr>
              <a:buSzPct val="73684"/>
              <a:buFont typeface="Noto Sans Symbols"/>
              <a:buChar char="○"/>
              <a:defRPr sz="1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65400" marR="0" lvl="7" indent="-228600" algn="l" rtl="0">
              <a:spcBef>
                <a:spcPts val="400"/>
              </a:spcBef>
              <a:buClr>
                <a:schemeClr val="accent1"/>
              </a:buClr>
              <a:buSzPct val="73684"/>
              <a:buFont typeface="Noto Sans Symbols"/>
              <a:buChar char="○"/>
              <a:defRPr sz="1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832100" marR="0" lvl="8" indent="-215900" algn="l" rtl="0">
              <a:spcBef>
                <a:spcPts val="400"/>
              </a:spcBef>
              <a:buClr>
                <a:schemeClr val="accent1"/>
              </a:buClr>
              <a:buSzPct val="73684"/>
              <a:buFont typeface="Noto Sans Symbols"/>
              <a:buChar char="○"/>
              <a:defRPr sz="1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391320" y="1027663"/>
            <a:ext cx="9366300" cy="11433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53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1882814" y="2316008"/>
            <a:ext cx="4076100" cy="639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32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09600" marR="0" lvl="1" indent="0" algn="l" rtl="0">
              <a:spcBef>
                <a:spcPts val="500"/>
              </a:spcBef>
              <a:buClr>
                <a:schemeClr val="accent1"/>
              </a:buClr>
              <a:buFont typeface="Noto Sans Symbols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0" algn="l" rtl="0">
              <a:spcBef>
                <a:spcPts val="500"/>
              </a:spcBef>
              <a:buClr>
                <a:schemeClr val="accent1"/>
              </a:buClr>
              <a:buFont typeface="Noto Sans Symbols"/>
              <a:buNone/>
              <a:defRPr sz="2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1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438400" marR="0" lvl="4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1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048000" marR="0" lvl="5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1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657600" marR="0" lvl="6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1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267200" marR="0" lvl="7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1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876800" marR="0" lvl="8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1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1388961" y="2974693"/>
            <a:ext cx="4560000" cy="283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marL="457200" marR="0" lvl="0" indent="-215900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○"/>
              <a:defRPr sz="3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50900" marR="0" lvl="1" indent="-254000" algn="l" rtl="0">
              <a:spcBef>
                <a:spcPts val="500"/>
              </a:spcBef>
              <a:buClr>
                <a:schemeClr val="accent1"/>
              </a:buClr>
              <a:buSzPct val="74074"/>
              <a:buFont typeface="Noto Sans Symbols"/>
              <a:buChar char="○"/>
              <a:defRPr sz="27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-190500" algn="l" rtl="0">
              <a:spcBef>
                <a:spcPts val="500"/>
              </a:spcBef>
              <a:buClr>
                <a:schemeClr val="accent1"/>
              </a:buClr>
              <a:buSzPct val="75000"/>
              <a:buFont typeface="Noto Sans Symbols"/>
              <a:buChar char="○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498600" marR="0" lvl="3" indent="-215900" algn="l" rtl="0">
              <a:spcBef>
                <a:spcPts val="400"/>
              </a:spcBef>
              <a:buClr>
                <a:schemeClr val="accent1"/>
              </a:buClr>
              <a:buSzPct val="76190"/>
              <a:buFont typeface="Noto Sans Symbols"/>
              <a:buChar char="○"/>
              <a:defRPr sz="21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65300" marR="0" lvl="4" indent="-203200" algn="l" rtl="0">
              <a:spcBef>
                <a:spcPts val="400"/>
              </a:spcBef>
              <a:buClr>
                <a:schemeClr val="accent1"/>
              </a:buClr>
              <a:buSzPct val="76190"/>
              <a:buFont typeface="Noto Sans Symbols"/>
              <a:buChar char="○"/>
              <a:defRPr sz="21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19300" marR="0" lvl="5" indent="-203200" algn="l" rtl="0">
              <a:spcBef>
                <a:spcPts val="400"/>
              </a:spcBef>
              <a:buClr>
                <a:schemeClr val="accent1"/>
              </a:buClr>
              <a:buSzPct val="76190"/>
              <a:buFont typeface="Noto Sans Symbols"/>
              <a:buChar char="○"/>
              <a:defRPr sz="21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86000" marR="0" lvl="6" indent="-203200" algn="l" rtl="0">
              <a:spcBef>
                <a:spcPts val="400"/>
              </a:spcBef>
              <a:buClr>
                <a:schemeClr val="accent1"/>
              </a:buClr>
              <a:buSzPct val="76190"/>
              <a:buFont typeface="Noto Sans Symbols"/>
              <a:buChar char="○"/>
              <a:defRPr sz="21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65400" marR="0" lvl="7" indent="-215900" algn="l" rtl="0">
              <a:spcBef>
                <a:spcPts val="400"/>
              </a:spcBef>
              <a:buClr>
                <a:schemeClr val="accent1"/>
              </a:buClr>
              <a:buSzPct val="76190"/>
              <a:buFont typeface="Noto Sans Symbols"/>
              <a:buChar char="○"/>
              <a:defRPr sz="21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832100" marR="0" lvl="8" indent="-203200" algn="l" rtl="0">
              <a:spcBef>
                <a:spcPts val="400"/>
              </a:spcBef>
              <a:buClr>
                <a:schemeClr val="accent1"/>
              </a:buClr>
              <a:buSzPct val="76190"/>
              <a:buFont typeface="Noto Sans Symbols"/>
              <a:buChar char="○"/>
              <a:defRPr sz="21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3"/>
          </p:nvPr>
        </p:nvSpPr>
        <p:spPr>
          <a:xfrm>
            <a:off x="6682449" y="2316009"/>
            <a:ext cx="4074300" cy="639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32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09600" marR="0" lvl="1" indent="0" algn="l" rtl="0">
              <a:spcBef>
                <a:spcPts val="500"/>
              </a:spcBef>
              <a:buClr>
                <a:schemeClr val="accent1"/>
              </a:buClr>
              <a:buFont typeface="Noto Sans Symbols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0" algn="l" rtl="0">
              <a:spcBef>
                <a:spcPts val="500"/>
              </a:spcBef>
              <a:buClr>
                <a:schemeClr val="accent1"/>
              </a:buClr>
              <a:buFont typeface="Noto Sans Symbols"/>
              <a:buNone/>
              <a:defRPr sz="2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1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438400" marR="0" lvl="4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1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048000" marR="0" lvl="5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1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657600" marR="0" lvl="6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1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267200" marR="0" lvl="7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1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876800" marR="0" lvl="8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1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4"/>
          </p:nvPr>
        </p:nvSpPr>
        <p:spPr>
          <a:xfrm>
            <a:off x="6193535" y="2974693"/>
            <a:ext cx="4560000" cy="283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marL="457200" marR="0" lvl="0" indent="-215900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○"/>
              <a:defRPr sz="3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50900" marR="0" lvl="1" indent="-254000" algn="l" rtl="0">
              <a:spcBef>
                <a:spcPts val="500"/>
              </a:spcBef>
              <a:buClr>
                <a:schemeClr val="accent1"/>
              </a:buClr>
              <a:buSzPct val="74074"/>
              <a:buFont typeface="Noto Sans Symbols"/>
              <a:buChar char="○"/>
              <a:defRPr sz="27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-190500" algn="l" rtl="0">
              <a:spcBef>
                <a:spcPts val="500"/>
              </a:spcBef>
              <a:buClr>
                <a:schemeClr val="accent1"/>
              </a:buClr>
              <a:buSzPct val="75000"/>
              <a:buFont typeface="Noto Sans Symbols"/>
              <a:buChar char="○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498600" marR="0" lvl="3" indent="-215900" algn="l" rtl="0">
              <a:spcBef>
                <a:spcPts val="400"/>
              </a:spcBef>
              <a:buClr>
                <a:schemeClr val="accent1"/>
              </a:buClr>
              <a:buSzPct val="76190"/>
              <a:buFont typeface="Noto Sans Symbols"/>
              <a:buChar char="○"/>
              <a:defRPr sz="21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65300" marR="0" lvl="4" indent="-203200" algn="l" rtl="0">
              <a:spcBef>
                <a:spcPts val="400"/>
              </a:spcBef>
              <a:buClr>
                <a:schemeClr val="accent1"/>
              </a:buClr>
              <a:buSzPct val="76190"/>
              <a:buFont typeface="Noto Sans Symbols"/>
              <a:buChar char="○"/>
              <a:defRPr sz="21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19300" marR="0" lvl="5" indent="-203200" algn="l" rtl="0">
              <a:spcBef>
                <a:spcPts val="400"/>
              </a:spcBef>
              <a:buClr>
                <a:schemeClr val="accent1"/>
              </a:buClr>
              <a:buSzPct val="76190"/>
              <a:buFont typeface="Noto Sans Symbols"/>
              <a:buChar char="○"/>
              <a:defRPr sz="21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86000" marR="0" lvl="6" indent="-203200" algn="l" rtl="0">
              <a:spcBef>
                <a:spcPts val="400"/>
              </a:spcBef>
              <a:buClr>
                <a:schemeClr val="accent1"/>
              </a:buClr>
              <a:buSzPct val="76190"/>
              <a:buFont typeface="Noto Sans Symbols"/>
              <a:buChar char="○"/>
              <a:defRPr sz="21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65400" marR="0" lvl="7" indent="-215900" algn="l" rtl="0">
              <a:spcBef>
                <a:spcPts val="400"/>
              </a:spcBef>
              <a:buClr>
                <a:schemeClr val="accent1"/>
              </a:buClr>
              <a:buSzPct val="76190"/>
              <a:buFont typeface="Noto Sans Symbols"/>
              <a:buChar char="○"/>
              <a:defRPr sz="21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832100" marR="0" lvl="8" indent="-203200" algn="l" rtl="0">
              <a:spcBef>
                <a:spcPts val="400"/>
              </a:spcBef>
              <a:buClr>
                <a:schemeClr val="accent1"/>
              </a:buClr>
              <a:buSzPct val="76190"/>
              <a:buFont typeface="Noto Sans Symbols"/>
              <a:buChar char="○"/>
              <a:defRPr sz="21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7996517" y="22449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/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0960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43840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048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6576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2672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8768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6188597" y="5852160"/>
            <a:ext cx="4669500" cy="3651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/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0960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43840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048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6576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2672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8768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6198794" y="224490"/>
            <a:ext cx="1776300" cy="365100"/>
          </a:xfrm>
          <a:prstGeom prst="rect">
            <a:avLst/>
          </a:prstGeom>
          <a:noFill/>
          <a:ln>
            <a:noFill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600" b="0" i="0" u="none" strike="noStrike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91320" y="1027663"/>
            <a:ext cx="9366300" cy="11433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53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7996517" y="22449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/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0960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43840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048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6576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2672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8768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6188597" y="5852160"/>
            <a:ext cx="4669500" cy="3651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/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0960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43840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048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6576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2672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8768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6198794" y="224490"/>
            <a:ext cx="1776300" cy="365100"/>
          </a:xfrm>
          <a:prstGeom prst="rect">
            <a:avLst/>
          </a:prstGeom>
          <a:noFill/>
          <a:ln>
            <a:noFill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600" b="0" i="0" u="none" strike="noStrike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996517" y="22449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/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0960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43840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048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6576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2672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8768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188597" y="5852160"/>
            <a:ext cx="4669500" cy="3651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/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0960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43840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048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6576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2672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8768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6198794" y="224490"/>
            <a:ext cx="1776300" cy="365100"/>
          </a:xfrm>
          <a:prstGeom prst="rect">
            <a:avLst/>
          </a:prstGeom>
          <a:noFill/>
          <a:ln>
            <a:noFill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600" b="0" i="0" u="none" strike="noStrike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Shape 140"/>
          <p:cNvGrpSpPr/>
          <p:nvPr/>
        </p:nvGrpSpPr>
        <p:grpSpPr>
          <a:xfrm>
            <a:off x="-860032" y="0"/>
            <a:ext cx="13944469" cy="7116923"/>
            <a:chOff x="-645040" y="0"/>
            <a:chExt cx="10458613" cy="7116923"/>
          </a:xfrm>
        </p:grpSpPr>
        <p:grpSp>
          <p:nvGrpSpPr>
            <p:cNvPr id="141" name="Shape 141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2" name="Shape 142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43" name="Shape 14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4" name="Shape 14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5" name="Shape 14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46" name="Shape 146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47" name="Shape 14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8" name="Shape 14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9" name="Shape 14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50" name="Shape 150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51" name="Shape 15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2" name="Shape 15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3" name="Shape 15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154" name="Shape 15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57" name="Shape 157"/>
            <p:cNvSpPr/>
            <p:nvPr/>
          </p:nvSpPr>
          <p:spPr>
            <a:xfrm>
              <a:off x="-11875" y="5035137"/>
              <a:ext cx="9144000" cy="117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3939"/>
                  </a:moveTo>
                  <a:cubicBezTo>
                    <a:pt x="6480" y="116969"/>
                    <a:pt x="12961" y="120000"/>
                    <a:pt x="21974" y="118787"/>
                  </a:cubicBezTo>
                  <a:cubicBezTo>
                    <a:pt x="30986" y="117575"/>
                    <a:pt x="42051" y="116161"/>
                    <a:pt x="54077" y="106666"/>
                  </a:cubicBezTo>
                  <a:cubicBezTo>
                    <a:pt x="66103" y="97171"/>
                    <a:pt x="83142" y="79595"/>
                    <a:pt x="94129" y="61818"/>
                  </a:cubicBezTo>
                  <a:cubicBezTo>
                    <a:pt x="105116" y="44040"/>
                    <a:pt x="116363" y="15757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-11875" y="3467594"/>
              <a:ext cx="9144000" cy="89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3454" y="101199"/>
                    <a:pt x="6909" y="82399"/>
                    <a:pt x="13714" y="63999"/>
                  </a:cubicBezTo>
                  <a:cubicBezTo>
                    <a:pt x="20519" y="45600"/>
                    <a:pt x="30181" y="18666"/>
                    <a:pt x="40831" y="9600"/>
                  </a:cubicBezTo>
                  <a:cubicBezTo>
                    <a:pt x="51480" y="533"/>
                    <a:pt x="64415" y="0"/>
                    <a:pt x="77610" y="9600"/>
                  </a:cubicBezTo>
                  <a:cubicBezTo>
                    <a:pt x="90805" y="19200"/>
                    <a:pt x="112805" y="57600"/>
                    <a:pt x="120000" y="6720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-23751" y="5640778"/>
              <a:ext cx="3004500" cy="121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44071" y="49705"/>
                    <a:pt x="88142" y="99411"/>
                    <a:pt x="120000" y="12000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-11875" y="5284519"/>
              <a:ext cx="9144000" cy="1478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3753" y="8112"/>
                    <a:pt x="7506" y="16224"/>
                    <a:pt x="14493" y="27951"/>
                  </a:cubicBezTo>
                  <a:cubicBezTo>
                    <a:pt x="21480" y="39678"/>
                    <a:pt x="31922" y="57670"/>
                    <a:pt x="41922" y="70361"/>
                  </a:cubicBezTo>
                  <a:cubicBezTo>
                    <a:pt x="51922" y="83052"/>
                    <a:pt x="64571" y="96224"/>
                    <a:pt x="74493" y="104096"/>
                  </a:cubicBezTo>
                  <a:cubicBezTo>
                    <a:pt x="84415" y="111967"/>
                    <a:pt x="95116" y="115180"/>
                    <a:pt x="101454" y="117590"/>
                  </a:cubicBezTo>
                  <a:cubicBezTo>
                    <a:pt x="107792" y="120000"/>
                    <a:pt x="109428" y="118875"/>
                    <a:pt x="112519" y="118554"/>
                  </a:cubicBezTo>
                  <a:cubicBezTo>
                    <a:pt x="115610" y="118232"/>
                    <a:pt x="117805" y="116947"/>
                    <a:pt x="120000" y="11566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2137558" y="5132119"/>
              <a:ext cx="6982800" cy="1719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2789" y="107226"/>
                    <a:pt x="5578" y="94453"/>
                    <a:pt x="9387" y="82715"/>
                  </a:cubicBezTo>
                  <a:cubicBezTo>
                    <a:pt x="13197" y="70978"/>
                    <a:pt x="18469" y="58273"/>
                    <a:pt x="22857" y="49574"/>
                  </a:cubicBezTo>
                  <a:cubicBezTo>
                    <a:pt x="27244" y="40874"/>
                    <a:pt x="29931" y="37007"/>
                    <a:pt x="35714" y="30517"/>
                  </a:cubicBezTo>
                  <a:cubicBezTo>
                    <a:pt x="41496" y="24027"/>
                    <a:pt x="52040" y="14913"/>
                    <a:pt x="57551" y="10632"/>
                  </a:cubicBezTo>
                  <a:cubicBezTo>
                    <a:pt x="63061" y="6352"/>
                    <a:pt x="63911" y="6490"/>
                    <a:pt x="68775" y="4833"/>
                  </a:cubicBezTo>
                  <a:cubicBezTo>
                    <a:pt x="73639" y="3176"/>
                    <a:pt x="81326" y="1380"/>
                    <a:pt x="86734" y="690"/>
                  </a:cubicBezTo>
                  <a:cubicBezTo>
                    <a:pt x="92142" y="0"/>
                    <a:pt x="101224" y="690"/>
                    <a:pt x="101224" y="690"/>
                  </a:cubicBezTo>
                  <a:lnTo>
                    <a:pt x="111632" y="690"/>
                  </a:lnTo>
                  <a:cubicBezTo>
                    <a:pt x="114523" y="966"/>
                    <a:pt x="117176" y="1933"/>
                    <a:pt x="118571" y="2347"/>
                  </a:cubicBezTo>
                  <a:cubicBezTo>
                    <a:pt x="119965" y="2761"/>
                    <a:pt x="119489" y="2623"/>
                    <a:pt x="120000" y="3176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 rot="1799950">
              <a:off x="2996126" y="2859221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 rot="1799950">
              <a:off x="3720026" y="4126047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 rot="1799950">
              <a:off x="3729553" y="1592396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 rot="1799950">
              <a:off x="2977076" y="325572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 rot="1799950">
              <a:off x="4462976" y="5383347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882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 rot="1799498">
              <a:off x="-382400" y="4201422"/>
              <a:ext cx="1261519" cy="13881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084"/>
                  </a:moveTo>
                  <a:lnTo>
                    <a:pt x="5360" y="0"/>
                  </a:lnTo>
                  <a:lnTo>
                    <a:pt x="82305" y="0"/>
                  </a:lnTo>
                  <a:lnTo>
                    <a:pt x="120000" y="60000"/>
                  </a:lnTo>
                  <a:lnTo>
                    <a:pt x="82305" y="120000"/>
                  </a:lnTo>
                  <a:lnTo>
                    <a:pt x="70827" y="119970"/>
                  </a:lnTo>
                  <a:lnTo>
                    <a:pt x="0" y="9084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 rot="1799950">
              <a:off x="24327" y="5402398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 rot="1799950">
              <a:off x="52903" y="2849697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 rot="1799950">
              <a:off x="776802" y="4126046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 rot="1799950">
              <a:off x="1510227" y="5411922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 rot="1799950">
              <a:off x="1529278" y="2859221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 rot="1799950">
              <a:off x="795852" y="1563822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 rot="1799950">
              <a:off x="6806128" y="4145097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 rot="1799950">
              <a:off x="7549078" y="5421448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 rot="1799950">
              <a:off x="7549078" y="2868747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 rot="1799921">
              <a:off x="8306497" y="4055546"/>
              <a:ext cx="1243249" cy="13881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38242" y="0"/>
                  </a:lnTo>
                  <a:lnTo>
                    <a:pt x="45748" y="347"/>
                  </a:lnTo>
                  <a:lnTo>
                    <a:pt x="120000" y="114618"/>
                  </a:lnTo>
                  <a:lnTo>
                    <a:pt x="116307" y="120000"/>
                  </a:lnTo>
                  <a:lnTo>
                    <a:pt x="38242" y="12000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 rot="1800143">
              <a:off x="8306711" y="1511530"/>
              <a:ext cx="1241910" cy="13888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25"/>
                  </a:moveTo>
                  <a:lnTo>
                    <a:pt x="38289" y="50"/>
                  </a:lnTo>
                  <a:lnTo>
                    <a:pt x="46575" y="0"/>
                  </a:lnTo>
                  <a:lnTo>
                    <a:pt x="120000" y="114391"/>
                  </a:lnTo>
                  <a:lnTo>
                    <a:pt x="116450" y="120000"/>
                  </a:lnTo>
                  <a:lnTo>
                    <a:pt x="38289" y="120000"/>
                  </a:lnTo>
                  <a:lnTo>
                    <a:pt x="0" y="60025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79" name="Shape 179"/>
          <p:cNvSpPr/>
          <p:nvPr/>
        </p:nvSpPr>
        <p:spPr>
          <a:xfrm>
            <a:off x="6081656" y="-21511"/>
            <a:ext cx="4905600" cy="6272100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6198794" y="-21509"/>
            <a:ext cx="4673700" cy="6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dt" idx="10"/>
          </p:nvPr>
        </p:nvSpPr>
        <p:spPr>
          <a:xfrm>
            <a:off x="7996517" y="22449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/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0960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43840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048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6576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2672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8768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6198794" y="224490"/>
            <a:ext cx="1776300" cy="365100"/>
          </a:xfrm>
          <a:prstGeom prst="rect">
            <a:avLst/>
          </a:prstGeom>
          <a:noFill/>
          <a:ln>
            <a:noFill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600" b="0" i="0" u="none" strike="noStrike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1207427" y="601883"/>
            <a:ext cx="4749600" cy="564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527858" y="856526"/>
            <a:ext cx="4120500" cy="51507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marL="457200" marR="0" lvl="0" indent="-215900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○"/>
              <a:defRPr sz="3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50900" marR="0" lvl="1" indent="-241300" algn="l" rtl="0">
              <a:spcBef>
                <a:spcPts val="600"/>
              </a:spcBef>
              <a:buClr>
                <a:schemeClr val="accent1"/>
              </a:buClr>
              <a:buSzPct val="75862"/>
              <a:buFont typeface="Noto Sans Symbols"/>
              <a:buChar char="○"/>
              <a:defRPr sz="2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-177800" algn="l" rtl="0">
              <a:spcBef>
                <a:spcPts val="500"/>
              </a:spcBef>
              <a:buClr>
                <a:schemeClr val="accent1"/>
              </a:buClr>
              <a:buSzPct val="74074"/>
              <a:buFont typeface="Noto Sans Symbols"/>
              <a:buChar char="○"/>
              <a:defRPr sz="27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498600" marR="0" lvl="3" indent="-203200" algn="l" rtl="0">
              <a:spcBef>
                <a:spcPts val="500"/>
              </a:spcBef>
              <a:buClr>
                <a:schemeClr val="accent1"/>
              </a:buClr>
              <a:buSzPct val="75000"/>
              <a:buFont typeface="Noto Sans Symbols"/>
              <a:buChar char="○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65300" marR="0" lvl="4" indent="-203200" algn="l" rtl="0">
              <a:spcBef>
                <a:spcPts val="400"/>
              </a:spcBef>
              <a:buClr>
                <a:schemeClr val="accent1"/>
              </a:buClr>
              <a:buSzPct val="76190"/>
              <a:buFont typeface="Noto Sans Symbols"/>
              <a:buChar char="○"/>
              <a:defRPr sz="21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19300" marR="0" lvl="5" indent="-177800" algn="l" rtl="0">
              <a:spcBef>
                <a:spcPts val="500"/>
              </a:spcBef>
              <a:buClr>
                <a:schemeClr val="accent1"/>
              </a:buClr>
              <a:buSzPct val="74074"/>
              <a:buFont typeface="Noto Sans Symbols"/>
              <a:buChar char="○"/>
              <a:defRPr sz="27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86000" marR="0" lvl="6" indent="-177800" algn="l" rtl="0">
              <a:spcBef>
                <a:spcPts val="500"/>
              </a:spcBef>
              <a:buClr>
                <a:schemeClr val="accent1"/>
              </a:buClr>
              <a:buSzPct val="74074"/>
              <a:buFont typeface="Noto Sans Symbols"/>
              <a:buChar char="○"/>
              <a:defRPr sz="27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65400" marR="0" lvl="7" indent="-190500" algn="l" rtl="0">
              <a:spcBef>
                <a:spcPts val="500"/>
              </a:spcBef>
              <a:buClr>
                <a:schemeClr val="accent1"/>
              </a:buClr>
              <a:buSzPct val="74074"/>
              <a:buFont typeface="Noto Sans Symbols"/>
              <a:buChar char="○"/>
              <a:defRPr sz="27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832100" marR="0" lvl="8" indent="-177800" algn="l" rtl="0">
              <a:spcBef>
                <a:spcPts val="500"/>
              </a:spcBef>
              <a:buClr>
                <a:schemeClr val="accent1"/>
              </a:buClr>
              <a:buSzPct val="74074"/>
              <a:buFont typeface="Noto Sans Symbols"/>
              <a:buChar char="○"/>
              <a:defRPr sz="27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6201185" y="6088283"/>
            <a:ext cx="4673700" cy="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ftr" idx="11"/>
          </p:nvPr>
        </p:nvSpPr>
        <p:spPr>
          <a:xfrm>
            <a:off x="6188597" y="5724835"/>
            <a:ext cx="4658400" cy="3651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/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0960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43840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048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6576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2672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8768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319777" y="2657433"/>
            <a:ext cx="4406100" cy="14631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37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6315456" y="4136994"/>
            <a:ext cx="4398300" cy="1518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marL="0" marR="0" lvl="0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100" b="0" i="0" u="none" strike="noStrike" cap="non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09600" marR="0" lvl="1" indent="0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0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0" algn="l" rtl="0">
              <a:spcBef>
                <a:spcPts val="200"/>
              </a:spcBef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438400" marR="0" lvl="4" indent="0" algn="l" rtl="0">
              <a:spcBef>
                <a:spcPts val="200"/>
              </a:spcBef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048000" marR="0" lvl="5" indent="0" algn="l" rtl="0">
              <a:spcBef>
                <a:spcPts val="200"/>
              </a:spcBef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657600" marR="0" lvl="6" indent="0" algn="l" rtl="0">
              <a:spcBef>
                <a:spcPts val="200"/>
              </a:spcBef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267200" marR="0" lvl="7" indent="0" algn="l" rtl="0">
              <a:spcBef>
                <a:spcPts val="200"/>
              </a:spcBef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876800" marR="0" lvl="8" indent="0" algn="l" rtl="0">
              <a:spcBef>
                <a:spcPts val="200"/>
              </a:spcBef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Shape 190"/>
          <p:cNvGrpSpPr/>
          <p:nvPr/>
        </p:nvGrpSpPr>
        <p:grpSpPr>
          <a:xfrm>
            <a:off x="-860032" y="0"/>
            <a:ext cx="13944469" cy="7116923"/>
            <a:chOff x="-645040" y="0"/>
            <a:chExt cx="10458613" cy="7116923"/>
          </a:xfrm>
        </p:grpSpPr>
        <p:grpSp>
          <p:nvGrpSpPr>
            <p:cNvPr id="191" name="Shape 191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92" name="Shape 192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93" name="Shape 19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4" name="Shape 19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5" name="Shape 19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96" name="Shape 196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97" name="Shape 19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8" name="Shape 19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9" name="Shape 19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00" name="Shape 200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201" name="Shape 20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2" name="Shape 20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3" name="Shape 20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04" name="Shape 20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07" name="Shape 207"/>
            <p:cNvSpPr/>
            <p:nvPr/>
          </p:nvSpPr>
          <p:spPr>
            <a:xfrm>
              <a:off x="-11875" y="5035137"/>
              <a:ext cx="9144000" cy="117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3939"/>
                  </a:moveTo>
                  <a:cubicBezTo>
                    <a:pt x="6480" y="116969"/>
                    <a:pt x="12961" y="120000"/>
                    <a:pt x="21974" y="118787"/>
                  </a:cubicBezTo>
                  <a:cubicBezTo>
                    <a:pt x="30986" y="117575"/>
                    <a:pt x="42051" y="116161"/>
                    <a:pt x="54077" y="106666"/>
                  </a:cubicBezTo>
                  <a:cubicBezTo>
                    <a:pt x="66103" y="97171"/>
                    <a:pt x="83142" y="79595"/>
                    <a:pt x="94129" y="61818"/>
                  </a:cubicBezTo>
                  <a:cubicBezTo>
                    <a:pt x="105116" y="44040"/>
                    <a:pt x="116363" y="15757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-11875" y="3467594"/>
              <a:ext cx="9144000" cy="89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3454" y="101199"/>
                    <a:pt x="6909" y="82399"/>
                    <a:pt x="13714" y="63999"/>
                  </a:cubicBezTo>
                  <a:cubicBezTo>
                    <a:pt x="20519" y="45600"/>
                    <a:pt x="30181" y="18666"/>
                    <a:pt x="40831" y="9600"/>
                  </a:cubicBezTo>
                  <a:cubicBezTo>
                    <a:pt x="51480" y="533"/>
                    <a:pt x="64415" y="0"/>
                    <a:pt x="77610" y="9600"/>
                  </a:cubicBezTo>
                  <a:cubicBezTo>
                    <a:pt x="90805" y="19200"/>
                    <a:pt x="112805" y="57600"/>
                    <a:pt x="120000" y="6720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-23751" y="5640778"/>
              <a:ext cx="3004500" cy="121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44071" y="49705"/>
                    <a:pt x="88142" y="99411"/>
                    <a:pt x="120000" y="12000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-11875" y="5284519"/>
              <a:ext cx="9144000" cy="1478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3753" y="8112"/>
                    <a:pt x="7506" y="16224"/>
                    <a:pt x="14493" y="27951"/>
                  </a:cubicBezTo>
                  <a:cubicBezTo>
                    <a:pt x="21480" y="39678"/>
                    <a:pt x="31922" y="57670"/>
                    <a:pt x="41922" y="70361"/>
                  </a:cubicBezTo>
                  <a:cubicBezTo>
                    <a:pt x="51922" y="83052"/>
                    <a:pt x="64571" y="96224"/>
                    <a:pt x="74493" y="104096"/>
                  </a:cubicBezTo>
                  <a:cubicBezTo>
                    <a:pt x="84415" y="111967"/>
                    <a:pt x="95116" y="115180"/>
                    <a:pt x="101454" y="117590"/>
                  </a:cubicBezTo>
                  <a:cubicBezTo>
                    <a:pt x="107792" y="120000"/>
                    <a:pt x="109428" y="118875"/>
                    <a:pt x="112519" y="118554"/>
                  </a:cubicBezTo>
                  <a:cubicBezTo>
                    <a:pt x="115610" y="118232"/>
                    <a:pt x="117805" y="116947"/>
                    <a:pt x="120000" y="11566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2137558" y="5132119"/>
              <a:ext cx="6982800" cy="1719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2789" y="107226"/>
                    <a:pt x="5578" y="94453"/>
                    <a:pt x="9387" y="82715"/>
                  </a:cubicBezTo>
                  <a:cubicBezTo>
                    <a:pt x="13197" y="70978"/>
                    <a:pt x="18469" y="58273"/>
                    <a:pt x="22857" y="49574"/>
                  </a:cubicBezTo>
                  <a:cubicBezTo>
                    <a:pt x="27244" y="40874"/>
                    <a:pt x="29931" y="37007"/>
                    <a:pt x="35714" y="30517"/>
                  </a:cubicBezTo>
                  <a:cubicBezTo>
                    <a:pt x="41496" y="24027"/>
                    <a:pt x="52040" y="14913"/>
                    <a:pt x="57551" y="10632"/>
                  </a:cubicBezTo>
                  <a:cubicBezTo>
                    <a:pt x="63061" y="6352"/>
                    <a:pt x="63911" y="6490"/>
                    <a:pt x="68775" y="4833"/>
                  </a:cubicBezTo>
                  <a:cubicBezTo>
                    <a:pt x="73639" y="3176"/>
                    <a:pt x="81326" y="1380"/>
                    <a:pt x="86734" y="690"/>
                  </a:cubicBezTo>
                  <a:cubicBezTo>
                    <a:pt x="92142" y="0"/>
                    <a:pt x="101224" y="690"/>
                    <a:pt x="101224" y="690"/>
                  </a:cubicBezTo>
                  <a:lnTo>
                    <a:pt x="111632" y="690"/>
                  </a:lnTo>
                  <a:cubicBezTo>
                    <a:pt x="114523" y="966"/>
                    <a:pt x="117176" y="1933"/>
                    <a:pt x="118571" y="2347"/>
                  </a:cubicBezTo>
                  <a:cubicBezTo>
                    <a:pt x="119965" y="2761"/>
                    <a:pt x="119489" y="2623"/>
                    <a:pt x="120000" y="3176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 rot="1799950">
              <a:off x="2996126" y="2859221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 rot="1799950">
              <a:off x="3720026" y="4126047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 rot="1799950">
              <a:off x="3729553" y="1592396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 rot="1799950">
              <a:off x="2977076" y="325572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 rot="1799950">
              <a:off x="4462976" y="5383347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882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 rot="1799498">
              <a:off x="-382400" y="4201422"/>
              <a:ext cx="1261519" cy="13881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084"/>
                  </a:moveTo>
                  <a:lnTo>
                    <a:pt x="5360" y="0"/>
                  </a:lnTo>
                  <a:lnTo>
                    <a:pt x="82305" y="0"/>
                  </a:lnTo>
                  <a:lnTo>
                    <a:pt x="120000" y="60000"/>
                  </a:lnTo>
                  <a:lnTo>
                    <a:pt x="82305" y="120000"/>
                  </a:lnTo>
                  <a:lnTo>
                    <a:pt x="70827" y="119970"/>
                  </a:lnTo>
                  <a:lnTo>
                    <a:pt x="0" y="9084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 rot="1799950">
              <a:off x="24327" y="5402398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 rot="1799950">
              <a:off x="52903" y="2849697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 rot="1799950">
              <a:off x="776802" y="4126046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 rot="1799950">
              <a:off x="1510227" y="5411922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 rot="1799950">
              <a:off x="1529278" y="2859221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 rot="1799950">
              <a:off x="795852" y="1563822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 rot="1799950">
              <a:off x="6806128" y="4145097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 rot="1799950">
              <a:off x="7549078" y="5421448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 rot="1799950">
              <a:off x="7549078" y="2868747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 rot="1799921">
              <a:off x="8306497" y="4055546"/>
              <a:ext cx="1243249" cy="13881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38242" y="0"/>
                  </a:lnTo>
                  <a:lnTo>
                    <a:pt x="45748" y="347"/>
                  </a:lnTo>
                  <a:lnTo>
                    <a:pt x="120000" y="114618"/>
                  </a:lnTo>
                  <a:lnTo>
                    <a:pt x="116307" y="120000"/>
                  </a:lnTo>
                  <a:lnTo>
                    <a:pt x="38242" y="12000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 rot="1800143">
              <a:off x="8306711" y="1511530"/>
              <a:ext cx="1241910" cy="13888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25"/>
                  </a:moveTo>
                  <a:lnTo>
                    <a:pt x="38289" y="50"/>
                  </a:lnTo>
                  <a:lnTo>
                    <a:pt x="46575" y="0"/>
                  </a:lnTo>
                  <a:lnTo>
                    <a:pt x="120000" y="114391"/>
                  </a:lnTo>
                  <a:lnTo>
                    <a:pt x="116450" y="120000"/>
                  </a:lnTo>
                  <a:lnTo>
                    <a:pt x="38289" y="120000"/>
                  </a:lnTo>
                  <a:lnTo>
                    <a:pt x="0" y="60025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29" name="Shape 229"/>
          <p:cNvSpPr/>
          <p:nvPr/>
        </p:nvSpPr>
        <p:spPr>
          <a:xfrm>
            <a:off x="6081656" y="-21511"/>
            <a:ext cx="4905600" cy="6272100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6198794" y="-21509"/>
            <a:ext cx="4673700" cy="6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1207427" y="601883"/>
            <a:ext cx="4749600" cy="5648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E1E1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01185" y="6088283"/>
            <a:ext cx="4673700" cy="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6312565" y="2660903"/>
            <a:ext cx="4401300" cy="14631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37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pic" idx="2"/>
          </p:nvPr>
        </p:nvSpPr>
        <p:spPr>
          <a:xfrm>
            <a:off x="1340277" y="693795"/>
            <a:ext cx="4479600" cy="54681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marL="0" marR="0" lvl="0" indent="0" algn="l" rtl="0">
              <a:spcBef>
                <a:spcPts val="900"/>
              </a:spcBef>
              <a:buClr>
                <a:schemeClr val="accent1"/>
              </a:buClr>
              <a:buSzPct val="44186"/>
              <a:buFont typeface="Noto Sans Symbols"/>
              <a:buNone/>
              <a:defRPr sz="43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09600" marR="0" lvl="1" indent="0" algn="l" rtl="0">
              <a:spcBef>
                <a:spcPts val="700"/>
              </a:spcBef>
              <a:buClr>
                <a:schemeClr val="accent1"/>
              </a:buClr>
              <a:buSzPct val="51351"/>
              <a:buFont typeface="Noto Sans Symbols"/>
              <a:buNone/>
              <a:defRPr sz="37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0" algn="l" rtl="0">
              <a:spcBef>
                <a:spcPts val="600"/>
              </a:spcBef>
              <a:buClr>
                <a:schemeClr val="accent1"/>
              </a:buClr>
              <a:buSzPct val="59375"/>
              <a:buFont typeface="Noto Sans Symbols"/>
              <a:buNone/>
              <a:defRPr sz="3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0" algn="l" rtl="0">
              <a:spcBef>
                <a:spcPts val="500"/>
              </a:spcBef>
              <a:buClr>
                <a:schemeClr val="accent1"/>
              </a:buClr>
              <a:buSzPct val="70370"/>
              <a:buFont typeface="Noto Sans Symbols"/>
              <a:buNone/>
              <a:defRPr sz="27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438400" marR="0" lvl="4" indent="0" algn="l" rtl="0">
              <a:spcBef>
                <a:spcPts val="500"/>
              </a:spcBef>
              <a:buClr>
                <a:schemeClr val="accent1"/>
              </a:buClr>
              <a:buSzPct val="70370"/>
              <a:buFont typeface="Noto Sans Symbols"/>
              <a:buNone/>
              <a:defRPr sz="27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048000" marR="0" lvl="5" indent="0" algn="l" rtl="0">
              <a:spcBef>
                <a:spcPts val="500"/>
              </a:spcBef>
              <a:buClr>
                <a:schemeClr val="accent1"/>
              </a:buClr>
              <a:buSzPct val="70370"/>
              <a:buFont typeface="Noto Sans Symbols"/>
              <a:buNone/>
              <a:defRPr sz="27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657600" marR="0" lvl="6" indent="0" algn="l" rtl="0">
              <a:spcBef>
                <a:spcPts val="500"/>
              </a:spcBef>
              <a:buClr>
                <a:schemeClr val="accent1"/>
              </a:buClr>
              <a:buSzPct val="70370"/>
              <a:buFont typeface="Noto Sans Symbols"/>
              <a:buNone/>
              <a:defRPr sz="27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267200" marR="0" lvl="7" indent="0" algn="l" rtl="0">
              <a:spcBef>
                <a:spcPts val="500"/>
              </a:spcBef>
              <a:buClr>
                <a:schemeClr val="accent1"/>
              </a:buClr>
              <a:buSzPct val="70370"/>
              <a:buFont typeface="Noto Sans Symbols"/>
              <a:buNone/>
              <a:defRPr sz="27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876800" marR="0" lvl="8" indent="0" algn="l" rtl="0">
              <a:spcBef>
                <a:spcPts val="500"/>
              </a:spcBef>
              <a:buClr>
                <a:schemeClr val="accent1"/>
              </a:buClr>
              <a:buSzPct val="70370"/>
              <a:buFont typeface="Noto Sans Symbols"/>
              <a:buNone/>
              <a:defRPr sz="27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312840" y="4133087"/>
            <a:ext cx="4400700" cy="15195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marL="0" marR="0" lvl="0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100" b="0" i="0" u="none" strike="noStrike" cap="non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09600" marR="0" lvl="1" indent="0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0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0" algn="l" rtl="0">
              <a:spcBef>
                <a:spcPts val="200"/>
              </a:spcBef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438400" marR="0" lvl="4" indent="0" algn="l" rtl="0">
              <a:spcBef>
                <a:spcPts val="200"/>
              </a:spcBef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048000" marR="0" lvl="5" indent="0" algn="l" rtl="0">
              <a:spcBef>
                <a:spcPts val="200"/>
              </a:spcBef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657600" marR="0" lvl="6" indent="0" algn="l" rtl="0">
              <a:spcBef>
                <a:spcPts val="200"/>
              </a:spcBef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267200" marR="0" lvl="7" indent="0" algn="l" rtl="0">
              <a:spcBef>
                <a:spcPts val="200"/>
              </a:spcBef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876800" marR="0" lvl="8" indent="0" algn="l" rtl="0">
              <a:spcBef>
                <a:spcPts val="200"/>
              </a:spcBef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dt" idx="10"/>
          </p:nvPr>
        </p:nvSpPr>
        <p:spPr>
          <a:xfrm>
            <a:off x="7996517" y="22449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/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0960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43840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048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6576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2672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8768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ftr" idx="11"/>
          </p:nvPr>
        </p:nvSpPr>
        <p:spPr>
          <a:xfrm>
            <a:off x="6188597" y="5724835"/>
            <a:ext cx="4658400" cy="3651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/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0960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43840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048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6576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2672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8768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6198794" y="224490"/>
            <a:ext cx="1776300" cy="365100"/>
          </a:xfrm>
          <a:prstGeom prst="rect">
            <a:avLst/>
          </a:prstGeom>
          <a:noFill/>
          <a:ln>
            <a:noFill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600" b="0" i="0" u="none" strike="noStrike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F15E"/>
            </a:gs>
            <a:gs pos="62000">
              <a:srgbClr val="90BA3F"/>
            </a:gs>
            <a:gs pos="100000">
              <a:srgbClr val="7FA03E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756560" y="0"/>
            <a:ext cx="13944469" cy="7116923"/>
            <a:chOff x="-645040" y="0"/>
            <a:chExt cx="10458613" cy="7116923"/>
          </a:xfrm>
        </p:grpSpPr>
        <p:grpSp>
          <p:nvGrpSpPr>
            <p:cNvPr id="7" name="Shape 7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8" name="Shape 8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9" name="Shape 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" name="Shape 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" name="Shape 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2" name="Shape 12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" name="Shape 1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" name="Shape 1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" name="Shape 1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6" name="Shape 16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7" name="Shape 1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8" name="Shape 1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" name="Shape 1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0" name="Shape 20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3" name="Shape 23"/>
            <p:cNvSpPr/>
            <p:nvPr/>
          </p:nvSpPr>
          <p:spPr>
            <a:xfrm>
              <a:off x="-11875" y="5035137"/>
              <a:ext cx="9144000" cy="117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3939"/>
                  </a:moveTo>
                  <a:cubicBezTo>
                    <a:pt x="6480" y="116969"/>
                    <a:pt x="12961" y="120000"/>
                    <a:pt x="21974" y="118787"/>
                  </a:cubicBezTo>
                  <a:cubicBezTo>
                    <a:pt x="30986" y="117575"/>
                    <a:pt x="42051" y="116161"/>
                    <a:pt x="54077" y="106666"/>
                  </a:cubicBezTo>
                  <a:cubicBezTo>
                    <a:pt x="66103" y="97171"/>
                    <a:pt x="83142" y="79595"/>
                    <a:pt x="94129" y="61818"/>
                  </a:cubicBezTo>
                  <a:cubicBezTo>
                    <a:pt x="105116" y="44040"/>
                    <a:pt x="116363" y="15757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-11875" y="3467594"/>
              <a:ext cx="9144000" cy="89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3454" y="101199"/>
                    <a:pt x="6909" y="82399"/>
                    <a:pt x="13714" y="63999"/>
                  </a:cubicBezTo>
                  <a:cubicBezTo>
                    <a:pt x="20519" y="45600"/>
                    <a:pt x="30181" y="18666"/>
                    <a:pt x="40831" y="9600"/>
                  </a:cubicBezTo>
                  <a:cubicBezTo>
                    <a:pt x="51480" y="533"/>
                    <a:pt x="64415" y="0"/>
                    <a:pt x="77610" y="9600"/>
                  </a:cubicBezTo>
                  <a:cubicBezTo>
                    <a:pt x="90805" y="19200"/>
                    <a:pt x="112805" y="57600"/>
                    <a:pt x="120000" y="6720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-23751" y="5640778"/>
              <a:ext cx="3004500" cy="121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44071" y="49705"/>
                    <a:pt x="88142" y="99411"/>
                    <a:pt x="120000" y="12000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-11875" y="5284519"/>
              <a:ext cx="9144000" cy="1478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3753" y="8112"/>
                    <a:pt x="7506" y="16224"/>
                    <a:pt x="14493" y="27951"/>
                  </a:cubicBezTo>
                  <a:cubicBezTo>
                    <a:pt x="21480" y="39678"/>
                    <a:pt x="31922" y="57670"/>
                    <a:pt x="41922" y="70361"/>
                  </a:cubicBezTo>
                  <a:cubicBezTo>
                    <a:pt x="51922" y="83052"/>
                    <a:pt x="64571" y="96224"/>
                    <a:pt x="74493" y="104096"/>
                  </a:cubicBezTo>
                  <a:cubicBezTo>
                    <a:pt x="84415" y="111967"/>
                    <a:pt x="95116" y="115180"/>
                    <a:pt x="101454" y="117590"/>
                  </a:cubicBezTo>
                  <a:cubicBezTo>
                    <a:pt x="107792" y="120000"/>
                    <a:pt x="109428" y="118875"/>
                    <a:pt x="112519" y="118554"/>
                  </a:cubicBezTo>
                  <a:cubicBezTo>
                    <a:pt x="115610" y="118232"/>
                    <a:pt x="117805" y="116947"/>
                    <a:pt x="120000" y="11566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2137558" y="5132119"/>
              <a:ext cx="6982800" cy="1719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2789" y="107226"/>
                    <a:pt x="5578" y="94453"/>
                    <a:pt x="9387" y="82715"/>
                  </a:cubicBezTo>
                  <a:cubicBezTo>
                    <a:pt x="13197" y="70978"/>
                    <a:pt x="18469" y="58273"/>
                    <a:pt x="22857" y="49574"/>
                  </a:cubicBezTo>
                  <a:cubicBezTo>
                    <a:pt x="27244" y="40874"/>
                    <a:pt x="29931" y="37007"/>
                    <a:pt x="35714" y="30517"/>
                  </a:cubicBezTo>
                  <a:cubicBezTo>
                    <a:pt x="41496" y="24027"/>
                    <a:pt x="52040" y="14913"/>
                    <a:pt x="57551" y="10632"/>
                  </a:cubicBezTo>
                  <a:cubicBezTo>
                    <a:pt x="63061" y="6352"/>
                    <a:pt x="63911" y="6490"/>
                    <a:pt x="68775" y="4833"/>
                  </a:cubicBezTo>
                  <a:cubicBezTo>
                    <a:pt x="73639" y="3176"/>
                    <a:pt x="81326" y="1380"/>
                    <a:pt x="86734" y="690"/>
                  </a:cubicBezTo>
                  <a:cubicBezTo>
                    <a:pt x="92142" y="0"/>
                    <a:pt x="101224" y="690"/>
                    <a:pt x="101224" y="690"/>
                  </a:cubicBezTo>
                  <a:lnTo>
                    <a:pt x="111632" y="690"/>
                  </a:lnTo>
                  <a:cubicBezTo>
                    <a:pt x="114523" y="966"/>
                    <a:pt x="117176" y="1933"/>
                    <a:pt x="118571" y="2347"/>
                  </a:cubicBezTo>
                  <a:cubicBezTo>
                    <a:pt x="119965" y="2761"/>
                    <a:pt x="119489" y="2623"/>
                    <a:pt x="120000" y="3176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 rot="1799950">
              <a:off x="2996126" y="2859221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 rot="1799950">
              <a:off x="3720026" y="4126047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 rot="1799950">
              <a:off x="3729553" y="1592396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rot="1799950">
              <a:off x="2977076" y="325572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rot="1799950">
              <a:off x="4462976" y="5383347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882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rot="1799498">
              <a:off x="-382400" y="4201422"/>
              <a:ext cx="1261519" cy="13881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084"/>
                  </a:moveTo>
                  <a:lnTo>
                    <a:pt x="5360" y="0"/>
                  </a:lnTo>
                  <a:lnTo>
                    <a:pt x="82305" y="0"/>
                  </a:lnTo>
                  <a:lnTo>
                    <a:pt x="120000" y="60000"/>
                  </a:lnTo>
                  <a:lnTo>
                    <a:pt x="82305" y="120000"/>
                  </a:lnTo>
                  <a:lnTo>
                    <a:pt x="70827" y="119970"/>
                  </a:lnTo>
                  <a:lnTo>
                    <a:pt x="0" y="9084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1799950">
              <a:off x="24327" y="5402398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rot="1799950">
              <a:off x="52903" y="2849697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 rot="1799950">
              <a:off x="776802" y="4126046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rot="1799950">
              <a:off x="1510227" y="5411922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1799950">
              <a:off x="1529278" y="2859221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1799950">
              <a:off x="795852" y="1563822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rot="1799950">
              <a:off x="6806128" y="4145097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1799950">
              <a:off x="7549078" y="5421448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 rot="1799950">
              <a:off x="7549078" y="2868747"/>
              <a:ext cx="1601440" cy="1388149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1799921">
              <a:off x="8306497" y="4055546"/>
              <a:ext cx="1243249" cy="13881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38242" y="0"/>
                  </a:lnTo>
                  <a:lnTo>
                    <a:pt x="45748" y="347"/>
                  </a:lnTo>
                  <a:lnTo>
                    <a:pt x="120000" y="114618"/>
                  </a:lnTo>
                  <a:lnTo>
                    <a:pt x="116307" y="120000"/>
                  </a:lnTo>
                  <a:lnTo>
                    <a:pt x="38242" y="12000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rot="1800143">
              <a:off x="8306711" y="1511530"/>
              <a:ext cx="1241910" cy="13888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25"/>
                  </a:moveTo>
                  <a:lnTo>
                    <a:pt x="38289" y="50"/>
                  </a:lnTo>
                  <a:lnTo>
                    <a:pt x="46575" y="0"/>
                  </a:lnTo>
                  <a:lnTo>
                    <a:pt x="120000" y="114391"/>
                  </a:lnTo>
                  <a:lnTo>
                    <a:pt x="116450" y="120000"/>
                  </a:lnTo>
                  <a:lnTo>
                    <a:pt x="38289" y="120000"/>
                  </a:lnTo>
                  <a:lnTo>
                    <a:pt x="0" y="60025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5" name="Shape 45"/>
          <p:cNvSpPr/>
          <p:nvPr/>
        </p:nvSpPr>
        <p:spPr>
          <a:xfrm>
            <a:off x="609600" y="333487"/>
            <a:ext cx="10972800" cy="618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6081656" y="-21511"/>
            <a:ext cx="4905600" cy="699300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6198794" y="-21509"/>
            <a:ext cx="4673700" cy="6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391320" y="1027663"/>
            <a:ext cx="9366300" cy="11433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ct val="35849"/>
              <a:buFont typeface="Century Gothic"/>
              <a:buNone/>
              <a:defRPr sz="53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ct val="79166"/>
              <a:buNone/>
              <a:defRPr sz="2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ct val="79166"/>
              <a:buNone/>
              <a:defRPr sz="2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ct val="79166"/>
              <a:buNone/>
              <a:defRPr sz="2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ct val="79166"/>
              <a:buNone/>
              <a:defRPr sz="2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ct val="79166"/>
              <a:buNone/>
              <a:defRPr sz="2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ct val="79166"/>
              <a:buNone/>
              <a:defRPr sz="2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ct val="79166"/>
              <a:buNone/>
              <a:defRPr sz="2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ct val="79166"/>
              <a:buNone/>
              <a:defRPr sz="2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391322" y="2323651"/>
            <a:ext cx="9036300" cy="3508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marL="457200" marR="0" lvl="0" indent="-215900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○"/>
              <a:defRPr sz="3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50900" marR="0" lvl="1" indent="-241300" algn="l" rtl="0">
              <a:spcBef>
                <a:spcPts val="600"/>
              </a:spcBef>
              <a:buClr>
                <a:schemeClr val="accent1"/>
              </a:buClr>
              <a:buSzPct val="75862"/>
              <a:buFont typeface="Noto Sans Symbols"/>
              <a:buChar char="○"/>
              <a:defRPr sz="2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-177800" algn="l" rtl="0">
              <a:spcBef>
                <a:spcPts val="500"/>
              </a:spcBef>
              <a:buClr>
                <a:schemeClr val="accent1"/>
              </a:buClr>
              <a:buSzPct val="74074"/>
              <a:buFont typeface="Noto Sans Symbols"/>
              <a:buChar char="○"/>
              <a:defRPr sz="27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498600" marR="0" lvl="3" indent="-203200" algn="l" rtl="0">
              <a:spcBef>
                <a:spcPts val="500"/>
              </a:spcBef>
              <a:buClr>
                <a:schemeClr val="accent1"/>
              </a:buClr>
              <a:buSzPct val="75000"/>
              <a:buFont typeface="Noto Sans Symbols"/>
              <a:buChar char="○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65300" marR="0" lvl="4" indent="-203200" algn="l" rtl="0">
              <a:spcBef>
                <a:spcPts val="400"/>
              </a:spcBef>
              <a:buClr>
                <a:schemeClr val="accent1"/>
              </a:buClr>
              <a:buSzPct val="76190"/>
              <a:buFont typeface="Noto Sans Symbols"/>
              <a:buChar char="○"/>
              <a:defRPr sz="21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19300" marR="0" lvl="5" indent="-215900" algn="l" rtl="0">
              <a:spcBef>
                <a:spcPts val="400"/>
              </a:spcBef>
              <a:buClr>
                <a:schemeClr val="accent1"/>
              </a:buClr>
              <a:buSzPct val="73684"/>
              <a:buFont typeface="Noto Sans Symbols"/>
              <a:buChar char="○"/>
              <a:defRPr sz="1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86000" marR="0" lvl="6" indent="-215900" algn="l" rtl="0">
              <a:spcBef>
                <a:spcPts val="400"/>
              </a:spcBef>
              <a:buClr>
                <a:schemeClr val="accent1"/>
              </a:buClr>
              <a:buSzPct val="73684"/>
              <a:buFont typeface="Noto Sans Symbols"/>
              <a:buChar char="○"/>
              <a:defRPr sz="1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65400" marR="0" lvl="7" indent="-228600" algn="l" rtl="0">
              <a:spcBef>
                <a:spcPts val="400"/>
              </a:spcBef>
              <a:buClr>
                <a:schemeClr val="accent1"/>
              </a:buClr>
              <a:buSzPct val="73684"/>
              <a:buFont typeface="Noto Sans Symbols"/>
              <a:buChar char="○"/>
              <a:defRPr sz="1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832100" marR="0" lvl="8" indent="-215900" algn="l" rtl="0">
              <a:spcBef>
                <a:spcPts val="400"/>
              </a:spcBef>
              <a:buClr>
                <a:schemeClr val="accent1"/>
              </a:buClr>
              <a:buSzPct val="73684"/>
              <a:buFont typeface="Noto Sans Symbols"/>
              <a:buChar char="○"/>
              <a:defRPr sz="1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7996517" y="22449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/>
          <a:lstStyle>
            <a:lvl1pPr marL="0" marR="0" lvl="0" indent="0" algn="r" rtl="0">
              <a:spcBef>
                <a:spcPts val="0"/>
              </a:spcBef>
              <a:buSzPct val="118750"/>
              <a:buNone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09600" marR="0" lvl="1" indent="0" algn="l" rtl="0">
              <a:spcBef>
                <a:spcPts val="0"/>
              </a:spcBef>
              <a:buSzPct val="79166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0" algn="l" rtl="0">
              <a:spcBef>
                <a:spcPts val="0"/>
              </a:spcBef>
              <a:buSzPct val="79166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0" algn="l" rtl="0">
              <a:spcBef>
                <a:spcPts val="0"/>
              </a:spcBef>
              <a:buSzPct val="79166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438400" marR="0" lvl="4" indent="0" algn="l" rtl="0">
              <a:spcBef>
                <a:spcPts val="0"/>
              </a:spcBef>
              <a:buSzPct val="79166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048000" marR="0" lvl="5" indent="0" algn="l" rtl="0">
              <a:spcBef>
                <a:spcPts val="0"/>
              </a:spcBef>
              <a:buSzPct val="79166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657600" marR="0" lvl="6" indent="0" algn="l" rtl="0">
              <a:spcBef>
                <a:spcPts val="0"/>
              </a:spcBef>
              <a:buSzPct val="79166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267200" marR="0" lvl="7" indent="0" algn="l" rtl="0">
              <a:spcBef>
                <a:spcPts val="0"/>
              </a:spcBef>
              <a:buSzPct val="79166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876800" marR="0" lvl="8" indent="0" algn="l" rtl="0">
              <a:spcBef>
                <a:spcPts val="0"/>
              </a:spcBef>
              <a:buSzPct val="79166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6188597" y="5852160"/>
            <a:ext cx="4669500" cy="3651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/>
          <a:lstStyle>
            <a:lvl1pPr marL="0" marR="0" lvl="0" indent="0" algn="r" rtl="0">
              <a:spcBef>
                <a:spcPts val="0"/>
              </a:spcBef>
              <a:buSzPct val="118750"/>
              <a:buNone/>
              <a:defRPr sz="16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09600" marR="0" lvl="1" indent="0" algn="l" rtl="0">
              <a:spcBef>
                <a:spcPts val="0"/>
              </a:spcBef>
              <a:buSzPct val="79166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marR="0" lvl="2" indent="0" algn="l" rtl="0">
              <a:spcBef>
                <a:spcPts val="0"/>
              </a:spcBef>
              <a:buSzPct val="79166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0" algn="l" rtl="0">
              <a:spcBef>
                <a:spcPts val="0"/>
              </a:spcBef>
              <a:buSzPct val="79166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438400" marR="0" lvl="4" indent="0" algn="l" rtl="0">
              <a:spcBef>
                <a:spcPts val="0"/>
              </a:spcBef>
              <a:buSzPct val="79166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048000" marR="0" lvl="5" indent="0" algn="l" rtl="0">
              <a:spcBef>
                <a:spcPts val="0"/>
              </a:spcBef>
              <a:buSzPct val="79166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657600" marR="0" lvl="6" indent="0" algn="l" rtl="0">
              <a:spcBef>
                <a:spcPts val="0"/>
              </a:spcBef>
              <a:buSzPct val="79166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267200" marR="0" lvl="7" indent="0" algn="l" rtl="0">
              <a:spcBef>
                <a:spcPts val="0"/>
              </a:spcBef>
              <a:buSzPct val="79166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876800" marR="0" lvl="8" indent="0" algn="l" rtl="0">
              <a:spcBef>
                <a:spcPts val="0"/>
              </a:spcBef>
              <a:buSzPct val="79166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198794" y="224490"/>
            <a:ext cx="1776300" cy="365100"/>
          </a:xfrm>
          <a:prstGeom prst="rect">
            <a:avLst/>
          </a:prstGeom>
          <a:noFill/>
          <a:ln>
            <a:noFill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600" b="0" i="0" u="none" strike="noStrike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location/package-summary.html" TargetMode="External"/><Relationship Id="rId4" Type="http://schemas.openxmlformats.org/officeDocument/2006/relationships/hyperlink" Target="https://developer.android.com/reference/android/location/LocationManager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location/LocationManager.html" TargetMode="External"/><Relationship Id="rId4" Type="http://schemas.openxmlformats.org/officeDocument/2006/relationships/hyperlink" Target="https://developer.android.com/reference/android/location/LocationProvider.html" TargetMode="External"/><Relationship Id="rId5" Type="http://schemas.openxmlformats.org/officeDocument/2006/relationships/hyperlink" Target="https://developer.android.com/reference/android/content/Inten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google/play-services/index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com/google/android/gms/maps/MapView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com/google/android/gms/maps/MapView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ctrTitle"/>
          </p:nvPr>
        </p:nvSpPr>
        <p:spPr>
          <a:xfrm>
            <a:off x="5779550" y="1316875"/>
            <a:ext cx="5476500" cy="93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 i="0" u="none" strike="noStrike" cap="none">
                <a:latin typeface="Calibri"/>
                <a:ea typeface="Calibri"/>
                <a:cs typeface="Calibri"/>
                <a:sym typeface="Calibri"/>
              </a:rPr>
              <a:t>Android Course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subTitle" idx="1"/>
          </p:nvPr>
        </p:nvSpPr>
        <p:spPr>
          <a:xfrm>
            <a:off x="6311153" y="4421080"/>
            <a:ext cx="4413300" cy="126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and Maps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718300" y="788250"/>
            <a:ext cx="10022100" cy="114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latin typeface="Calibri"/>
                <a:ea typeface="Calibri"/>
                <a:cs typeface="Calibri"/>
                <a:sym typeface="Calibri"/>
              </a:rPr>
              <a:t>Challenges in Determining User Location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211197" y="1931551"/>
            <a:ext cx="9036300" cy="35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lvl="0" indent="-228600" rtl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99166"/>
              <a:buFont typeface="Arial"/>
              <a:buChar char="•"/>
            </a:pPr>
            <a:r>
              <a:rPr lang="en-US" sz="238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movement</a:t>
            </a:r>
          </a:p>
          <a:p>
            <a:pPr marL="0" lvl="0" indent="0" rtl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Because the user location changes, you must account for movement by re-        estimating user location every so often.</a:t>
            </a:r>
          </a:p>
          <a:p>
            <a:pPr marL="228600" lvl="0" indent="-228600" rtl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99166"/>
              <a:buFont typeface="Arial"/>
              <a:buChar char="•"/>
            </a:pPr>
            <a:r>
              <a:rPr lang="en-US" sz="238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Varying accuracy</a:t>
            </a:r>
            <a:r>
              <a:rPr lang="en-US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estimates coming from each location source are not consistent in their accuracy. A location obtained 10 seconds ago from one source might be more accurate than the newest location from another or same source.</a:t>
            </a: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buNone/>
            </a:pPr>
            <a:endParaRPr sz="23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11683199" y="6395975"/>
            <a:ext cx="508800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fld>
            <a:endParaRPr lang="en-US" sz="120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6289425" y="0"/>
            <a:ext cx="4468200" cy="4788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dirty="0" smtClean="0">
                <a:solidFill>
                  <a:schemeClr val="lt1"/>
                </a:solidFill>
              </a:rPr>
              <a:t>Android Course - 2018 - Malik Abualzait</a:t>
            </a:r>
            <a:endParaRPr lang="en-US"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1391320" y="1027663"/>
            <a:ext cx="9366300" cy="114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1391322" y="2323651"/>
            <a:ext cx="9036300" cy="35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Practical Work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11683199" y="6395975"/>
            <a:ext cx="508800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</a:t>
            </a:fld>
            <a:endParaRPr lang="en-US" sz="120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6289425" y="0"/>
            <a:ext cx="4468200" cy="4788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dirty="0" smtClean="0">
                <a:solidFill>
                  <a:schemeClr val="lt1"/>
                </a:solidFill>
              </a:rPr>
              <a:t>Android Course - 2018 - Malik Abualzait</a:t>
            </a:r>
            <a:endParaRPr lang="en-US"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226320" y="839538"/>
            <a:ext cx="9366300" cy="114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latin typeface="Calibri"/>
                <a:ea typeface="Calibri"/>
                <a:cs typeface="Calibri"/>
                <a:sym typeface="Calibri"/>
              </a:rPr>
              <a:t>Location Services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391322" y="2323651"/>
            <a:ext cx="9036300" cy="35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package </a:t>
            </a:r>
            <a:r>
              <a:rPr lang="en-US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android.location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the Google Location Services APIs.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part of Google Play Services.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central component of the location framework is the </a:t>
            </a:r>
            <a:r>
              <a:rPr lang="en-US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LocationManager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system service.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6289425" y="0"/>
            <a:ext cx="4468200" cy="4788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Android Course - 2018 - Malik Abualzait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11683199" y="6395975"/>
            <a:ext cx="508800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fld>
            <a:endParaRPr lang="en-US" sz="120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061320" y="736938"/>
            <a:ext cx="9366300" cy="114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latin typeface="Calibri"/>
                <a:ea typeface="Calibri"/>
                <a:cs typeface="Calibri"/>
                <a:sym typeface="Calibri"/>
              </a:rPr>
              <a:t>Location Services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34797" y="1674601"/>
            <a:ext cx="9036300" cy="35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your application has a </a:t>
            </a:r>
            <a:r>
              <a:rPr lang="en-US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LocationManager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your application is able to do three things: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for the list of all </a:t>
            </a:r>
            <a:r>
              <a:rPr lang="en-US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LocationProvider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for the last known user location.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Register/unregister for periodic updates of the user's current location from a location provider (specified either by criteria or name).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Register/unregister for a given </a:t>
            </a:r>
            <a:r>
              <a:rPr lang="en-US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Intent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to be fired if the device comes within a given proximity (specified by radius in meters) of a given lat/long.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11683199" y="6395975"/>
            <a:ext cx="508800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fld>
            <a:endParaRPr lang="en-US" sz="120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6289425" y="0"/>
            <a:ext cx="4468200" cy="4788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dirty="0" smtClean="0">
                <a:solidFill>
                  <a:schemeClr val="lt1"/>
                </a:solidFill>
              </a:rPr>
              <a:t>Android Course - 2018 - Malik Abualzait</a:t>
            </a:r>
            <a:endParaRPr lang="en-US"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826945" y="702738"/>
            <a:ext cx="9366300" cy="114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latin typeface="Calibri"/>
                <a:ea typeface="Calibri"/>
                <a:cs typeface="Calibri"/>
                <a:sym typeface="Calibri"/>
              </a:rPr>
              <a:t>Google Maps Android API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6947" y="1846051"/>
            <a:ext cx="9036300" cy="35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maps to your app that are based on Google Maps data to your applications.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API automatically handles access to Google Maps servers, data downloading, map display, and touch gestures on the map.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also use API calls to add markers, polygons and overlays, and to change the user's view of a particular map area.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buNone/>
            </a:pPr>
            <a:endParaRPr/>
          </a:p>
        </p:txBody>
      </p:sp>
      <p:sp>
        <p:nvSpPr>
          <p:cNvPr id="283" name="Shape 283"/>
          <p:cNvSpPr txBox="1"/>
          <p:nvPr/>
        </p:nvSpPr>
        <p:spPr>
          <a:xfrm>
            <a:off x="11683199" y="6395975"/>
            <a:ext cx="508800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fld>
            <a:endParaRPr lang="en-US" sz="120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6289425" y="0"/>
            <a:ext cx="4468200" cy="4788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dirty="0" smtClean="0">
                <a:solidFill>
                  <a:schemeClr val="lt1"/>
                </a:solidFill>
              </a:rPr>
              <a:t>Android Course - 2018 - Malik Abualzait</a:t>
            </a:r>
            <a:endParaRPr lang="en-US"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826945" y="702738"/>
            <a:ext cx="9366300" cy="114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Cont...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156947" y="1846051"/>
            <a:ext cx="9036300" cy="35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lvl="0" indent="-215265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Google Maps Android APIs are not included in the Android platform, but are available on any device with the Google Play Store running Android 2.2 or higher, through </a:t>
            </a:r>
            <a:r>
              <a:rPr lang="en-US" sz="259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Google Play services</a:t>
            </a: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28600" lvl="0" indent="-215265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integrate Google Maps into your app, you need to install the Google Play services libraries for your Android SDK.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buNone/>
            </a:pPr>
            <a:endParaRPr/>
          </a:p>
        </p:txBody>
      </p:sp>
      <p:sp>
        <p:nvSpPr>
          <p:cNvPr id="291" name="Shape 291"/>
          <p:cNvSpPr txBox="1"/>
          <p:nvPr/>
        </p:nvSpPr>
        <p:spPr>
          <a:xfrm>
            <a:off x="11683199" y="6395975"/>
            <a:ext cx="508800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fld>
            <a:endParaRPr lang="en-US" sz="120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6289425" y="0"/>
            <a:ext cx="4468200" cy="4788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dirty="0" smtClean="0">
                <a:solidFill>
                  <a:schemeClr val="lt1"/>
                </a:solidFill>
              </a:rPr>
              <a:t>Android Course - 2018 - Malik Abualzait</a:t>
            </a:r>
            <a:endParaRPr lang="en-US"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895370" y="736938"/>
            <a:ext cx="9366300" cy="114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latin typeface="Calibri"/>
                <a:ea typeface="Calibri"/>
                <a:cs typeface="Calibri"/>
                <a:sym typeface="Calibri"/>
              </a:rPr>
              <a:t>Mapviews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1225372" y="2102151"/>
            <a:ext cx="9036300" cy="35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key class in the Google Maps Android API is </a:t>
            </a:r>
            <a:r>
              <a:rPr lang="en-US" sz="259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MapView</a:t>
            </a: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 </a:t>
            </a:r>
            <a:r>
              <a:rPr lang="en-US" sz="259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MapView</a:t>
            </a: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displays a map with data obtained from the Google Maps service.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</a:t>
            </a:r>
            <a:r>
              <a:rPr lang="en-US" sz="259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MapView</a:t>
            </a: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has focus, it will capture keypresses and touch gestures to pan and zoom the map automatically.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including handling network requests for additional maps tiles.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None/>
            </a:pP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11683199" y="6395975"/>
            <a:ext cx="508800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fld>
            <a:endParaRPr lang="en-US" sz="120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6289425" y="0"/>
            <a:ext cx="4468200" cy="4788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dirty="0" smtClean="0">
                <a:solidFill>
                  <a:schemeClr val="lt1"/>
                </a:solidFill>
              </a:rPr>
              <a:t>Android Course - 2018 - Malik Abualzait</a:t>
            </a:r>
            <a:endParaRPr lang="en-US"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826945" y="702738"/>
            <a:ext cx="9366300" cy="114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Cont...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1156947" y="1846051"/>
            <a:ext cx="9036300" cy="35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lvl="0" indent="-22860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Arial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It also provides all of the UI elements necessary for users to control the map.</a:t>
            </a:r>
          </a:p>
          <a:p>
            <a:pPr marL="228600" lvl="0" indent="-22860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Arial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application can also use </a:t>
            </a:r>
            <a:r>
              <a:rPr lang="en-US" sz="259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MapView</a:t>
            </a: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class methods to control the map programmatically and draw a number of overlays on top of the map.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buNone/>
            </a:pPr>
            <a:endParaRPr sz="2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11683199" y="6395975"/>
            <a:ext cx="508800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fld>
            <a:endParaRPr lang="en-US" sz="120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6289425" y="0"/>
            <a:ext cx="4468200" cy="4788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dirty="0" smtClean="0">
                <a:solidFill>
                  <a:schemeClr val="lt1"/>
                </a:solidFill>
              </a:rPr>
              <a:t>Android Course - 2018 - Malik Abualzait</a:t>
            </a:r>
            <a:endParaRPr lang="en-US"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775620" y="788238"/>
            <a:ext cx="9366300" cy="114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latin typeface="Calibri"/>
                <a:ea typeface="Calibri"/>
                <a:cs typeface="Calibri"/>
                <a:sym typeface="Calibri"/>
              </a:rPr>
              <a:t>Location Strategies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1271622" y="1931551"/>
            <a:ext cx="9036300" cy="35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automatically handles location providers, user movement, and location accuracy.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It also handles location update scheduling based on power consumption parameters you provide.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In most cases, you'll get better battery performance, as well as more appropriate accuracy, by using the Location Services API.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11683199" y="6395975"/>
            <a:ext cx="508800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fld>
            <a:endParaRPr lang="en-US" sz="120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6289425" y="0"/>
            <a:ext cx="4468200" cy="4788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dirty="0" smtClean="0">
                <a:solidFill>
                  <a:schemeClr val="lt1"/>
                </a:solidFill>
              </a:rPr>
              <a:t>Android Course - 2018 - Malik Abualzait</a:t>
            </a:r>
            <a:endParaRPr lang="en-US"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718300" y="788250"/>
            <a:ext cx="10022100" cy="114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latin typeface="Calibri"/>
                <a:ea typeface="Calibri"/>
                <a:cs typeface="Calibri"/>
                <a:sym typeface="Calibri"/>
              </a:rPr>
              <a:t>Challenges in Determining User Location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1211197" y="1931551"/>
            <a:ext cx="9036300" cy="35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several reasons why a location reading (regardless of the source) can contain errors and be inaccurate. Some sources of error in the user location include: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•"/>
            </a:pPr>
            <a:r>
              <a:rPr lang="en-US" sz="23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Multitude of location sources</a:t>
            </a: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GPS, Cell-ID, and Wi-Fi can each provide a clue to users location. Determining which to use and trust is a matter of trade-offs in accuracy, speed, and battery-efficiency.</a:t>
            </a: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buNone/>
            </a:pPr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11683199" y="6395975"/>
            <a:ext cx="508800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fld>
            <a:endParaRPr lang="en-US" sz="120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6289425" y="0"/>
            <a:ext cx="4468200" cy="4788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dirty="0" smtClean="0">
                <a:solidFill>
                  <a:schemeClr val="lt1"/>
                </a:solidFill>
              </a:rPr>
              <a:t>Android Course - 2018 - Malik Abualzait</a:t>
            </a:r>
            <a:endParaRPr lang="en-US"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Macintosh PowerPoint</Application>
  <PresentationFormat>Widescreen</PresentationFormat>
  <Paragraphs>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Noto Sans Symbols</vt:lpstr>
      <vt:lpstr>Austin</vt:lpstr>
      <vt:lpstr>Android Course</vt:lpstr>
      <vt:lpstr>Location Services</vt:lpstr>
      <vt:lpstr>Location Services</vt:lpstr>
      <vt:lpstr>Google Maps Android API</vt:lpstr>
      <vt:lpstr>Cont...</vt:lpstr>
      <vt:lpstr>Mapviews</vt:lpstr>
      <vt:lpstr>Cont...</vt:lpstr>
      <vt:lpstr>Location Strategies</vt:lpstr>
      <vt:lpstr>Challenges in Determining User Location</vt:lpstr>
      <vt:lpstr>Challenges in Determining User Location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Course</dc:title>
  <cp:lastModifiedBy>Malik Abualzait</cp:lastModifiedBy>
  <cp:revision>1</cp:revision>
  <dcterms:modified xsi:type="dcterms:W3CDTF">2018-07-02T06:03:56Z</dcterms:modified>
</cp:coreProperties>
</file>