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8ca01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8ca01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8ca01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8ca01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8ca01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8ca01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第一份HTML5文件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47250"/>
            <a:ext cx="85206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50" y="677000"/>
            <a:ext cx="6736877" cy="37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84875"/>
            <a:ext cx="85206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75" y="791150"/>
            <a:ext cx="6527227" cy="36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684875"/>
            <a:ext cx="85206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475" y="881425"/>
            <a:ext cx="6334598" cy="3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