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895f54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895f54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895f545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895f54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895f54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895f54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895f54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895f54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8d366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8d366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d3664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8d3664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8d3664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8d3664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8d3664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8d3664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8d3664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8d3664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8d3664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8d3664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895f54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895f5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8d36647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8d3664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8d3664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8d3664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895f54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895f54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895f54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895f54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895f54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895f54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895f54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895f54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895f54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895f54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895f54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895f54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895f54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895f54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linux</a:t>
            </a:r>
            <a:r>
              <a:rPr lang="zh-TW"/>
              <a:t>實戰作業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433275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25" y="588150"/>
            <a:ext cx="6801326" cy="38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461250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75" y="601800"/>
            <a:ext cx="7004251" cy="39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48920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63" y="671425"/>
            <a:ext cx="6604877" cy="3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461250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975" y="691863"/>
            <a:ext cx="6684048" cy="37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608850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87" y="765662"/>
            <a:ext cx="6421627" cy="361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573050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75" y="692738"/>
            <a:ext cx="6680952" cy="37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559075"/>
            <a:ext cx="85206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150" y="780100"/>
            <a:ext cx="6513226" cy="3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405325"/>
            <a:ext cx="8520600" cy="4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25" y="642950"/>
            <a:ext cx="6715123" cy="37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48920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50" y="692300"/>
            <a:ext cx="6682502" cy="3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573050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75" y="726800"/>
            <a:ext cx="6541200" cy="3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61250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63" y="615400"/>
            <a:ext cx="6955877" cy="39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461250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25" y="671675"/>
            <a:ext cx="6755827" cy="3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545100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25" y="716313"/>
            <a:ext cx="6597101" cy="37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73050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50" y="746913"/>
            <a:ext cx="6485275" cy="3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545100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740775"/>
            <a:ext cx="6698026" cy="3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503175"/>
            <a:ext cx="8520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25" y="727225"/>
            <a:ext cx="6558274" cy="3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503175"/>
            <a:ext cx="8520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75" y="768725"/>
            <a:ext cx="6653002" cy="37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61250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5" y="675349"/>
            <a:ext cx="6541200" cy="36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377375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00" y="559075"/>
            <a:ext cx="6918576" cy="38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433275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621100"/>
            <a:ext cx="6834725" cy="3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