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40"/>
  </p:notesMasterIdLst>
  <p:handoutMasterIdLst>
    <p:handoutMasterId r:id="rId41"/>
  </p:handoutMasterIdLst>
  <p:sldIdLst>
    <p:sldId id="283" r:id="rId35"/>
    <p:sldId id="290" r:id="rId36"/>
    <p:sldId id="291" r:id="rId37"/>
    <p:sldId id="292" r:id="rId38"/>
    <p:sldId id="257" r:id="rId3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2"/>
            <p14:sldId id="257"/>
          </p14:sldIdLst>
        </p14:section>
      </p14:sectionLst>
    </p:ext>
    <p:ext uri="{EFAFB233-063F-42B5-8137-9DF3F51BA10A}">
      <p15:sldGuideLst xmlns:p15="http://schemas.microsoft.com/office/powerpoint/2012/main" xmlns="">
        <p15:guide id="1" orient="horz" pos="2203">
          <p15:clr>
            <a:srgbClr val="A4A3A4"/>
          </p15:clr>
        </p15:guide>
        <p15:guide id="2" pos="3917">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DC3C00"/>
    <a:srgbClr val="00205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p:scale>
          <a:sx n="114" d="100"/>
          <a:sy n="114" d="100"/>
        </p:scale>
        <p:origin x="-264" y="-42"/>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commentAuthors" Target="commentAuthor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presProps" Target="presProps.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tableStyles" Target="tableStyles.xml"/><Relationship Id="rId20" Type="http://schemas.openxmlformats.org/officeDocument/2006/relationships/customXml" Target="../customXml/item20.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10/17/2019 9:57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10/17/2019 9:57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25.xml"/><Relationship Id="rId7" Type="http://schemas.openxmlformats.org/officeDocument/2006/relationships/image" Target="../media/image1.png"/><Relationship Id="rId2" Type="http://schemas.openxmlformats.org/officeDocument/2006/relationships/customXml" Target="../../customXml/item29.xml"/><Relationship Id="rId1" Type="http://schemas.openxmlformats.org/officeDocument/2006/relationships/customXml" Target="../../customXml/item5.xml"/><Relationship Id="rId6" Type="http://schemas.openxmlformats.org/officeDocument/2006/relationships/slideMaster" Target="../slideMasters/slideMaster1.xml"/><Relationship Id="rId5" Type="http://schemas.openxmlformats.org/officeDocument/2006/relationships/customXml" Target="../../customXml/item20.xml"/><Relationship Id="rId4" Type="http://schemas.openxmlformats.org/officeDocument/2006/relationships/customXml" Target="../../customXml/item18.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2.xml"/><Relationship Id="rId7" Type="http://schemas.openxmlformats.org/officeDocument/2006/relationships/image" Target="../media/image1.png"/><Relationship Id="rId2" Type="http://schemas.openxmlformats.org/officeDocument/2006/relationships/customXml" Target="../../customXml/item16.xml"/><Relationship Id="rId1" Type="http://schemas.openxmlformats.org/officeDocument/2006/relationships/customXml" Target="../../customXml/item17.xml"/><Relationship Id="rId6" Type="http://schemas.openxmlformats.org/officeDocument/2006/relationships/slideMaster" Target="../slideMasters/slideMaster1.xml"/><Relationship Id="rId5" Type="http://schemas.openxmlformats.org/officeDocument/2006/relationships/customXml" Target="../../customXml/item11.xml"/><Relationship Id="rId4" Type="http://schemas.openxmlformats.org/officeDocument/2006/relationships/customXml" Target="../../customXml/item26.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1.xml"/><Relationship Id="rId7" Type="http://schemas.openxmlformats.org/officeDocument/2006/relationships/image" Target="../media/image2.png"/><Relationship Id="rId2" Type="http://schemas.openxmlformats.org/officeDocument/2006/relationships/customXml" Target="../../customXml/item22.xml"/><Relationship Id="rId1" Type="http://schemas.openxmlformats.org/officeDocument/2006/relationships/customXml" Target="../../customXml/item30.xml"/><Relationship Id="rId6" Type="http://schemas.openxmlformats.org/officeDocument/2006/relationships/slideMaster" Target="../slideMasters/slideMaster1.xml"/><Relationship Id="rId5" Type="http://schemas.openxmlformats.org/officeDocument/2006/relationships/customXml" Target="../../customXml/item7.xml"/><Relationship Id="rId4" Type="http://schemas.openxmlformats.org/officeDocument/2006/relationships/customXml" Target="../../customXml/item28.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627864"/>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p:txBody>
      </p:sp>
      <p:sp>
        <p:nvSpPr>
          <p:cNvPr id="6" name="Text Placeholder 4">
            <a:extLst>
              <a:ext uri="{FF2B5EF4-FFF2-40B4-BE49-F238E27FC236}">
                <a16:creationId xmlns:a16="http://schemas.microsoft.com/office/drawing/2014/main" xmlns="" id="{8EC963CD-79D9-443F-A2E1-452FB96750FC}"/>
              </a:ext>
            </a:extLst>
          </p:cNvPr>
          <p:cNvSpPr>
            <a:spLocks noGrp="1"/>
          </p:cNvSpPr>
          <p:nvPr>
            <p:ph type="body" sz="quarter" idx="11"/>
          </p:nvPr>
        </p:nvSpPr>
        <p:spPr>
          <a:xfrm>
            <a:off x="350837" y="4716462"/>
            <a:ext cx="11704320" cy="627864"/>
          </a:xfrm>
          <a:solidFill>
            <a:schemeClr val="tx1">
              <a:lumMod val="75000"/>
            </a:schemeClr>
          </a:solidFill>
        </p:spPr>
        <p:txBody>
          <a:bodyPr>
            <a:spAutoFit/>
          </a:bodyPr>
          <a:lstStyle>
            <a:lvl1pPr marL="0" indent="0">
              <a:spcBef>
                <a:spcPts val="600"/>
              </a:spcBef>
              <a:buNone/>
              <a:defRPr sz="3200">
                <a:solidFill>
                  <a:schemeClr val="bg1"/>
                </a:soli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16146499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lvl="1">
            <p:tnLst>
              <p:par>
                <p:cTn presetID="10"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tags" Target="../tags/tag8.xml"/><Relationship Id="rId42" Type="http://schemas.openxmlformats.org/officeDocument/2006/relationships/tags" Target="../tags/tag16.xml"/><Relationship Id="rId47" Type="http://schemas.openxmlformats.org/officeDocument/2006/relationships/tags" Target="../tags/tag21.xml"/><Relationship Id="rId50" Type="http://schemas.openxmlformats.org/officeDocument/2006/relationships/tags" Target="../tags/tag24.xml"/><Relationship Id="rId55" Type="http://schemas.openxmlformats.org/officeDocument/2006/relationships/tags" Target="../tags/tag29.xml"/><Relationship Id="rId63" Type="http://schemas.openxmlformats.org/officeDocument/2006/relationships/tags" Target="../tags/tag3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3.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6.xml"/><Relationship Id="rId37" Type="http://schemas.openxmlformats.org/officeDocument/2006/relationships/tags" Target="../tags/tag11.xml"/><Relationship Id="rId40" Type="http://schemas.openxmlformats.org/officeDocument/2006/relationships/tags" Target="../tags/tag14.xml"/><Relationship Id="rId45" Type="http://schemas.openxmlformats.org/officeDocument/2006/relationships/tags" Target="../tags/tag19.xml"/><Relationship Id="rId53" Type="http://schemas.openxmlformats.org/officeDocument/2006/relationships/tags" Target="../tags/tag27.xml"/><Relationship Id="rId58" Type="http://schemas.openxmlformats.org/officeDocument/2006/relationships/tags" Target="../tags/tag32.xml"/><Relationship Id="rId5" Type="http://schemas.openxmlformats.org/officeDocument/2006/relationships/slideLayout" Target="../slideLayouts/slideLayout5.xml"/><Relationship Id="rId61" Type="http://schemas.openxmlformats.org/officeDocument/2006/relationships/tags" Target="../tags/tag3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1.xml"/><Relationship Id="rId30" Type="http://schemas.openxmlformats.org/officeDocument/2006/relationships/tags" Target="../tags/tag4.xml"/><Relationship Id="rId35" Type="http://schemas.openxmlformats.org/officeDocument/2006/relationships/tags" Target="../tags/tag9.xml"/><Relationship Id="rId43" Type="http://schemas.openxmlformats.org/officeDocument/2006/relationships/tags" Target="../tags/tag17.xml"/><Relationship Id="rId48" Type="http://schemas.openxmlformats.org/officeDocument/2006/relationships/tags" Target="../tags/tag22.xml"/><Relationship Id="rId56" Type="http://schemas.openxmlformats.org/officeDocument/2006/relationships/tags" Target="../tags/tag30.xml"/><Relationship Id="rId64" Type="http://schemas.openxmlformats.org/officeDocument/2006/relationships/tags" Target="../tags/tag38.xml"/><Relationship Id="rId8" Type="http://schemas.openxmlformats.org/officeDocument/2006/relationships/slideLayout" Target="../slideLayouts/slideLayout8.xml"/><Relationship Id="rId51" Type="http://schemas.openxmlformats.org/officeDocument/2006/relationships/tags" Target="../tags/tag2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7.xml"/><Relationship Id="rId38" Type="http://schemas.openxmlformats.org/officeDocument/2006/relationships/tags" Target="../tags/tag12.xml"/><Relationship Id="rId46" Type="http://schemas.openxmlformats.org/officeDocument/2006/relationships/tags" Target="../tags/tag20.xml"/><Relationship Id="rId59" Type="http://schemas.openxmlformats.org/officeDocument/2006/relationships/tags" Target="../tags/tag33.xml"/><Relationship Id="rId20" Type="http://schemas.openxmlformats.org/officeDocument/2006/relationships/slideLayout" Target="../slideLayouts/slideLayout20.xml"/><Relationship Id="rId41" Type="http://schemas.openxmlformats.org/officeDocument/2006/relationships/tags" Target="../tags/tag15.xml"/><Relationship Id="rId54" Type="http://schemas.openxmlformats.org/officeDocument/2006/relationships/tags" Target="../tags/tag28.xml"/><Relationship Id="rId62" Type="http://schemas.openxmlformats.org/officeDocument/2006/relationships/tags" Target="../tags/tag3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2.xml"/><Relationship Id="rId36" Type="http://schemas.openxmlformats.org/officeDocument/2006/relationships/tags" Target="../tags/tag10.xml"/><Relationship Id="rId49" Type="http://schemas.openxmlformats.org/officeDocument/2006/relationships/tags" Target="../tags/tag23.xml"/><Relationship Id="rId57" Type="http://schemas.openxmlformats.org/officeDocument/2006/relationships/tags" Target="../tags/tag31.xml"/><Relationship Id="rId10" Type="http://schemas.openxmlformats.org/officeDocument/2006/relationships/slideLayout" Target="../slideLayouts/slideLayout10.xml"/><Relationship Id="rId31" Type="http://schemas.openxmlformats.org/officeDocument/2006/relationships/tags" Target="../tags/tag5.xml"/><Relationship Id="rId44" Type="http://schemas.openxmlformats.org/officeDocument/2006/relationships/tags" Target="../tags/tag18.xml"/><Relationship Id="rId52" Type="http://schemas.openxmlformats.org/officeDocument/2006/relationships/tags" Target="../tags/tag26.xml"/><Relationship Id="rId60" Type="http://schemas.openxmlformats.org/officeDocument/2006/relationships/tags" Target="../tags/tag34.xml"/><Relationship Id="rId65" Type="http://schemas.openxmlformats.org/officeDocument/2006/relationships/tags" Target="../tags/tag39.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tags" Target="../tags/tag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7"/>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8"/>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9"/>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0"/>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1"/>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2"/>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3"/>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4"/>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5"/>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6"/>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7"/>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8"/>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9"/>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0"/>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1"/>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2"/>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3"/>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4"/>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5"/>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6"/>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7"/>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8"/>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9"/>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0"/>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1"/>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2"/>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3"/>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4"/>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5"/>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6"/>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7"/>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8"/>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9"/>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0"/>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1"/>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2"/>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3"/>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4"/>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5"/>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210" r:id="rId23"/>
    <p:sldLayoutId id="2147484195"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smtClean="0">
                <a:solidFill>
                  <a:schemeClr val="bg1"/>
                </a:solidFill>
              </a:rPr>
              <a:t>Loops</a:t>
            </a:r>
            <a:r>
              <a:rPr lang="zh-TW" altLang="en-US" dirty="0" smtClean="0">
                <a:solidFill>
                  <a:schemeClr val="bg1"/>
                </a:solidFill>
              </a:rPr>
              <a:t> 迴圈</a:t>
            </a:r>
            <a:endParaRPr lang="en-US" dirty="0">
              <a:solidFill>
                <a:schemeClr val="bg1"/>
              </a:solidFill>
            </a:endParaRP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771FF43C-3797-4F1A-A72A-0876670676DE}"/>
              </a:ext>
            </a:extLst>
          </p:cNvPr>
          <p:cNvSpPr>
            <a:spLocks noGrp="1"/>
          </p:cNvSpPr>
          <p:nvPr>
            <p:ph type="title"/>
          </p:nvPr>
        </p:nvSpPr>
        <p:spPr/>
        <p:txBody>
          <a:bodyPr/>
          <a:lstStyle/>
          <a:p>
            <a:r>
              <a:rPr lang="en-US" sz="2800" dirty="0"/>
              <a:t>Loop through a </a:t>
            </a:r>
            <a:r>
              <a:rPr lang="en-US" sz="2800" dirty="0" smtClean="0"/>
              <a:t>collection</a:t>
            </a:r>
            <a:br>
              <a:rPr lang="en-US" sz="2800" dirty="0" smtClean="0"/>
            </a:br>
            <a:r>
              <a:rPr lang="zh-CN" altLang="en-US" sz="2800" dirty="0" smtClean="0"/>
              <a:t>循</a:t>
            </a:r>
            <a:r>
              <a:rPr lang="zh-TW" altLang="en-US" sz="2800" dirty="0" smtClean="0"/>
              <a:t>環</a:t>
            </a:r>
            <a:r>
              <a:rPr lang="zh-CN" altLang="en-US" sz="2800" dirty="0" smtClean="0"/>
              <a:t>遍</a:t>
            </a:r>
            <a:r>
              <a:rPr lang="zh-TW" altLang="en-US" sz="2800" dirty="0" smtClean="0"/>
              <a:t>歷</a:t>
            </a:r>
            <a:r>
              <a:rPr lang="zh-CN" altLang="en-US" sz="2800" dirty="0" smtClean="0"/>
              <a:t>集合</a:t>
            </a:r>
            <a:endParaRPr lang="en-US" sz="2800" dirty="0"/>
          </a:p>
        </p:txBody>
      </p:sp>
      <p:sp>
        <p:nvSpPr>
          <p:cNvPr id="9" name="Text Placeholder 8">
            <a:extLst>
              <a:ext uri="{FF2B5EF4-FFF2-40B4-BE49-F238E27FC236}">
                <a16:creationId xmlns:a16="http://schemas.microsoft.com/office/drawing/2014/main" xmlns="" id="{9911E8CE-86FE-46E6-AE45-216BD9D1848C}"/>
              </a:ext>
            </a:extLst>
          </p:cNvPr>
          <p:cNvSpPr>
            <a:spLocks noGrp="1"/>
          </p:cNvSpPr>
          <p:nvPr>
            <p:ph type="body" sz="quarter" idx="10"/>
          </p:nvPr>
        </p:nvSpPr>
        <p:spPr>
          <a:xfrm>
            <a:off x="365760" y="1371600"/>
            <a:ext cx="11704320" cy="2111347"/>
          </a:xfrm>
        </p:spPr>
        <p:txBody>
          <a:bodyPr/>
          <a:lstStyle/>
          <a:p>
            <a:r>
              <a:rPr lang="en-US" dirty="0"/>
              <a:t>for name in [</a:t>
            </a:r>
            <a:r>
              <a:rPr lang="en-US" dirty="0">
                <a:solidFill>
                  <a:srgbClr val="C00000"/>
                </a:solidFill>
              </a:rPr>
              <a:t>'Christopher'</a:t>
            </a:r>
            <a:r>
              <a:rPr lang="en-US" dirty="0"/>
              <a:t>, </a:t>
            </a:r>
            <a:r>
              <a:rPr lang="en-US" dirty="0">
                <a:solidFill>
                  <a:srgbClr val="C00000"/>
                </a:solidFill>
              </a:rPr>
              <a:t>'Susan'</a:t>
            </a:r>
            <a:r>
              <a:rPr lang="en-US" dirty="0"/>
              <a:t>]:</a:t>
            </a:r>
          </a:p>
          <a:p>
            <a:r>
              <a:rPr lang="en-US" dirty="0"/>
              <a:t>	print(name</a:t>
            </a:r>
            <a:r>
              <a:rPr lang="en-US" dirty="0" smtClean="0"/>
              <a:t>)</a:t>
            </a:r>
          </a:p>
          <a:p>
            <a:r>
              <a:rPr lang="en-US" dirty="0" smtClean="0"/>
              <a:t>/</a:t>
            </a:r>
            <a:r>
              <a:rPr lang="zh-TW" altLang="en-US" dirty="0" smtClean="0"/>
              <a:t>*利用</a:t>
            </a:r>
            <a:r>
              <a:rPr lang="en-US" altLang="zh-TW" dirty="0" smtClean="0"/>
              <a:t>for</a:t>
            </a:r>
            <a:r>
              <a:rPr lang="zh-TW" altLang="en-US" dirty="0" smtClean="0"/>
              <a:t>迴圈先列印出</a:t>
            </a:r>
            <a:r>
              <a:rPr lang="en-US" altLang="zh-TW" dirty="0" smtClean="0"/>
              <a:t>Christopher</a:t>
            </a:r>
            <a:r>
              <a:rPr lang="zh-TW" altLang="en-US" dirty="0" smtClean="0"/>
              <a:t>這個字串，再列印出</a:t>
            </a:r>
            <a:r>
              <a:rPr lang="en-US" altLang="zh-TW" dirty="0" smtClean="0"/>
              <a:t>Susan</a:t>
            </a:r>
            <a:r>
              <a:rPr lang="zh-TW" altLang="en-US" dirty="0" smtClean="0"/>
              <a:t>這個字串*</a:t>
            </a:r>
            <a:r>
              <a:rPr lang="en-US" altLang="zh-TW" dirty="0" smtClean="0"/>
              <a:t>/</a:t>
            </a:r>
            <a:endParaRPr lang="en-US" dirty="0"/>
          </a:p>
        </p:txBody>
      </p:sp>
      <p:sp>
        <p:nvSpPr>
          <p:cNvPr id="10" name="Text Placeholder 9">
            <a:extLst>
              <a:ext uri="{FF2B5EF4-FFF2-40B4-BE49-F238E27FC236}">
                <a16:creationId xmlns:a16="http://schemas.microsoft.com/office/drawing/2014/main" xmlns="" id="{EFE69663-10BD-4242-BA9E-4BC1308956DC}"/>
              </a:ext>
            </a:extLst>
          </p:cNvPr>
          <p:cNvSpPr>
            <a:spLocks noGrp="1"/>
          </p:cNvSpPr>
          <p:nvPr>
            <p:ph type="body" sz="quarter" idx="11"/>
          </p:nvPr>
        </p:nvSpPr>
        <p:spPr>
          <a:xfrm>
            <a:off x="350837" y="4716462"/>
            <a:ext cx="11704320" cy="1148007"/>
          </a:xfrm>
        </p:spPr>
        <p:txBody>
          <a:bodyPr/>
          <a:lstStyle/>
          <a:p>
            <a:r>
              <a:rPr lang="en-US" dirty="0"/>
              <a:t>Christopher</a:t>
            </a:r>
          </a:p>
          <a:p>
            <a:r>
              <a:rPr lang="en-US" dirty="0"/>
              <a:t>Susan</a:t>
            </a:r>
          </a:p>
        </p:txBody>
      </p:sp>
    </p:spTree>
    <p:extLst>
      <p:ext uri="{BB962C8B-B14F-4D97-AF65-F5344CB8AC3E}">
        <p14:creationId xmlns:p14="http://schemas.microsoft.com/office/powerpoint/2010/main" val="106942885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194E73-9BE2-4B5F-BA10-589B62FE07F3}"/>
              </a:ext>
            </a:extLst>
          </p:cNvPr>
          <p:cNvSpPr>
            <a:spLocks noGrp="1"/>
          </p:cNvSpPr>
          <p:nvPr>
            <p:ph type="title"/>
          </p:nvPr>
        </p:nvSpPr>
        <p:spPr/>
        <p:txBody>
          <a:bodyPr/>
          <a:lstStyle/>
          <a:p>
            <a:r>
              <a:rPr lang="en-US" sz="2800" dirty="0"/>
              <a:t>Looping a number of </a:t>
            </a:r>
            <a:r>
              <a:rPr lang="en-US" sz="2800" dirty="0" smtClean="0"/>
              <a:t>times</a:t>
            </a:r>
            <a:br>
              <a:rPr lang="en-US" sz="2800" dirty="0" smtClean="0"/>
            </a:br>
            <a:r>
              <a:rPr lang="zh-TW" altLang="en-US" sz="2800" dirty="0" smtClean="0"/>
              <a:t>循環若干</a:t>
            </a:r>
            <a:r>
              <a:rPr lang="zh-TW" altLang="en-US" sz="2800" dirty="0"/>
              <a:t>次</a:t>
            </a:r>
            <a:endParaRPr lang="en-US" sz="2800" dirty="0"/>
          </a:p>
        </p:txBody>
      </p:sp>
      <p:sp>
        <p:nvSpPr>
          <p:cNvPr id="3" name="Text Placeholder 2">
            <a:extLst>
              <a:ext uri="{FF2B5EF4-FFF2-40B4-BE49-F238E27FC236}">
                <a16:creationId xmlns:a16="http://schemas.microsoft.com/office/drawing/2014/main" xmlns="" id="{E6D6496F-7E3C-4625-BA48-56E766557B35}"/>
              </a:ext>
            </a:extLst>
          </p:cNvPr>
          <p:cNvSpPr>
            <a:spLocks noGrp="1"/>
          </p:cNvSpPr>
          <p:nvPr>
            <p:ph type="body" sz="quarter" idx="10"/>
          </p:nvPr>
        </p:nvSpPr>
        <p:spPr>
          <a:xfrm>
            <a:off x="365760" y="1371600"/>
            <a:ext cx="11704320" cy="1668149"/>
          </a:xfrm>
        </p:spPr>
        <p:txBody>
          <a:bodyPr/>
          <a:lstStyle/>
          <a:p>
            <a:r>
              <a:rPr lang="en-US" dirty="0"/>
              <a:t>for index in range(0, 2):</a:t>
            </a:r>
          </a:p>
          <a:p>
            <a:r>
              <a:rPr lang="en-US" dirty="0"/>
              <a:t>	print(index</a:t>
            </a:r>
            <a:r>
              <a:rPr lang="en-US" dirty="0" smtClean="0"/>
              <a:t>)</a:t>
            </a:r>
          </a:p>
          <a:p>
            <a:r>
              <a:rPr lang="en-US" dirty="0" smtClean="0"/>
              <a:t>/*</a:t>
            </a:r>
            <a:r>
              <a:rPr lang="zh-TW" altLang="en-US" dirty="0" smtClean="0"/>
              <a:t>利用</a:t>
            </a:r>
            <a:r>
              <a:rPr lang="en-US" altLang="zh-TW" dirty="0" smtClean="0"/>
              <a:t>for</a:t>
            </a:r>
            <a:r>
              <a:rPr lang="zh-TW" altLang="en-US" dirty="0" smtClean="0"/>
              <a:t>迴圈列印出起始值為</a:t>
            </a:r>
            <a:r>
              <a:rPr lang="en-US" altLang="zh-TW" dirty="0" smtClean="0"/>
              <a:t>0</a:t>
            </a:r>
            <a:r>
              <a:rPr lang="zh-TW" altLang="en-US" dirty="0" smtClean="0"/>
              <a:t>，目標值列印到第二個數字</a:t>
            </a:r>
            <a:r>
              <a:rPr lang="en-US" dirty="0" smtClean="0"/>
              <a:t>*/</a:t>
            </a:r>
            <a:endParaRPr lang="en-US" dirty="0"/>
          </a:p>
        </p:txBody>
      </p:sp>
      <p:sp>
        <p:nvSpPr>
          <p:cNvPr id="4" name="Text Placeholder 3">
            <a:extLst>
              <a:ext uri="{FF2B5EF4-FFF2-40B4-BE49-F238E27FC236}">
                <a16:creationId xmlns:a16="http://schemas.microsoft.com/office/drawing/2014/main" xmlns="" id="{5638743C-B7E2-450E-9138-61593AEDA7A8}"/>
              </a:ext>
            </a:extLst>
          </p:cNvPr>
          <p:cNvSpPr>
            <a:spLocks noGrp="1"/>
          </p:cNvSpPr>
          <p:nvPr>
            <p:ph type="body" sz="quarter" idx="11"/>
          </p:nvPr>
        </p:nvSpPr>
        <p:spPr>
          <a:xfrm>
            <a:off x="350837" y="4716462"/>
            <a:ext cx="11704320" cy="1148007"/>
          </a:xfrm>
        </p:spPr>
        <p:txBody>
          <a:bodyPr/>
          <a:lstStyle/>
          <a:p>
            <a:r>
              <a:rPr lang="en-US" dirty="0"/>
              <a:t>0</a:t>
            </a:r>
          </a:p>
          <a:p>
            <a:r>
              <a:rPr lang="en-US" dirty="0"/>
              <a:t>1</a:t>
            </a:r>
          </a:p>
        </p:txBody>
      </p:sp>
    </p:spTree>
    <p:extLst>
      <p:ext uri="{BB962C8B-B14F-4D97-AF65-F5344CB8AC3E}">
        <p14:creationId xmlns:p14="http://schemas.microsoft.com/office/powerpoint/2010/main" val="280372167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AAA0F4-5FD5-43CA-83A4-28A2112C9DD9}"/>
              </a:ext>
            </a:extLst>
          </p:cNvPr>
          <p:cNvSpPr>
            <a:spLocks noGrp="1"/>
          </p:cNvSpPr>
          <p:nvPr>
            <p:ph type="title"/>
          </p:nvPr>
        </p:nvSpPr>
        <p:spPr/>
        <p:txBody>
          <a:bodyPr/>
          <a:lstStyle/>
          <a:p>
            <a:r>
              <a:rPr lang="en-US" sz="2800" dirty="0"/>
              <a:t>Looping with a </a:t>
            </a:r>
            <a:r>
              <a:rPr lang="en-US" sz="2800" dirty="0" smtClean="0"/>
              <a:t>condition</a:t>
            </a:r>
            <a:br>
              <a:rPr lang="en-US" sz="2800" dirty="0" smtClean="0"/>
            </a:br>
            <a:r>
              <a:rPr lang="zh-CN" altLang="en-US" sz="2800" dirty="0" smtClean="0"/>
              <a:t>带</a:t>
            </a:r>
            <a:r>
              <a:rPr lang="zh-TW" altLang="en-US" sz="2800" dirty="0" smtClean="0"/>
              <a:t>條</a:t>
            </a:r>
            <a:r>
              <a:rPr lang="zh-CN" altLang="en-US" sz="2800" dirty="0" smtClean="0"/>
              <a:t>件的</a:t>
            </a:r>
            <a:r>
              <a:rPr lang="zh-TW" altLang="en-US" sz="2800" dirty="0"/>
              <a:t>循環</a:t>
            </a:r>
            <a:endParaRPr lang="en-US" sz="2800" dirty="0"/>
          </a:p>
        </p:txBody>
      </p:sp>
      <p:sp>
        <p:nvSpPr>
          <p:cNvPr id="3" name="Text Placeholder 2">
            <a:extLst>
              <a:ext uri="{FF2B5EF4-FFF2-40B4-BE49-F238E27FC236}">
                <a16:creationId xmlns:a16="http://schemas.microsoft.com/office/drawing/2014/main" xmlns="" id="{4B10B596-DF1C-403F-A8FB-94B1284598CF}"/>
              </a:ext>
            </a:extLst>
          </p:cNvPr>
          <p:cNvSpPr>
            <a:spLocks noGrp="1"/>
          </p:cNvSpPr>
          <p:nvPr>
            <p:ph type="body" sz="quarter" idx="10"/>
          </p:nvPr>
        </p:nvSpPr>
        <p:spPr>
          <a:xfrm>
            <a:off x="365760" y="1371600"/>
            <a:ext cx="11704320" cy="2003625"/>
          </a:xfrm>
        </p:spPr>
        <p:txBody>
          <a:bodyPr/>
          <a:lstStyle/>
          <a:p>
            <a:r>
              <a:rPr lang="en-US" sz="1400" dirty="0"/>
              <a:t>names = [</a:t>
            </a:r>
            <a:r>
              <a:rPr lang="en-US" sz="1400" dirty="0">
                <a:solidFill>
                  <a:srgbClr val="C00000"/>
                </a:solidFill>
              </a:rPr>
              <a:t>'Christopher'</a:t>
            </a:r>
            <a:r>
              <a:rPr lang="en-US" sz="1400" dirty="0"/>
              <a:t>, </a:t>
            </a:r>
            <a:r>
              <a:rPr lang="en-US" sz="1400" dirty="0">
                <a:solidFill>
                  <a:srgbClr val="C00000"/>
                </a:solidFill>
              </a:rPr>
              <a:t>'Susan'</a:t>
            </a:r>
            <a:r>
              <a:rPr lang="en-US" sz="1400" dirty="0"/>
              <a:t>]</a:t>
            </a:r>
          </a:p>
          <a:p>
            <a:r>
              <a:rPr lang="en-US" sz="1400" dirty="0"/>
              <a:t>index = 0</a:t>
            </a:r>
          </a:p>
          <a:p>
            <a:r>
              <a:rPr lang="en-US" sz="1400" dirty="0"/>
              <a:t>while index &lt; </a:t>
            </a:r>
            <a:r>
              <a:rPr lang="en-US" sz="1400" dirty="0" err="1"/>
              <a:t>len</a:t>
            </a:r>
            <a:r>
              <a:rPr lang="en-US" sz="1400" dirty="0"/>
              <a:t>(names):</a:t>
            </a:r>
          </a:p>
          <a:p>
            <a:r>
              <a:rPr lang="en-US" sz="1400" dirty="0"/>
              <a:t>	print(names[index])</a:t>
            </a:r>
          </a:p>
          <a:p>
            <a:r>
              <a:rPr lang="en-US" sz="1400" dirty="0">
                <a:solidFill>
                  <a:schemeClr val="tx2">
                    <a:lumMod val="75000"/>
                  </a:schemeClr>
                </a:solidFill>
              </a:rPr>
              <a:t>	# Change the condition!!</a:t>
            </a:r>
          </a:p>
          <a:p>
            <a:r>
              <a:rPr lang="en-US" sz="1400" dirty="0">
                <a:solidFill>
                  <a:schemeClr val="tx2">
                    <a:lumMod val="75000"/>
                  </a:schemeClr>
                </a:solidFill>
              </a:rPr>
              <a:t>	</a:t>
            </a:r>
            <a:r>
              <a:rPr lang="en-US" sz="1400" dirty="0"/>
              <a:t>index = index + </a:t>
            </a:r>
            <a:r>
              <a:rPr lang="en-US" sz="1400" dirty="0" smtClean="0"/>
              <a:t>1</a:t>
            </a:r>
          </a:p>
          <a:p>
            <a:r>
              <a:rPr lang="en-US" sz="1400" dirty="0" smtClean="0"/>
              <a:t>/*</a:t>
            </a:r>
            <a:r>
              <a:rPr lang="zh-TW" altLang="en-US" sz="1400" dirty="0" smtClean="0"/>
              <a:t>當索引小於</a:t>
            </a:r>
            <a:r>
              <a:rPr lang="en-US" altLang="zh-TW" sz="1400" dirty="0"/>
              <a:t>2</a:t>
            </a:r>
            <a:r>
              <a:rPr lang="zh-TW" altLang="en-US" sz="1400" dirty="0" smtClean="0"/>
              <a:t>時，執行列印第一個字串，再列印下一個字串，直到條件不成立，就跳出</a:t>
            </a:r>
            <a:r>
              <a:rPr lang="en-US" altLang="zh-TW" sz="1400" dirty="0" smtClean="0"/>
              <a:t>while</a:t>
            </a:r>
            <a:r>
              <a:rPr lang="zh-TW" altLang="en-US" sz="1400" dirty="0" smtClean="0"/>
              <a:t>迴圈</a:t>
            </a:r>
            <a:r>
              <a:rPr lang="en-US" sz="1400" dirty="0" smtClean="0"/>
              <a:t>*/</a:t>
            </a:r>
            <a:endParaRPr lang="en-US" sz="1400" dirty="0"/>
          </a:p>
        </p:txBody>
      </p:sp>
      <p:sp>
        <p:nvSpPr>
          <p:cNvPr id="4" name="Text Placeholder 3">
            <a:extLst>
              <a:ext uri="{FF2B5EF4-FFF2-40B4-BE49-F238E27FC236}">
                <a16:creationId xmlns:a16="http://schemas.microsoft.com/office/drawing/2014/main" xmlns="" id="{FAADAD5C-E32D-4F09-8454-76BE254D5784}"/>
              </a:ext>
            </a:extLst>
          </p:cNvPr>
          <p:cNvSpPr>
            <a:spLocks noGrp="1"/>
          </p:cNvSpPr>
          <p:nvPr>
            <p:ph type="body" sz="quarter" idx="11"/>
          </p:nvPr>
        </p:nvSpPr>
        <p:spPr>
          <a:xfrm>
            <a:off x="350837" y="4716462"/>
            <a:ext cx="11704320" cy="1148007"/>
          </a:xfrm>
        </p:spPr>
        <p:txBody>
          <a:bodyPr/>
          <a:lstStyle/>
          <a:p>
            <a:r>
              <a:rPr lang="en-US" dirty="0"/>
              <a:t>Christopher</a:t>
            </a:r>
          </a:p>
          <a:p>
            <a:r>
              <a:rPr lang="en-US" dirty="0"/>
              <a:t>Susan</a:t>
            </a:r>
          </a:p>
        </p:txBody>
      </p:sp>
    </p:spTree>
    <p:extLst>
      <p:ext uri="{BB962C8B-B14F-4D97-AF65-F5344CB8AC3E}">
        <p14:creationId xmlns:p14="http://schemas.microsoft.com/office/powerpoint/2010/main" val="17363152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d69996e1-3d61-4686-9b63-f1b855c596ab" Revision="1" Stencil="7276b9ef-3953-4dce-a89b-ed85f20b8b93" StencilVersion="1.0"/>
</Control>
</file>

<file path=customXml/item10.xml><?xml version="1.0" encoding="utf-8"?>
<Control xmlns="http://schemas.microsoft.com/VisualStudio/2011/storyboarding/control">
  <Id Name="d69996e1-3d61-4686-9b63-f1b855c596ab" Revision="1" Stencil="7276b9ef-3953-4dce-a89b-ed85f20b8b93" StencilVersion="1.0"/>
</Control>
</file>

<file path=customXml/item1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2.xml><?xml version="1.0" encoding="utf-8"?>
<Control xmlns="http://schemas.microsoft.com/VisualStudio/2011/storyboarding/control">
  <Id Name="a53d73d2-368b-429e-b817-1324eec1382c" Revision="1" Stencil="7276b9ef-3953-4dce-a89b-ed85f20b8b93" StencilVersion="1.0"/>
</Control>
</file>

<file path=customXml/item13.xml><?xml version="1.0" encoding="utf-8"?>
<Control xmlns="http://schemas.microsoft.com/VisualStudio/2011/storyboarding/control">
  <Id Name="fb22c541-ded0-47fa-8877-83a4c2d16227" Revision="1" Stencil="7276b9ef-3953-4dce-a89b-ed85f20b8b93" StencilVersion="1.0"/>
</Control>
</file>

<file path=customXml/item14.xml><?xml version="1.0" encoding="utf-8"?>
<Control xmlns="http://schemas.microsoft.com/VisualStudio/2011/storyboarding/control">
  <Id Name="a2191c86-fc50-4add-948c-129f6b5a88d8" Revision="1" Stencil="7276b9ef-3953-4dce-a89b-ed85f20b8b93" StencilVersion="1.0"/>
</Control>
</file>

<file path=customXml/item15.xml><?xml version="1.0" encoding="utf-8"?>
<Control xmlns="http://schemas.microsoft.com/VisualStudio/2011/storyboarding/control">
  <Id Name="d69996e1-3d61-4686-9b63-f1b855c596ab" Revision="1" Stencil="7276b9ef-3953-4dce-a89b-ed85f20b8b93" StencilVersion="1.0"/>
</Control>
</file>

<file path=customXml/item16.xml><?xml version="1.0" encoding="utf-8"?>
<Control xmlns="http://schemas.microsoft.com/VisualStudio/2011/storyboarding/control">
  <Id Name="369f9055-6b6c-48b9-9320-5df2d46c430a" Revision="1" Stencil="7276b9ef-3953-4dce-a89b-ed85f20b8b93" StencilVersion="1.0"/>
</Control>
</file>

<file path=customXml/item17.xml><?xml version="1.0" encoding="utf-8"?>
<Control xmlns="http://schemas.microsoft.com/VisualStudio/2011/storyboarding/control">
  <Id Name="a53d73d2-368b-429e-b817-1324eec1382c" Revision="1" Stencil="7276b9ef-3953-4dce-a89b-ed85f20b8b93" StencilVersion="1.0"/>
</Control>
</file>

<file path=customXml/item18.xml><?xml version="1.0" encoding="utf-8"?>
<Control xmlns="http://schemas.microsoft.com/VisualStudio/2011/storyboarding/control">
  <Id Name="a53d73d2-368b-429e-b817-1324eec1382c" Revision="1" Stencil="7276b9ef-3953-4dce-a89b-ed85f20b8b93" StencilVersion="1.0"/>
</Control>
</file>

<file path=customXml/item19.xml><?xml version="1.0" encoding="utf-8"?>
<Control xmlns="http://schemas.microsoft.com/VisualStudio/2011/storyboarding/control">
  <Id Name="a53d73d2-368b-429e-b817-1324eec1382c" Revision="1" Stencil="7276b9ef-3953-4dce-a89b-ed85f20b8b93" StencilVersion="1.0"/>
</Control>
</file>

<file path=customXml/item2.xml><?xml version="1.0" encoding="utf-8"?>
<Control xmlns="http://schemas.microsoft.com/VisualStudio/2011/storyboarding/control">
  <Id Name="369f9055-6b6c-48b9-9320-5df2d46c430a" Revision="1" Stencil="7276b9ef-3953-4dce-a89b-ed85f20b8b93" StencilVersion="1.0"/>
</Control>
</file>

<file path=customXml/item20.xml><?xml version="1.0" encoding="utf-8"?>
<Control xmlns="http://schemas.microsoft.com/VisualStudio/2011/storyboarding/control">
  <Id Name="369f9055-6b6c-48b9-9320-5df2d46c430a" Revision="1" Stencil="7276b9ef-3953-4dce-a89b-ed85f20b8b93" StencilVersion="1.0"/>
</Control>
</file>

<file path=customXml/item21.xml><?xml version="1.0" encoding="utf-8"?>
<Control xmlns="http://schemas.microsoft.com/VisualStudio/2011/storyboarding/control">
  <Id Name="fb22c541-ded0-47fa-8877-83a4c2d16227" Revision="1" Stencil="7276b9ef-3953-4dce-a89b-ed85f20b8b93" StencilVersion="1.0"/>
</Control>
</file>

<file path=customXml/item22.xml><?xml version="1.0" encoding="utf-8"?>
<Control xmlns="http://schemas.microsoft.com/VisualStudio/2011/storyboarding/control">
  <Id Name="d69996e1-3d61-4686-9b63-f1b855c596ab" Revision="1" Stencil="7276b9ef-3953-4dce-a89b-ed85f20b8b93" StencilVersion="1.0"/>
</Control>
</file>

<file path=customXml/item23.xml><?xml version="1.0" encoding="utf-8"?>
<Control xmlns="http://schemas.microsoft.com/VisualStudio/2011/storyboarding/control">
  <Id Name="fb22c541-ded0-47fa-8877-83a4c2d16227" Revision="1" Stencil="7276b9ef-3953-4dce-a89b-ed85f20b8b93" StencilVersion="1.0"/>
</Control>
</file>

<file path=customXml/item24.xml><?xml version="1.0" encoding="utf-8"?>
<Control xmlns="http://schemas.microsoft.com/VisualStudio/2011/storyboarding/control">
  <Id Name="d69996e1-3d61-4686-9b63-f1b855c596ab" Revision="1" Stencil="7276b9ef-3953-4dce-a89b-ed85f20b8b93" StencilVersion="1.0"/>
</Control>
</file>

<file path=customXml/item25.xml><?xml version="1.0" encoding="utf-8"?>
<Control xmlns="http://schemas.microsoft.com/VisualStudio/2011/storyboarding/control">
  <Id Name="fb22c541-ded0-47fa-8877-83a4c2d16227" Revision="1" Stencil="7276b9ef-3953-4dce-a89b-ed85f20b8b93" StencilVersion="1.0"/>
</Control>
</file>

<file path=customXml/item26.xml><?xml version="1.0" encoding="utf-8"?>
<Control xmlns="http://schemas.microsoft.com/VisualStudio/2011/storyboarding/control">
  <Id Name="a2191c86-fc50-4add-948c-129f6b5a88d8" Revision="1" Stencil="7276b9ef-3953-4dce-a89b-ed85f20b8b93" StencilVersion="1.0"/>
</Control>
</file>

<file path=customXml/item27.xml><?xml version="1.0" encoding="utf-8"?>
<Control xmlns="http://schemas.microsoft.com/VisualStudio/2011/storyboarding/control">
  <Id Name="a53d73d2-368b-429e-b817-1324eec1382c" Revision="1" Stencil="7276b9ef-3953-4dce-a89b-ed85f20b8b93" StencilVersion="1.0"/>
</Control>
</file>

<file path=customXml/item28.xml><?xml version="1.0" encoding="utf-8"?>
<Control xmlns="http://schemas.microsoft.com/VisualStudio/2011/storyboarding/control">
  <Id Name="a2191c86-fc50-4add-948c-129f6b5a88d8" Revision="1" Stencil="7276b9ef-3953-4dce-a89b-ed85f20b8b93" StencilVersion="1.0"/>
</Control>
</file>

<file path=customXml/item29.xml><?xml version="1.0" encoding="utf-8"?>
<?mso-contentType ?>
<FormTemplates xmlns="http://schemas.microsoft.com/sharepoint/v3/contenttype/forms">
  <Display>DocumentLibraryForm</Display>
  <Edit>DocumentLibraryForm</Edit>
  <New>DocumentLibraryForm</New>
</FormTemplates>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Control xmlns="http://schemas.microsoft.com/VisualStudio/2011/storyboarding/control">
  <Id Name="a2191c86-fc50-4add-948c-129f6b5a88d8" Revision="1" Stencil="7276b9ef-3953-4dce-a89b-ed85f20b8b93" StencilVersion="1.0"/>
</Control>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ontrol xmlns="http://schemas.microsoft.com/VisualStudio/2011/storyboarding/control">
  <Id Name="fb22c541-ded0-47fa-8877-83a4c2d16227" Revision="1" Stencil="7276b9ef-3953-4dce-a89b-ed85f20b8b93" StencilVersion="1.0"/>
</Control>
</file>

<file path=customXml/item33.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a53d73d2-368b-429e-b817-1324eec1382c" Revision="1" Stencil="7276b9ef-3953-4dce-a89b-ed85f20b8b93" StencilVersion="1.0"/>
</Control>
</file>

<file path=customXml/item5.xml><?xml version="1.0" encoding="utf-8"?>
<Control xmlns="http://schemas.microsoft.com/VisualStudio/2011/storyboarding/control">
  <Id Name="369f9055-6b6c-48b9-9320-5df2d46c430a" Revision="1" Stencil="7276b9ef-3953-4dce-a89b-ed85f20b8b93" StencilVersion="1.0"/>
</Control>
</file>

<file path=customXml/item6.xml><?xml version="1.0" encoding="utf-8"?>
<Control xmlns="http://schemas.microsoft.com/VisualStudio/2011/storyboarding/control">
  <Id Name="369f9055-6b6c-48b9-9320-5df2d46c430a" Revision="1" Stencil="7276b9ef-3953-4dce-a89b-ed85f20b8b93" StencilVersion="1.0"/>
</Control>
</file>

<file path=customXml/item7.xml><?xml version="1.0" encoding="utf-8"?>
<Control xmlns="http://schemas.microsoft.com/VisualStudio/2011/storyboarding/control">
  <Id Name="a2191c86-fc50-4add-948c-129f6b5a88d8" Revision="1" Stencil="7276b9ef-3953-4dce-a89b-ed85f20b8b93" StencilVersion="1.0"/>
</Control>
</file>

<file path=customXml/item8.xml><?xml version="1.0" encoding="utf-8"?>
<Control xmlns="http://schemas.microsoft.com/VisualStudio/2011/storyboarding/control">
  <Id Name="a2191c86-fc50-4add-948c-129f6b5a88d8" Revision="1" Stencil="7276b9ef-3953-4dce-a89b-ed85f20b8b93" StencilVersion="1.0"/>
</Control>
</file>

<file path=customXml/item9.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0.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1.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83cd2334-221a-48c3-9034-bfd1542dfe28"/>
    <ds:schemaRef ds:uri="http://schemas.microsoft.com/office/infopath/2007/PartnerControls"/>
    <ds:schemaRef ds:uri="http://www.w3.org/XML/1998/namespace"/>
    <ds:schemaRef ds:uri="http://purl.org/dc/elements/1.1/"/>
    <ds:schemaRef ds:uri="http://purl.org/dc/dcmitype/"/>
    <ds:schemaRef ds:uri="http://purl.org/dc/terms/"/>
    <ds:schemaRef ds:uri="http://schemas.openxmlformats.org/package/2006/metadata/core-properties"/>
  </ds:schemaRefs>
</ds:datastoreItem>
</file>

<file path=customXml/itemProps12.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3.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4.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5.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6.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7.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8.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9.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0.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1.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2.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3.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4.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5.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6.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7.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8.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9.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30.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31.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32.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3.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4.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5.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6.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7.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8.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9.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2151</TotalTime>
  <Words>52</Words>
  <Application>Microsoft Office PowerPoint</Application>
  <PresentationFormat>自訂</PresentationFormat>
  <Paragraphs>23</Paragraphs>
  <Slides>5</Slides>
  <Notes>0</Notes>
  <HiddenSlides>0</HiddenSlides>
  <MMClips>0</MMClips>
  <ScaleCrop>false</ScaleCrop>
  <HeadingPairs>
    <vt:vector size="4" baseType="variant">
      <vt:variant>
        <vt:lpstr>佈景主題</vt:lpstr>
      </vt:variant>
      <vt:variant>
        <vt:i4>1</vt:i4>
      </vt:variant>
      <vt:variant>
        <vt:lpstr>投影片標題</vt:lpstr>
      </vt:variant>
      <vt:variant>
        <vt:i4>5</vt:i4>
      </vt:variant>
    </vt:vector>
  </HeadingPairs>
  <TitlesOfParts>
    <vt:vector size="6" baseType="lpstr">
      <vt:lpstr>WHITE TEMPLATE</vt:lpstr>
      <vt:lpstr>Loops 迴圈</vt:lpstr>
      <vt:lpstr>Loop through a collection 循環遍歷集合</vt:lpstr>
      <vt:lpstr>Looping a number of times 循環若干次</vt:lpstr>
      <vt:lpstr>Looping with a condition 带條件的循環</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KSUIE</cp:lastModifiedBy>
  <cp:revision>211</cp:revision>
  <dcterms:created xsi:type="dcterms:W3CDTF">2015-06-04T21:40:17Z</dcterms:created>
  <dcterms:modified xsi:type="dcterms:W3CDTF">2019-10-17T02:10:22Z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Owner">
    <vt:lpwstr>chrhar@microsoft.com</vt:lpwstr>
  </property>
  <property fmtid="{D5CDD505-2E9C-101B-9397-08002B2CF9AE}" pid="14" name="MSIP_Label_f42aa342-8706-4288-bd11-ebb85995028c_SetDate">
    <vt:lpwstr>2019-05-29T19:58:31.5948650Z</vt:lpwstr>
  </property>
  <property fmtid="{D5CDD505-2E9C-101B-9397-08002B2CF9AE}" pid="15" name="MSIP_Label_f42aa342-8706-4288-bd11-ebb85995028c_Name">
    <vt:lpwstr>General</vt:lpwstr>
  </property>
  <property fmtid="{D5CDD505-2E9C-101B-9397-08002B2CF9AE}" pid="16" name="MSIP_Label_f42aa342-8706-4288-bd11-ebb85995028c_Application">
    <vt:lpwstr>Microsoft Azure Information Protection</vt:lpwstr>
  </property>
  <property fmtid="{D5CDD505-2E9C-101B-9397-08002B2CF9AE}" pid="17" name="MSIP_Label_f42aa342-8706-4288-bd11-ebb85995028c_ActionId">
    <vt:lpwstr>49a9eb79-c8a1-47c8-b62f-9b23d2450fd9</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