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be1c5a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be1c5a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be1c5a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be1c5a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be1c5a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be1c5a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be1c5a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be1c5a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be1c5a0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be1c5a0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be1c5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be1c5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be1c5a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be1c5a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be1c5a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be1c5a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be1c5a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be1c5a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be1c5a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be1c5a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be1c5a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be1c5a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be1c5a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be1c5a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be1c5a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be1c5a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xampp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安裝過程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王家齊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50" y="1152475"/>
            <a:ext cx="607356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25" y="1152475"/>
            <a:ext cx="607360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50" y="1152475"/>
            <a:ext cx="607359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13" y="1152475"/>
            <a:ext cx="607357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25" y="1186075"/>
            <a:ext cx="5954150" cy="33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050" y="1152475"/>
            <a:ext cx="607362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900" y="1152475"/>
            <a:ext cx="6050045" cy="34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00" y="1152475"/>
            <a:ext cx="607359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50" y="1152475"/>
            <a:ext cx="607359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50" y="1152475"/>
            <a:ext cx="607357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800" y="1152475"/>
            <a:ext cx="607358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00" y="1152475"/>
            <a:ext cx="607359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00" y="1181287"/>
            <a:ext cx="5971195" cy="33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