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247b5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247b5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247b55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247b55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247b55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247b55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0247b55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0247b55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247b55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247b55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247b55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0247b55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第一週作業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安裝virtualbox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50" y="1152475"/>
            <a:ext cx="607360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900" y="1152475"/>
            <a:ext cx="607361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25" y="1258975"/>
            <a:ext cx="5884277" cy="33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5" y="1243950"/>
            <a:ext cx="5910974" cy="33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950" y="1152475"/>
            <a:ext cx="607360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00" y="1152475"/>
            <a:ext cx="607360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