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6994525" cx="12436475"/>
  <p:notesSz cx="6858000" cy="9144000"/>
  <p:embeddedFontLst>
    <p:embeddedFont>
      <p:font typeface="Quattrocento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203">
          <p15:clr>
            <a:srgbClr val="A4A3A4"/>
          </p15:clr>
        </p15:guide>
        <p15:guide id="2" pos="3917">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21" roundtripDataSignature="AMtx7mhKPpX59qbYJjogReaXeL6vB9IF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FAB0CFD-EDB7-4502-931C-F3FD7BDA3F4F}">
  <a:tblStyle styleId="{DFAB0CFD-EDB7-4502-931C-F3FD7BDA3F4F}" styleName="Table_0">
    <a:wholeTbl>
      <a:tcTxStyle b="off" i="off">
        <a:font>
          <a:latin typeface="Segoe UI"/>
          <a:ea typeface="Segoe UI"/>
          <a:cs typeface="Segoe U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BF7"/>
          </a:solidFill>
        </a:fill>
      </a:tcStyle>
    </a:wholeTbl>
    <a:band1H>
      <a:tcTxStyle/>
      <a:tcStyle>
        <a:fill>
          <a:solidFill>
            <a:srgbClr val="CAD5F0"/>
          </a:solidFill>
        </a:fill>
      </a:tcStyle>
    </a:band1H>
    <a:band2H>
      <a:tcTxStyle/>
    </a:band2H>
    <a:band1V>
      <a:tcTxStyle/>
      <a:tcStyle>
        <a:fill>
          <a:solidFill>
            <a:srgbClr val="CAD5F0"/>
          </a:solidFill>
        </a:fill>
      </a:tcStyle>
    </a:band1V>
    <a:band2V>
      <a:tcTxStyle/>
    </a:band2V>
    <a:lastCol>
      <a:tcTxStyle b="on" i="off">
        <a:font>
          <a:latin typeface="Segoe UI"/>
          <a:ea typeface="Segoe UI"/>
          <a:cs typeface="Segoe UI"/>
        </a:font>
        <a:schemeClr val="lt1"/>
      </a:tcTxStyle>
      <a:tcStyle>
        <a:fill>
          <a:solidFill>
            <a:schemeClr val="accent2"/>
          </a:solidFill>
        </a:fill>
      </a:tcStyle>
    </a:lastCol>
    <a:firstCol>
      <a:tcTxStyle b="on" i="off">
        <a:font>
          <a:latin typeface="Segoe UI"/>
          <a:ea typeface="Segoe UI"/>
          <a:cs typeface="Segoe UI"/>
        </a:font>
        <a:schemeClr val="lt1"/>
      </a:tcTxStyle>
      <a:tcStyle>
        <a:fill>
          <a:solidFill>
            <a:schemeClr val="accent2"/>
          </a:solidFill>
        </a:fill>
      </a:tcStyle>
    </a:firstCol>
    <a:lastRow>
      <a:tcTxStyle b="on" i="off">
        <a:font>
          <a:latin typeface="Segoe UI"/>
          <a:ea typeface="Segoe UI"/>
          <a:cs typeface="Segoe UI"/>
        </a:font>
        <a:schemeClr val="lt1"/>
      </a:tcTxStyle>
      <a:tcStyle>
        <a:tcBdr>
          <a:top>
            <a:ln cap="flat" cmpd="sng" w="38100">
              <a:solidFill>
                <a:schemeClr val="lt1"/>
              </a:solidFill>
              <a:prstDash val="solid"/>
              <a:round/>
              <a:headEnd len="sm" w="sm" type="none"/>
              <a:tailEnd len="sm" w="sm" type="none"/>
            </a:ln>
          </a:top>
        </a:tcBdr>
        <a:fill>
          <a:solidFill>
            <a:schemeClr val="accent2"/>
          </a:solidFill>
        </a:fill>
      </a:tcStyle>
    </a:lastRow>
    <a:seCell>
      <a:tcTxStyle/>
    </a:seCell>
    <a:swCell>
      <a:tcTxStyle/>
    </a:swCell>
    <a:firstRow>
      <a:tcTxStyle b="on" i="off">
        <a:font>
          <a:latin typeface="Segoe UI"/>
          <a:ea typeface="Segoe UI"/>
          <a:cs typeface="Segoe UI"/>
        </a:font>
        <a:schemeClr val="lt1"/>
      </a:tcTxStyle>
      <a:tcStyle>
        <a:tcBdr>
          <a:bottom>
            <a:ln cap="flat" cmpd="sng" w="38100">
              <a:solidFill>
                <a:schemeClr val="lt1"/>
              </a:solidFill>
              <a:prstDash val="solid"/>
              <a:round/>
              <a:headEnd len="sm" w="sm" type="none"/>
              <a:tailEnd len="sm" w="sm" type="none"/>
            </a:ln>
          </a:bottom>
        </a:tcBdr>
        <a:fill>
          <a:solidFill>
            <a:schemeClr val="accent2"/>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203" orient="horz"/>
        <p:guide pos="3917"/>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boldItalic.fntdata"/><Relationship Id="rId21"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QuattrocentoSans-regular.fntdata"/><Relationship Id="rId16" Type="http://schemas.openxmlformats.org/officeDocument/2006/relationships/slide" Target="slides/slide10.xml"/><Relationship Id="rId19" Type="http://schemas.openxmlformats.org/officeDocument/2006/relationships/font" Target="fonts/QuattrocentoSans-italic.fntdata"/><Relationship Id="rId18" Type="http://schemas.openxmlformats.org/officeDocument/2006/relationships/font" Target="fonts/QuattrocentoSa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 name="Google Shape;5;n"/>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 name="Google Shape;6;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 name="Google Shape;7;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SzPts val="1400"/>
              <a:buNone/>
              <a:defRPr b="0" i="0" sz="900" u="none" cap="none" strike="noStrike">
                <a:solidFill>
                  <a:schemeClr val="dk1"/>
                </a:solidFill>
                <a:latin typeface="Quattrocento Sans"/>
                <a:ea typeface="Quattrocento Sans"/>
                <a:cs typeface="Quattrocento Sans"/>
                <a:sym typeface="Quattrocento Sans"/>
              </a:defRPr>
            </a:lvl1pPr>
            <a:lvl2pPr indent="-285750" lvl="1" marL="914400" marR="0" rtl="0" algn="l">
              <a:lnSpc>
                <a:spcPct val="90000"/>
              </a:lnSpc>
              <a:spcBef>
                <a:spcPts val="340"/>
              </a:spcBef>
              <a:spcAft>
                <a:spcPts val="0"/>
              </a:spcAft>
              <a:buClr>
                <a:schemeClr val="dk1"/>
              </a:buClr>
              <a:buSzPts val="900"/>
              <a:buFont typeface="Arial"/>
              <a:buChar char="•"/>
              <a:defRPr b="0" i="0" sz="900" u="none" cap="none" strike="noStrike">
                <a:solidFill>
                  <a:schemeClr val="dk1"/>
                </a:solidFill>
                <a:latin typeface="Quattrocento Sans"/>
                <a:ea typeface="Quattrocento Sans"/>
                <a:cs typeface="Quattrocento Sans"/>
                <a:sym typeface="Quattrocento Sans"/>
              </a:defRPr>
            </a:lvl2pPr>
            <a:lvl3pPr indent="-285750" lvl="2" marL="1371600" marR="0" rtl="0" algn="l">
              <a:lnSpc>
                <a:spcPct val="90000"/>
              </a:lnSpc>
              <a:spcBef>
                <a:spcPts val="340"/>
              </a:spcBef>
              <a:spcAft>
                <a:spcPts val="0"/>
              </a:spcAft>
              <a:buClr>
                <a:schemeClr val="dk1"/>
              </a:buClr>
              <a:buSzPts val="900"/>
              <a:buFont typeface="Arial"/>
              <a:buChar char="•"/>
              <a:defRPr b="0" i="0" sz="900" u="none" cap="none" strike="noStrike">
                <a:solidFill>
                  <a:schemeClr val="dk1"/>
                </a:solidFill>
                <a:latin typeface="Quattrocento Sans"/>
                <a:ea typeface="Quattrocento Sans"/>
                <a:cs typeface="Quattrocento Sans"/>
                <a:sym typeface="Quattrocento Sans"/>
              </a:defRPr>
            </a:lvl3pPr>
            <a:lvl4pPr indent="-285750" lvl="3" marL="1828800" marR="0" rtl="0" algn="l">
              <a:lnSpc>
                <a:spcPct val="90000"/>
              </a:lnSpc>
              <a:spcBef>
                <a:spcPts val="340"/>
              </a:spcBef>
              <a:spcAft>
                <a:spcPts val="0"/>
              </a:spcAft>
              <a:buClr>
                <a:schemeClr val="dk1"/>
              </a:buClr>
              <a:buSzPts val="900"/>
              <a:buFont typeface="Arial"/>
              <a:buChar char="•"/>
              <a:defRPr b="0" i="0" sz="900" u="none" cap="none" strike="noStrike">
                <a:solidFill>
                  <a:schemeClr val="dk1"/>
                </a:solidFill>
                <a:latin typeface="Quattrocento Sans"/>
                <a:ea typeface="Quattrocento Sans"/>
                <a:cs typeface="Quattrocento Sans"/>
                <a:sym typeface="Quattrocento Sans"/>
              </a:defRPr>
            </a:lvl4pPr>
            <a:lvl5pPr indent="-285750" lvl="4" marL="2286000" marR="0" rtl="0" algn="l">
              <a:lnSpc>
                <a:spcPct val="90000"/>
              </a:lnSpc>
              <a:spcBef>
                <a:spcPts val="340"/>
              </a:spcBef>
              <a:spcAft>
                <a:spcPts val="0"/>
              </a:spcAft>
              <a:buClr>
                <a:schemeClr val="dk1"/>
              </a:buClr>
              <a:buSzPts val="900"/>
              <a:buFont typeface="Arial"/>
              <a:buChar char="•"/>
              <a:defRPr b="0" i="0" sz="900" u="none" cap="none" strike="noStrike">
                <a:solidFill>
                  <a:schemeClr val="dk1"/>
                </a:solidFill>
                <a:latin typeface="Quattrocento Sans"/>
                <a:ea typeface="Quattrocento Sans"/>
                <a:cs typeface="Quattrocento Sans"/>
                <a:sym typeface="Quattrocento Sans"/>
              </a:defRPr>
            </a:lvl5pPr>
            <a:lvl6pPr indent="-228600" lvl="5" marL="2743200" marR="0" rtl="0" algn="l">
              <a:spcBef>
                <a:spcPts val="34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Quattrocento Sans"/>
                <a:ea typeface="Quattrocento Sans"/>
                <a:cs typeface="Quattrocento Sans"/>
                <a:sym typeface="Quattrocento Sans"/>
              </a:rPr>
              <a:t>‹#›</a:t>
            </a:fld>
            <a:endParaRPr b="0" i="0" sz="1200" u="none" cap="none" strike="noStrike">
              <a:solidFill>
                <a:schemeClr val="dk1"/>
              </a:solidFill>
              <a:latin typeface="Quattrocento Sans"/>
              <a:ea typeface="Quattrocento Sans"/>
              <a:cs typeface="Quattrocento Sans"/>
              <a:sym typeface="Quattrocento Sans"/>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340"/>
              </a:spcAft>
              <a:buNone/>
            </a:pPr>
            <a:r>
              <a:t/>
            </a:r>
            <a:endParaRPr/>
          </a:p>
        </p:txBody>
      </p:sp>
      <p:sp>
        <p:nvSpPr>
          <p:cNvPr id="258" name="Google Shape;25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340"/>
              </a:spcAft>
              <a:buNone/>
            </a:pPr>
            <a:r>
              <a:t/>
            </a:r>
            <a:endParaRPr/>
          </a:p>
        </p:txBody>
      </p:sp>
      <p:sp>
        <p:nvSpPr>
          <p:cNvPr id="354" name="Google Shape;35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264" name="Google Shape;264;p2: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5" name="Google Shape;265;p2: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6/17/2019 10:34 AM</a:t>
            </a:r>
            <a:endParaRPr/>
          </a:p>
        </p:txBody>
      </p:sp>
      <p:sp>
        <p:nvSpPr>
          <p:cNvPr id="266" name="Google Shape;266;p2: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2014 Microsoft Corporation. All rights reserved. MICROSOFT MAKES NO WARRANTIES, EXPRESS, IMPLIED OR STATUTORY, AS TO THE INFORMATION IN THIS PRESENTATION.</a:t>
            </a:r>
            <a:endParaRPr/>
          </a:p>
        </p:txBody>
      </p:sp>
      <p:sp>
        <p:nvSpPr>
          <p:cNvPr id="267" name="Google Shape;267;p2: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275" name="Google Shape;275;p3: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6" name="Google Shape;276;p3: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6/17/2019 10:34 AM</a:t>
            </a:r>
            <a:endParaRPr/>
          </a:p>
        </p:txBody>
      </p:sp>
      <p:sp>
        <p:nvSpPr>
          <p:cNvPr id="277" name="Google Shape;277;p3: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2014 Microsoft Corporation. All rights reserved. MICROSOFT MAKES NO WARRANTIES, EXPRESS, IMPLIED OR STATUTORY, AS TO THE INFORMATION IN THIS PRESENTATION.</a:t>
            </a:r>
            <a:endParaRPr/>
          </a:p>
        </p:txBody>
      </p:sp>
      <p:sp>
        <p:nvSpPr>
          <p:cNvPr id="278" name="Google Shape;278;p3: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6" name="Google Shape;286;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287" name="Google Shape;287;p4: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8" name="Google Shape;288;p4: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6/17/2019 10:34 AM</a:t>
            </a:r>
            <a:endParaRPr/>
          </a:p>
        </p:txBody>
      </p:sp>
      <p:sp>
        <p:nvSpPr>
          <p:cNvPr id="289" name="Google Shape;289;p4: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2014 Microsoft Corporation. All rights reserved. MICROSOFT MAKES NO WARRANTIES, EXPRESS, IMPLIED OR STATUTORY, AS TO THE INFORMATION IN THIS PRESENTATION.</a:t>
            </a:r>
            <a:endParaRPr/>
          </a:p>
        </p:txBody>
      </p:sp>
      <p:sp>
        <p:nvSpPr>
          <p:cNvPr id="290" name="Google Shape;290;p4: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298" name="Google Shape;298;p5: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9" name="Google Shape;299;p5: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6/17/2019 10:34 AM</a:t>
            </a:r>
            <a:endParaRPr/>
          </a:p>
        </p:txBody>
      </p:sp>
      <p:sp>
        <p:nvSpPr>
          <p:cNvPr id="300" name="Google Shape;300;p5: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2014 Microsoft Corporation. All rights reserved. MICROSOFT MAKES NO WARRANTIES, EXPRESS, IMPLIED OR STATUTORY, AS TO THE INFORMATION IN THIS PRESENTATION.</a:t>
            </a:r>
            <a:endParaRPr/>
          </a:p>
        </p:txBody>
      </p:sp>
      <p:sp>
        <p:nvSpPr>
          <p:cNvPr id="301" name="Google Shape;301;p5: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309" name="Google Shape;309;p6: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0" name="Google Shape;310;p6: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6/17/2019 10:34 AM</a:t>
            </a:r>
            <a:endParaRPr/>
          </a:p>
        </p:txBody>
      </p:sp>
      <p:sp>
        <p:nvSpPr>
          <p:cNvPr id="311" name="Google Shape;311;p6: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2014 Microsoft Corporation. All rights reserved. MICROSOFT MAKES NO WARRANTIES, EXPRESS, IMPLIED OR STATUTORY, AS TO THE INFORMATION IN THIS PRESENTATION.</a:t>
            </a:r>
            <a:endParaRPr/>
          </a:p>
        </p:txBody>
      </p:sp>
      <p:sp>
        <p:nvSpPr>
          <p:cNvPr id="312" name="Google Shape;312;p6: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9" name="Google Shape;319;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320" name="Google Shape;320;p7: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1" name="Google Shape;321;p7: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6/17/2019 10:34 AM</a:t>
            </a:r>
            <a:endParaRPr/>
          </a:p>
        </p:txBody>
      </p:sp>
      <p:sp>
        <p:nvSpPr>
          <p:cNvPr id="322" name="Google Shape;322;p7: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2014 Microsoft Corporation. All rights reserved. MICROSOFT MAKES NO WARRANTIES, EXPRESS, IMPLIED OR STATUTORY, AS TO THE INFORMATION IN THIS PRESENTATION.</a:t>
            </a:r>
            <a:endParaRPr/>
          </a:p>
        </p:txBody>
      </p:sp>
      <p:sp>
        <p:nvSpPr>
          <p:cNvPr id="323" name="Google Shape;323;p7: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0" name="Google Shape;330;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331" name="Google Shape;331;p8: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2" name="Google Shape;332;p8: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6/17/2019 10:34 AM</a:t>
            </a:r>
            <a:endParaRPr/>
          </a:p>
        </p:txBody>
      </p:sp>
      <p:sp>
        <p:nvSpPr>
          <p:cNvPr id="333" name="Google Shape;333;p8: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2014 Microsoft Corporation. All rights reserved. MICROSOFT MAKES NO WARRANTIES, EXPRESS, IMPLIED OR STATUTORY, AS TO THE INFORMATION IN THIS PRESENTATION.</a:t>
            </a:r>
            <a:endParaRPr/>
          </a:p>
        </p:txBody>
      </p:sp>
      <p:sp>
        <p:nvSpPr>
          <p:cNvPr id="334" name="Google Shape;334;p8: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1" name="Google Shape;341;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342" name="Google Shape;342;p9: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3" name="Google Shape;343;p9: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6/17/2019 10:34 AM</a:t>
            </a:r>
            <a:endParaRPr/>
          </a:p>
        </p:txBody>
      </p:sp>
      <p:sp>
        <p:nvSpPr>
          <p:cNvPr id="344" name="Google Shape;344;p9: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2014 Microsoft Corporation. All rights reserved. MICROSOFT MAKES NO WARRANTIES, EXPRESS, IMPLIED OR STATUTORY, AS TO THE INFORMATION IN THIS PRESENTATION.</a:t>
            </a:r>
            <a:endParaRPr/>
          </a:p>
        </p:txBody>
      </p:sp>
      <p:sp>
        <p:nvSpPr>
          <p:cNvPr id="345" name="Google Shape;345;p9: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8.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Title Slide">
  <p:cSld name="5_Title Slide">
    <p:bg>
      <p:bgPr>
        <a:solidFill>
          <a:srgbClr val="0072C6"/>
        </a:solidFill>
      </p:bgPr>
    </p:bg>
    <p:spTree>
      <p:nvGrpSpPr>
        <p:cNvPr id="51" name="Shape 51"/>
        <p:cNvGrpSpPr/>
        <p:nvPr/>
      </p:nvGrpSpPr>
      <p:grpSpPr>
        <a:xfrm>
          <a:off x="0" y="0"/>
          <a:ext cx="0" cy="0"/>
          <a:chOff x="0" y="0"/>
          <a:chExt cx="0" cy="0"/>
        </a:xfrm>
      </p:grpSpPr>
      <p:pic>
        <p:nvPicPr>
          <p:cNvPr id="52" name="Google Shape;52;p12"/>
          <p:cNvPicPr preferRelativeResize="0"/>
          <p:nvPr/>
        </p:nvPicPr>
        <p:blipFill rotWithShape="1">
          <a:blip r:embed="rId2">
            <a:alphaModFix/>
          </a:blip>
          <a:srcRect b="0" l="0" r="0" t="0"/>
          <a:stretch/>
        </p:blipFill>
        <p:spPr>
          <a:xfrm>
            <a:off x="350837" y="6143778"/>
            <a:ext cx="2283588" cy="373062"/>
          </a:xfrm>
          <a:prstGeom prst="rect">
            <a:avLst/>
          </a:prstGeom>
          <a:noFill/>
          <a:ln>
            <a:noFill/>
          </a:ln>
        </p:spPr>
      </p:pic>
      <p:sp>
        <p:nvSpPr>
          <p:cNvPr id="53" name="Google Shape;53;p12"/>
          <p:cNvSpPr/>
          <p:nvPr/>
        </p:nvSpPr>
        <p:spPr>
          <a:xfrm>
            <a:off x="8809037" y="0"/>
            <a:ext cx="3627437" cy="6994525"/>
          </a:xfrm>
          <a:prstGeom prst="rect">
            <a:avLst/>
          </a:prstGeom>
          <a:solidFill>
            <a:srgbClr val="EEEEEE"/>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b="0" i="0" sz="2400" u="none" cap="none" strike="noStrike">
              <a:solidFill>
                <a:srgbClr val="FFFFFF"/>
              </a:solidFill>
              <a:latin typeface="Quattrocento Sans"/>
              <a:ea typeface="Quattrocento Sans"/>
              <a:cs typeface="Quattrocento Sans"/>
              <a:sym typeface="Quattrocento Sans"/>
            </a:endParaRPr>
          </a:p>
        </p:txBody>
      </p:sp>
      <p:sp>
        <p:nvSpPr>
          <p:cNvPr id="54" name="Google Shape;54;p12"/>
          <p:cNvSpPr txBox="1"/>
          <p:nvPr>
            <p:ph idx="1" type="body"/>
          </p:nvPr>
        </p:nvSpPr>
        <p:spPr>
          <a:xfrm>
            <a:off x="274638" y="2774679"/>
            <a:ext cx="8436348" cy="914400"/>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chemeClr val="lt1"/>
              </a:buClr>
              <a:buSzPts val="2520"/>
              <a:buNone/>
              <a:defRPr sz="2800">
                <a:solidFill>
                  <a:schemeClr val="lt1"/>
                </a:solidFill>
                <a:latin typeface="Quattrocento Sans"/>
                <a:ea typeface="Quattrocento Sans"/>
                <a:cs typeface="Quattrocento Sans"/>
                <a:sym typeface="Quattrocento Sans"/>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5" name="Google Shape;55;p12"/>
          <p:cNvSpPr txBox="1"/>
          <p:nvPr>
            <p:ph type="title"/>
          </p:nvPr>
        </p:nvSpPr>
        <p:spPr>
          <a:xfrm>
            <a:off x="274637" y="1677399"/>
            <a:ext cx="8436348" cy="109728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chemeClr val="lt1"/>
              </a:buClr>
              <a:buSzPts val="6000"/>
              <a:buFont typeface="Quattrocento Sans"/>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56" name="Google Shape;56;p12"/>
          <p:cNvGrpSpPr/>
          <p:nvPr/>
        </p:nvGrpSpPr>
        <p:grpSpPr>
          <a:xfrm>
            <a:off x="9258067" y="1695132"/>
            <a:ext cx="2805578" cy="3604260"/>
            <a:chOff x="4173933" y="1990739"/>
            <a:chExt cx="2457160" cy="3156656"/>
          </a:xfrm>
        </p:grpSpPr>
        <p:sp>
          <p:nvSpPr>
            <p:cNvPr id="57" name="Google Shape;57;p12"/>
            <p:cNvSpPr/>
            <p:nvPr/>
          </p:nvSpPr>
          <p:spPr>
            <a:xfrm>
              <a:off x="4825097" y="2367213"/>
              <a:ext cx="1197063" cy="1195470"/>
            </a:xfrm>
            <a:custGeom>
              <a:rect b="b" l="l" r="r" t="t"/>
              <a:pathLst>
                <a:path extrusionOk="0" h="1597" w="1598">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58" name="Google Shape;58;p12"/>
            <p:cNvSpPr/>
            <p:nvPr/>
          </p:nvSpPr>
          <p:spPr>
            <a:xfrm>
              <a:off x="4378042" y="5054831"/>
              <a:ext cx="2073439" cy="92564"/>
            </a:xfrm>
            <a:prstGeom prst="ellipse">
              <a:avLst/>
            </a:prstGeom>
            <a:solidFill>
              <a:srgbClr val="A0A0A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59" name="Google Shape;59;p12"/>
            <p:cNvSpPr/>
            <p:nvPr/>
          </p:nvSpPr>
          <p:spPr>
            <a:xfrm>
              <a:off x="6002951" y="4381427"/>
              <a:ext cx="150418" cy="115705"/>
            </a:xfrm>
            <a:custGeom>
              <a:rect b="b" l="l" r="r" t="t"/>
              <a:pathLst>
                <a:path extrusionOk="0" h="50" w="65">
                  <a:moveTo>
                    <a:pt x="0" y="16"/>
                  </a:moveTo>
                  <a:lnTo>
                    <a:pt x="31" y="0"/>
                  </a:lnTo>
                  <a:lnTo>
                    <a:pt x="65" y="33"/>
                  </a:lnTo>
                  <a:lnTo>
                    <a:pt x="65" y="47"/>
                  </a:lnTo>
                  <a:lnTo>
                    <a:pt x="58" y="50"/>
                  </a:lnTo>
                  <a:lnTo>
                    <a:pt x="11" y="34"/>
                  </a:lnTo>
                  <a:lnTo>
                    <a:pt x="0" y="16"/>
                  </a:lnTo>
                  <a:close/>
                </a:path>
              </a:pathLst>
            </a:custGeom>
            <a:solidFill>
              <a:srgbClr val="00205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60" name="Google Shape;60;p12"/>
            <p:cNvSpPr/>
            <p:nvPr/>
          </p:nvSpPr>
          <p:spPr>
            <a:xfrm>
              <a:off x="5417483" y="3666368"/>
              <a:ext cx="657206" cy="768283"/>
            </a:xfrm>
            <a:custGeom>
              <a:rect b="b" l="l" r="r" t="t"/>
              <a:pathLst>
                <a:path extrusionOk="0" h="332" w="284">
                  <a:moveTo>
                    <a:pt x="0" y="25"/>
                  </a:moveTo>
                  <a:lnTo>
                    <a:pt x="257" y="332"/>
                  </a:lnTo>
                  <a:lnTo>
                    <a:pt x="284" y="310"/>
                  </a:lnTo>
                  <a:lnTo>
                    <a:pt x="62" y="0"/>
                  </a:lnTo>
                  <a:lnTo>
                    <a:pt x="0" y="25"/>
                  </a:lnTo>
                  <a:close/>
                </a:path>
              </a:pathLst>
            </a:custGeom>
            <a:solidFill>
              <a:srgbClr val="5B9B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61" name="Google Shape;61;p12"/>
            <p:cNvSpPr/>
            <p:nvPr/>
          </p:nvSpPr>
          <p:spPr>
            <a:xfrm>
              <a:off x="5259717" y="3670996"/>
              <a:ext cx="155046" cy="978868"/>
            </a:xfrm>
            <a:custGeom>
              <a:rect b="b" l="l" r="r" t="t"/>
              <a:pathLst>
                <a:path extrusionOk="0" h="423" w="67">
                  <a:moveTo>
                    <a:pt x="67" y="423"/>
                  </a:moveTo>
                  <a:lnTo>
                    <a:pt x="67" y="28"/>
                  </a:lnTo>
                  <a:lnTo>
                    <a:pt x="0" y="0"/>
                  </a:lnTo>
                  <a:lnTo>
                    <a:pt x="32" y="423"/>
                  </a:lnTo>
                  <a:lnTo>
                    <a:pt x="67" y="423"/>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62" name="Google Shape;62;p12"/>
            <p:cNvSpPr/>
            <p:nvPr/>
          </p:nvSpPr>
          <p:spPr>
            <a:xfrm>
              <a:off x="4739042" y="3080899"/>
              <a:ext cx="32397" cy="94879"/>
            </a:xfrm>
            <a:custGeom>
              <a:rect b="b" l="l" r="r" t="t"/>
              <a:pathLst>
                <a:path extrusionOk="0" h="41" w="14">
                  <a:moveTo>
                    <a:pt x="9" y="0"/>
                  </a:moveTo>
                  <a:lnTo>
                    <a:pt x="0" y="40"/>
                  </a:lnTo>
                  <a:lnTo>
                    <a:pt x="5" y="41"/>
                  </a:lnTo>
                  <a:lnTo>
                    <a:pt x="14" y="1"/>
                  </a:lnTo>
                  <a:lnTo>
                    <a:pt x="9" y="0"/>
                  </a:lnTo>
                  <a:close/>
                </a:path>
              </a:pathLst>
            </a:custGeom>
            <a:solidFill>
              <a:srgbClr val="F3F3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63" name="Google Shape;63;p12"/>
            <p:cNvSpPr/>
            <p:nvPr/>
          </p:nvSpPr>
          <p:spPr>
            <a:xfrm>
              <a:off x="6060397" y="3080899"/>
              <a:ext cx="30084" cy="94879"/>
            </a:xfrm>
            <a:custGeom>
              <a:rect b="b" l="l" r="r" t="t"/>
              <a:pathLst>
                <a:path extrusionOk="0" h="41" w="13">
                  <a:moveTo>
                    <a:pt x="5" y="0"/>
                  </a:moveTo>
                  <a:lnTo>
                    <a:pt x="13" y="40"/>
                  </a:lnTo>
                  <a:lnTo>
                    <a:pt x="8" y="41"/>
                  </a:lnTo>
                  <a:lnTo>
                    <a:pt x="0" y="1"/>
                  </a:lnTo>
                  <a:lnTo>
                    <a:pt x="5" y="0"/>
                  </a:lnTo>
                  <a:close/>
                </a:path>
              </a:pathLst>
            </a:custGeom>
            <a:solidFill>
              <a:srgbClr val="F3F3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64" name="Google Shape;64;p12"/>
            <p:cNvSpPr/>
            <p:nvPr/>
          </p:nvSpPr>
          <p:spPr>
            <a:xfrm>
              <a:off x="5206492" y="4696145"/>
              <a:ext cx="416539" cy="416539"/>
            </a:xfrm>
            <a:prstGeom prst="ellipse">
              <a:avLst/>
            </a:prstGeom>
            <a:solidFill>
              <a:srgbClr val="FFC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65" name="Google Shape;65;p12"/>
            <p:cNvSpPr/>
            <p:nvPr/>
          </p:nvSpPr>
          <p:spPr>
            <a:xfrm>
              <a:off x="5206492" y="4883588"/>
              <a:ext cx="416539" cy="229097"/>
            </a:xfrm>
            <a:custGeom>
              <a:rect b="b" l="l" r="r" t="t"/>
              <a:pathLst>
                <a:path extrusionOk="0" h="210" w="383">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66" name="Google Shape;66;p12"/>
            <p:cNvSpPr/>
            <p:nvPr/>
          </p:nvSpPr>
          <p:spPr>
            <a:xfrm>
              <a:off x="5299056" y="4649863"/>
              <a:ext cx="113392" cy="131905"/>
            </a:xfrm>
            <a:custGeom>
              <a:rect b="b" l="l" r="r" t="t"/>
              <a:pathLst>
                <a:path extrusionOk="0" h="57" w="49">
                  <a:moveTo>
                    <a:pt x="49" y="0"/>
                  </a:moveTo>
                  <a:lnTo>
                    <a:pt x="15" y="0"/>
                  </a:lnTo>
                  <a:lnTo>
                    <a:pt x="0" y="44"/>
                  </a:lnTo>
                  <a:lnTo>
                    <a:pt x="6" y="57"/>
                  </a:lnTo>
                  <a:lnTo>
                    <a:pt x="14" y="57"/>
                  </a:lnTo>
                  <a:lnTo>
                    <a:pt x="49" y="19"/>
                  </a:lnTo>
                  <a:lnTo>
                    <a:pt x="49" y="0"/>
                  </a:lnTo>
                  <a:close/>
                </a:path>
              </a:pathLst>
            </a:custGeom>
            <a:solidFill>
              <a:srgbClr val="00205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nvGrpSpPr>
            <p:cNvPr id="67" name="Google Shape;67;p12"/>
            <p:cNvGrpSpPr/>
            <p:nvPr/>
          </p:nvGrpSpPr>
          <p:grpSpPr>
            <a:xfrm>
              <a:off x="4696944" y="2059194"/>
              <a:ext cx="415996" cy="234364"/>
              <a:chOff x="3370263" y="896938"/>
              <a:chExt cx="450850" cy="254000"/>
            </a:xfrm>
          </p:grpSpPr>
          <p:sp>
            <p:nvSpPr>
              <p:cNvPr id="68" name="Google Shape;68;p12"/>
              <p:cNvSpPr/>
              <p:nvPr/>
            </p:nvSpPr>
            <p:spPr>
              <a:xfrm>
                <a:off x="3370263" y="896938"/>
                <a:ext cx="450850" cy="254000"/>
              </a:xfrm>
              <a:custGeom>
                <a:rect b="b" l="l" r="r" t="t"/>
                <a:pathLst>
                  <a:path extrusionOk="0" h="160" w="284">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69" name="Google Shape;69;p12"/>
              <p:cNvSpPr/>
              <p:nvPr/>
            </p:nvSpPr>
            <p:spPr>
              <a:xfrm>
                <a:off x="3570288" y="966788"/>
                <a:ext cx="76200" cy="117475"/>
              </a:xfrm>
              <a:custGeom>
                <a:rect b="b" l="l" r="r" t="t"/>
                <a:pathLst>
                  <a:path extrusionOk="0" h="74" w="48">
                    <a:moveTo>
                      <a:pt x="0" y="0"/>
                    </a:moveTo>
                    <a:lnTo>
                      <a:pt x="0" y="74"/>
                    </a:lnTo>
                    <a:lnTo>
                      <a:pt x="48" y="36"/>
                    </a:lnTo>
                    <a:lnTo>
                      <a:pt x="0"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nvGrpSpPr>
            <p:cNvPr id="70" name="Google Shape;70;p12"/>
            <p:cNvGrpSpPr/>
            <p:nvPr/>
          </p:nvGrpSpPr>
          <p:grpSpPr>
            <a:xfrm>
              <a:off x="4173933" y="2731263"/>
              <a:ext cx="337455" cy="204957"/>
              <a:chOff x="4722813" y="836613"/>
              <a:chExt cx="517525" cy="314325"/>
            </a:xfrm>
          </p:grpSpPr>
          <p:sp>
            <p:nvSpPr>
              <p:cNvPr id="71" name="Google Shape;71;p12"/>
              <p:cNvSpPr/>
              <p:nvPr/>
            </p:nvSpPr>
            <p:spPr>
              <a:xfrm>
                <a:off x="4792663" y="836613"/>
                <a:ext cx="447675" cy="254000"/>
              </a:xfrm>
              <a:custGeom>
                <a:rect b="b" l="l" r="r" t="t"/>
                <a:pathLst>
                  <a:path extrusionOk="0" h="160" w="282">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72" name="Google Shape;72;p12"/>
              <p:cNvSpPr/>
              <p:nvPr/>
            </p:nvSpPr>
            <p:spPr>
              <a:xfrm>
                <a:off x="4722813" y="896938"/>
                <a:ext cx="447675" cy="254000"/>
              </a:xfrm>
              <a:custGeom>
                <a:rect b="b" l="l" r="r" t="t"/>
                <a:pathLst>
                  <a:path extrusionOk="0" h="160" w="282">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73" name="Google Shape;73;p12"/>
              <p:cNvSpPr/>
              <p:nvPr/>
            </p:nvSpPr>
            <p:spPr>
              <a:xfrm>
                <a:off x="4919663" y="966788"/>
                <a:ext cx="76200" cy="117475"/>
              </a:xfrm>
              <a:custGeom>
                <a:rect b="b" l="l" r="r" t="t"/>
                <a:pathLst>
                  <a:path extrusionOk="0" h="74" w="48">
                    <a:moveTo>
                      <a:pt x="0" y="0"/>
                    </a:moveTo>
                    <a:lnTo>
                      <a:pt x="0" y="74"/>
                    </a:lnTo>
                    <a:lnTo>
                      <a:pt x="48" y="36"/>
                    </a:lnTo>
                    <a:lnTo>
                      <a:pt x="0"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sp>
          <p:nvSpPr>
            <p:cNvPr id="74" name="Google Shape;74;p12"/>
            <p:cNvSpPr/>
            <p:nvPr/>
          </p:nvSpPr>
          <p:spPr>
            <a:xfrm>
              <a:off x="6351773" y="2659837"/>
              <a:ext cx="279320" cy="337291"/>
            </a:xfrm>
            <a:custGeom>
              <a:rect b="b" l="l" r="r" t="t"/>
              <a:pathLst>
                <a:path extrusionOk="0" h="256" w="212">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75" name="Google Shape;75;p12"/>
            <p:cNvSpPr/>
            <p:nvPr/>
          </p:nvSpPr>
          <p:spPr>
            <a:xfrm>
              <a:off x="4576419" y="3479171"/>
              <a:ext cx="340241" cy="267244"/>
            </a:xfrm>
            <a:custGeom>
              <a:rect b="b" l="l" r="r" t="t"/>
              <a:pathLst>
                <a:path extrusionOk="0" h="216" w="275">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nvGrpSpPr>
            <p:cNvPr id="76" name="Google Shape;76;p12"/>
            <p:cNvGrpSpPr/>
            <p:nvPr/>
          </p:nvGrpSpPr>
          <p:grpSpPr>
            <a:xfrm>
              <a:off x="5817717" y="1990739"/>
              <a:ext cx="256972" cy="381312"/>
              <a:chOff x="8785977" y="2372203"/>
              <a:chExt cx="482479" cy="715935"/>
            </a:xfrm>
          </p:grpSpPr>
          <p:sp>
            <p:nvSpPr>
              <p:cNvPr id="77" name="Google Shape;77;p12"/>
              <p:cNvSpPr/>
              <p:nvPr/>
            </p:nvSpPr>
            <p:spPr>
              <a:xfrm>
                <a:off x="8785977" y="2372203"/>
                <a:ext cx="482479" cy="715935"/>
              </a:xfrm>
              <a:custGeom>
                <a:rect b="b" l="l" r="r" t="t"/>
                <a:pathLst>
                  <a:path extrusionOk="0" h="138" w="93">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78" name="Google Shape;78;p12"/>
              <p:cNvSpPr/>
              <p:nvPr/>
            </p:nvSpPr>
            <p:spPr>
              <a:xfrm>
                <a:off x="8926053" y="2517465"/>
                <a:ext cx="197141" cy="197141"/>
              </a:xfrm>
              <a:custGeom>
                <a:rect b="b" l="l" r="r" t="t"/>
                <a:pathLst>
                  <a:path extrusionOk="0" h="38" w="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nvGrpSpPr>
            <p:cNvPr id="79" name="Google Shape;79;p12"/>
            <p:cNvGrpSpPr/>
            <p:nvPr/>
          </p:nvGrpSpPr>
          <p:grpSpPr>
            <a:xfrm>
              <a:off x="5989763" y="3481970"/>
              <a:ext cx="359056" cy="244464"/>
              <a:chOff x="7554913" y="3697288"/>
              <a:chExt cx="596900" cy="406400"/>
            </a:xfrm>
          </p:grpSpPr>
          <p:sp>
            <p:nvSpPr>
              <p:cNvPr id="80" name="Google Shape;80;p12"/>
              <p:cNvSpPr/>
              <p:nvPr/>
            </p:nvSpPr>
            <p:spPr>
              <a:xfrm>
                <a:off x="7554913" y="3697288"/>
                <a:ext cx="596900" cy="406400"/>
              </a:xfrm>
              <a:custGeom>
                <a:rect b="b" l="l" r="r" t="t"/>
                <a:pathLst>
                  <a:path extrusionOk="0" h="256" w="37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81" name="Google Shape;81;p12"/>
              <p:cNvSpPr/>
              <p:nvPr/>
            </p:nvSpPr>
            <p:spPr>
              <a:xfrm>
                <a:off x="7910513" y="3805238"/>
                <a:ext cx="117475" cy="187325"/>
              </a:xfrm>
              <a:custGeom>
                <a:rect b="b" l="l" r="r" t="t"/>
                <a:pathLst>
                  <a:path extrusionOk="0" h="118" w="74">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82" name="Google Shape;82;p12"/>
              <p:cNvSpPr/>
              <p:nvPr/>
            </p:nvSpPr>
            <p:spPr>
              <a:xfrm>
                <a:off x="7694613" y="3808413"/>
                <a:ext cx="180975" cy="38100"/>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83" name="Google Shape;83;p12"/>
              <p:cNvSpPr/>
              <p:nvPr/>
            </p:nvSpPr>
            <p:spPr>
              <a:xfrm>
                <a:off x="7694613" y="3878263"/>
                <a:ext cx="180975" cy="38100"/>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84" name="Google Shape;84;p12"/>
              <p:cNvSpPr/>
              <p:nvPr/>
            </p:nvSpPr>
            <p:spPr>
              <a:xfrm>
                <a:off x="7694613" y="3951288"/>
                <a:ext cx="180975" cy="38100"/>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nvGrpSpPr>
            <p:cNvPr id="85" name="Google Shape;85;p12"/>
            <p:cNvGrpSpPr/>
            <p:nvPr/>
          </p:nvGrpSpPr>
          <p:grpSpPr>
            <a:xfrm>
              <a:off x="4576010" y="2578029"/>
              <a:ext cx="1719157" cy="1164284"/>
              <a:chOff x="8933043" y="3080582"/>
              <a:chExt cx="1940444" cy="1314148"/>
            </a:xfrm>
          </p:grpSpPr>
          <p:sp>
            <p:nvSpPr>
              <p:cNvPr id="86" name="Google Shape;86;p12"/>
              <p:cNvSpPr/>
              <p:nvPr/>
            </p:nvSpPr>
            <p:spPr>
              <a:xfrm>
                <a:off x="10739663" y="3286670"/>
                <a:ext cx="133824" cy="211441"/>
              </a:xfrm>
              <a:custGeom>
                <a:rect b="b" l="l" r="r" t="t"/>
                <a:pathLst>
                  <a:path extrusionOk="0" h="169" w="107">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87" name="Google Shape;87;p12"/>
              <p:cNvSpPr/>
              <p:nvPr/>
            </p:nvSpPr>
            <p:spPr>
              <a:xfrm>
                <a:off x="8933043" y="3286670"/>
                <a:ext cx="136500" cy="211441"/>
              </a:xfrm>
              <a:custGeom>
                <a:rect b="b" l="l" r="r" t="t"/>
                <a:pathLst>
                  <a:path extrusionOk="0" h="169" w="107">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88" name="Google Shape;88;p12"/>
              <p:cNvSpPr/>
              <p:nvPr/>
            </p:nvSpPr>
            <p:spPr>
              <a:xfrm>
                <a:off x="8973190" y="3436553"/>
                <a:ext cx="1862826" cy="958177"/>
              </a:xfrm>
              <a:custGeom>
                <a:rect b="b" l="l" r="r" t="t"/>
                <a:pathLst>
                  <a:path extrusionOk="0" h="762" w="1478">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89" name="Google Shape;89;p12"/>
              <p:cNvSpPr/>
              <p:nvPr/>
            </p:nvSpPr>
            <p:spPr>
              <a:xfrm>
                <a:off x="8973190" y="3436552"/>
                <a:ext cx="1862827" cy="337236"/>
              </a:xfrm>
              <a:custGeom>
                <a:rect b="b" l="l" r="r" t="t"/>
                <a:pathLst>
                  <a:path extrusionOk="0" h="268" w="147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90" name="Google Shape;90;p12"/>
              <p:cNvSpPr/>
              <p:nvPr/>
            </p:nvSpPr>
            <p:spPr>
              <a:xfrm>
                <a:off x="9481720" y="3080582"/>
                <a:ext cx="291736" cy="291736"/>
              </a:xfrm>
              <a:custGeom>
                <a:rect b="b" l="l" r="r" t="t"/>
                <a:pathLst>
                  <a:path extrusionOk="0" h="232" w="232">
                    <a:moveTo>
                      <a:pt x="92" y="232"/>
                    </a:moveTo>
                    <a:cubicBezTo>
                      <a:pt x="92" y="232"/>
                      <a:pt x="0" y="92"/>
                      <a:pt x="139" y="0"/>
                    </a:cubicBezTo>
                    <a:cubicBezTo>
                      <a:pt x="139" y="0"/>
                      <a:pt x="232" y="139"/>
                      <a:pt x="92" y="232"/>
                    </a:cubicBez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91" name="Google Shape;91;p12"/>
              <p:cNvSpPr/>
              <p:nvPr/>
            </p:nvSpPr>
            <p:spPr>
              <a:xfrm>
                <a:off x="9444250" y="3152847"/>
                <a:ext cx="278353" cy="278353"/>
              </a:xfrm>
              <a:custGeom>
                <a:rect b="b" l="l" r="r" t="t"/>
                <a:pathLst>
                  <a:path extrusionOk="0" h="221" w="220">
                    <a:moveTo>
                      <a:pt x="153" y="221"/>
                    </a:moveTo>
                    <a:cubicBezTo>
                      <a:pt x="153" y="221"/>
                      <a:pt x="0" y="153"/>
                      <a:pt x="67" y="0"/>
                    </a:cubicBezTo>
                    <a:cubicBezTo>
                      <a:pt x="67" y="0"/>
                      <a:pt x="220" y="68"/>
                      <a:pt x="153" y="221"/>
                    </a:cubicBez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92" name="Google Shape;92;p12"/>
              <p:cNvSpPr/>
              <p:nvPr/>
            </p:nvSpPr>
            <p:spPr>
              <a:xfrm>
                <a:off x="9529897" y="3292023"/>
                <a:ext cx="270324" cy="283706"/>
              </a:xfrm>
              <a:custGeom>
                <a:rect b="b" l="l" r="r" t="t"/>
                <a:pathLst>
                  <a:path extrusionOk="0" h="224" w="216">
                    <a:moveTo>
                      <a:pt x="216" y="156"/>
                    </a:moveTo>
                    <a:cubicBezTo>
                      <a:pt x="206" y="160"/>
                      <a:pt x="63" y="224"/>
                      <a:pt x="0" y="61"/>
                    </a:cubicBezTo>
                    <a:cubicBezTo>
                      <a:pt x="0" y="61"/>
                      <a:pt x="156" y="0"/>
                      <a:pt x="216" y="156"/>
                    </a:cubicBez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93" name="Google Shape;93;p12"/>
              <p:cNvSpPr/>
              <p:nvPr/>
            </p:nvSpPr>
            <p:spPr>
              <a:xfrm>
                <a:off x="9596809" y="3281317"/>
                <a:ext cx="222147" cy="187353"/>
              </a:xfrm>
              <a:custGeom>
                <a:rect b="b" l="l" r="r" t="t"/>
                <a:pathLst>
                  <a:path extrusionOk="0" h="70" w="83">
                    <a:moveTo>
                      <a:pt x="83" y="31"/>
                    </a:moveTo>
                    <a:lnTo>
                      <a:pt x="65" y="70"/>
                    </a:lnTo>
                    <a:lnTo>
                      <a:pt x="0" y="39"/>
                    </a:lnTo>
                    <a:lnTo>
                      <a:pt x="18" y="0"/>
                    </a:lnTo>
                    <a:lnTo>
                      <a:pt x="83" y="31"/>
                    </a:ln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94" name="Google Shape;94;p12"/>
              <p:cNvSpPr/>
              <p:nvPr/>
            </p:nvSpPr>
            <p:spPr>
              <a:xfrm>
                <a:off x="9626250" y="3171582"/>
                <a:ext cx="372030" cy="414853"/>
              </a:xfrm>
              <a:custGeom>
                <a:rect b="b" l="l" r="r" t="t"/>
                <a:pathLst>
                  <a:path extrusionOk="0" h="330" w="296">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95" name="Google Shape;95;p12"/>
              <p:cNvSpPr/>
              <p:nvPr/>
            </p:nvSpPr>
            <p:spPr>
              <a:xfrm>
                <a:off x="9778809" y="3259906"/>
                <a:ext cx="18735" cy="18735"/>
              </a:xfrm>
              <a:custGeom>
                <a:rect b="b" l="l" r="r" t="t"/>
                <a:pathLst>
                  <a:path extrusionOk="0" h="16" w="15">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96" name="Google Shape;96;p12"/>
              <p:cNvSpPr/>
              <p:nvPr/>
            </p:nvSpPr>
            <p:spPr>
              <a:xfrm>
                <a:off x="9816280" y="3356259"/>
                <a:ext cx="179324" cy="230177"/>
              </a:xfrm>
              <a:custGeom>
                <a:rect b="b" l="l" r="r" t="t"/>
                <a:pathLst>
                  <a:path extrusionOk="0" h="184" w="142">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non-bulleted">
  <p:cSld name="Two column non-bulleted">
    <p:spTree>
      <p:nvGrpSpPr>
        <p:cNvPr id="206" name="Shape 206"/>
        <p:cNvGrpSpPr/>
        <p:nvPr/>
      </p:nvGrpSpPr>
      <p:grpSpPr>
        <a:xfrm>
          <a:off x="0" y="0"/>
          <a:ext cx="0" cy="0"/>
          <a:chOff x="0" y="0"/>
          <a:chExt cx="0" cy="0"/>
        </a:xfrm>
      </p:grpSpPr>
      <p:sp>
        <p:nvSpPr>
          <p:cNvPr id="207" name="Google Shape;207;p21"/>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8" name="Google Shape;208;p21"/>
          <p:cNvSpPr txBox="1"/>
          <p:nvPr>
            <p:ph idx="1" type="body"/>
          </p:nvPr>
        </p:nvSpPr>
        <p:spPr>
          <a:xfrm>
            <a:off x="365759" y="1371600"/>
            <a:ext cx="5669280" cy="2043636"/>
          </a:xfrm>
          <a:prstGeom prst="rect">
            <a:avLst/>
          </a:prstGeom>
          <a:noFill/>
          <a:ln>
            <a:noFill/>
          </a:ln>
        </p:spPr>
        <p:txBody>
          <a:bodyPr anchorCtr="0" anchor="t" bIns="91425" lIns="91425" spcFirstLastPara="1" rIns="91425" wrap="square" tIns="91425">
            <a:spAutoFit/>
          </a:bodyPr>
          <a:lstStyle>
            <a:lvl1pPr indent="-228600" lvl="0" marL="457200" algn="l">
              <a:lnSpc>
                <a:spcPct val="90000"/>
              </a:lnSpc>
              <a:spcBef>
                <a:spcPts val="600"/>
              </a:spcBef>
              <a:spcAft>
                <a:spcPts val="0"/>
              </a:spcAft>
              <a:buClr>
                <a:schemeClr val="dk1"/>
              </a:buClr>
              <a:buSzPts val="2520"/>
              <a:buFont typeface="Noto Sans Symbols"/>
              <a:buNone/>
              <a:defRPr sz="2800">
                <a:solidFill>
                  <a:srgbClr val="0072C6"/>
                </a:solidFill>
                <a:latin typeface="Quattrocento Sans"/>
                <a:ea typeface="Quattrocento Sans"/>
                <a:cs typeface="Quattrocento Sans"/>
                <a:sym typeface="Quattrocento Sans"/>
              </a:defRPr>
            </a:lvl1pPr>
            <a:lvl2pPr indent="-228600" lvl="1" marL="914400" algn="l">
              <a:lnSpc>
                <a:spcPct val="90000"/>
              </a:lnSpc>
              <a:spcBef>
                <a:spcPts val="600"/>
              </a:spcBef>
              <a:spcAft>
                <a:spcPts val="0"/>
              </a:spcAft>
              <a:buClr>
                <a:schemeClr val="dk1"/>
              </a:buClr>
              <a:buSzPts val="1800"/>
              <a:buNone/>
              <a:defRPr sz="2000"/>
            </a:lvl2pPr>
            <a:lvl3pPr indent="-228600" lvl="2" marL="1371600" algn="l">
              <a:lnSpc>
                <a:spcPct val="90000"/>
              </a:lnSpc>
              <a:spcBef>
                <a:spcPts val="600"/>
              </a:spcBef>
              <a:spcAft>
                <a:spcPts val="0"/>
              </a:spcAft>
              <a:buClr>
                <a:schemeClr val="dk1"/>
              </a:buClr>
              <a:buSzPts val="1800"/>
              <a:buNone/>
              <a:defRPr sz="2000"/>
            </a:lvl3pPr>
            <a:lvl4pPr indent="-228600" lvl="3" marL="1828800" algn="l">
              <a:lnSpc>
                <a:spcPct val="90000"/>
              </a:lnSpc>
              <a:spcBef>
                <a:spcPts val="600"/>
              </a:spcBef>
              <a:spcAft>
                <a:spcPts val="0"/>
              </a:spcAft>
              <a:buClr>
                <a:schemeClr val="dk1"/>
              </a:buClr>
              <a:buSzPts val="1800"/>
              <a:buNone/>
              <a:defRPr/>
            </a:lvl4pPr>
            <a:lvl5pPr indent="-228600" lvl="4" marL="2286000" algn="l">
              <a:lnSpc>
                <a:spcPct val="90000"/>
              </a:lnSpc>
              <a:spcBef>
                <a:spcPts val="600"/>
              </a:spcBef>
              <a:spcAft>
                <a:spcPts val="0"/>
              </a:spcAft>
              <a:buClr>
                <a:schemeClr val="dk1"/>
              </a:buClr>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9" name="Google Shape;209;p21"/>
          <p:cNvSpPr txBox="1"/>
          <p:nvPr>
            <p:ph idx="2" type="body"/>
          </p:nvPr>
        </p:nvSpPr>
        <p:spPr>
          <a:xfrm>
            <a:off x="6400800" y="1371600"/>
            <a:ext cx="5669280" cy="2043636"/>
          </a:xfrm>
          <a:prstGeom prst="rect">
            <a:avLst/>
          </a:prstGeom>
          <a:noFill/>
          <a:ln>
            <a:noFill/>
          </a:ln>
        </p:spPr>
        <p:txBody>
          <a:bodyPr anchorCtr="0" anchor="t" bIns="91425" lIns="91425" spcFirstLastPara="1" rIns="91425" wrap="square" tIns="91425">
            <a:spAutoFit/>
          </a:bodyPr>
          <a:lstStyle>
            <a:lvl1pPr indent="-228600" lvl="0" marL="457200" algn="l">
              <a:lnSpc>
                <a:spcPct val="90000"/>
              </a:lnSpc>
              <a:spcBef>
                <a:spcPts val="600"/>
              </a:spcBef>
              <a:spcAft>
                <a:spcPts val="0"/>
              </a:spcAft>
              <a:buClr>
                <a:schemeClr val="dk1"/>
              </a:buClr>
              <a:buSzPts val="2520"/>
              <a:buFont typeface="Noto Sans Symbols"/>
              <a:buNone/>
              <a:defRPr sz="2800">
                <a:solidFill>
                  <a:srgbClr val="0072C6"/>
                </a:solidFill>
                <a:latin typeface="Quattrocento Sans"/>
                <a:ea typeface="Quattrocento Sans"/>
                <a:cs typeface="Quattrocento Sans"/>
                <a:sym typeface="Quattrocento Sans"/>
              </a:defRPr>
            </a:lvl1pPr>
            <a:lvl2pPr indent="-228600" lvl="1" marL="914400" algn="l">
              <a:lnSpc>
                <a:spcPct val="90000"/>
              </a:lnSpc>
              <a:spcBef>
                <a:spcPts val="600"/>
              </a:spcBef>
              <a:spcAft>
                <a:spcPts val="0"/>
              </a:spcAft>
              <a:buClr>
                <a:schemeClr val="dk1"/>
              </a:buClr>
              <a:buSzPts val="1800"/>
              <a:buNone/>
              <a:defRPr sz="2000"/>
            </a:lvl2pPr>
            <a:lvl3pPr indent="-228600" lvl="2" marL="1371600" algn="l">
              <a:lnSpc>
                <a:spcPct val="90000"/>
              </a:lnSpc>
              <a:spcBef>
                <a:spcPts val="600"/>
              </a:spcBef>
              <a:spcAft>
                <a:spcPts val="0"/>
              </a:spcAft>
              <a:buClr>
                <a:schemeClr val="dk1"/>
              </a:buClr>
              <a:buSzPts val="1800"/>
              <a:buNone/>
              <a:defRPr sz="2000"/>
            </a:lvl3pPr>
            <a:lvl4pPr indent="-228600" lvl="3" marL="1828800" algn="l">
              <a:lnSpc>
                <a:spcPct val="90000"/>
              </a:lnSpc>
              <a:spcBef>
                <a:spcPts val="600"/>
              </a:spcBef>
              <a:spcAft>
                <a:spcPts val="0"/>
              </a:spcAft>
              <a:buClr>
                <a:schemeClr val="dk1"/>
              </a:buClr>
              <a:buSzPts val="1800"/>
              <a:buNone/>
              <a:defRPr/>
            </a:lvl4pPr>
            <a:lvl5pPr indent="-228600" lvl="4" marL="2286000" algn="l">
              <a:lnSpc>
                <a:spcPct val="90000"/>
              </a:lnSpc>
              <a:spcBef>
                <a:spcPts val="600"/>
              </a:spcBef>
              <a:spcAft>
                <a:spcPts val="0"/>
              </a:spcAft>
              <a:buClr>
                <a:schemeClr val="dk1"/>
              </a:buClr>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bulleted text">
  <p:cSld name="Two column bulleted text">
    <p:spTree>
      <p:nvGrpSpPr>
        <p:cNvPr id="210" name="Shape 210"/>
        <p:cNvGrpSpPr/>
        <p:nvPr/>
      </p:nvGrpSpPr>
      <p:grpSpPr>
        <a:xfrm>
          <a:off x="0" y="0"/>
          <a:ext cx="0" cy="0"/>
          <a:chOff x="0" y="0"/>
          <a:chExt cx="0" cy="0"/>
        </a:xfrm>
      </p:grpSpPr>
      <p:sp>
        <p:nvSpPr>
          <p:cNvPr id="211" name="Google Shape;211;p22"/>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2" name="Google Shape;212;p22"/>
          <p:cNvSpPr txBox="1"/>
          <p:nvPr>
            <p:ph idx="1" type="body"/>
          </p:nvPr>
        </p:nvSpPr>
        <p:spPr>
          <a:xfrm>
            <a:off x="365760" y="1371600"/>
            <a:ext cx="5669280" cy="2043636"/>
          </a:xfrm>
          <a:prstGeom prst="rect">
            <a:avLst/>
          </a:prstGeom>
          <a:noFill/>
          <a:ln>
            <a:noFill/>
          </a:ln>
        </p:spPr>
        <p:txBody>
          <a:bodyPr anchorCtr="0" anchor="t" bIns="91425" lIns="91425" spcFirstLastPara="1" rIns="91425" wrap="square" tIns="91425">
            <a:spAutoFit/>
          </a:bodyPr>
          <a:lstStyle>
            <a:lvl1pPr indent="-228600" lvl="0" marL="457200" algn="l">
              <a:lnSpc>
                <a:spcPct val="90000"/>
              </a:lnSpc>
              <a:spcBef>
                <a:spcPts val="600"/>
              </a:spcBef>
              <a:spcAft>
                <a:spcPts val="0"/>
              </a:spcAft>
              <a:buClr>
                <a:schemeClr val="dk2"/>
              </a:buClr>
              <a:buSzPts val="2520"/>
              <a:buFont typeface="Arial"/>
              <a:buNone/>
              <a:defRPr sz="2800">
                <a:solidFill>
                  <a:srgbClr val="0072C6"/>
                </a:solidFill>
                <a:latin typeface="Quattrocento Sans"/>
                <a:ea typeface="Quattrocento Sans"/>
                <a:cs typeface="Quattrocento Sans"/>
                <a:sym typeface="Quattrocento Sans"/>
              </a:defRPr>
            </a:lvl1pPr>
            <a:lvl2pPr indent="-342900" lvl="1" marL="914400" algn="l">
              <a:lnSpc>
                <a:spcPct val="90000"/>
              </a:lnSpc>
              <a:spcBef>
                <a:spcPts val="600"/>
              </a:spcBef>
              <a:spcAft>
                <a:spcPts val="0"/>
              </a:spcAft>
              <a:buClr>
                <a:schemeClr val="dk1"/>
              </a:buClr>
              <a:buSzPts val="1800"/>
              <a:buChar char="•"/>
              <a:defRPr sz="2000"/>
            </a:lvl2pPr>
            <a:lvl3pPr indent="-342900" lvl="2" marL="1371600" algn="l">
              <a:lnSpc>
                <a:spcPct val="90000"/>
              </a:lnSpc>
              <a:spcBef>
                <a:spcPts val="600"/>
              </a:spcBef>
              <a:spcAft>
                <a:spcPts val="0"/>
              </a:spcAft>
              <a:buClr>
                <a:schemeClr val="dk1"/>
              </a:buClr>
              <a:buSzPts val="1800"/>
              <a:buChar char="•"/>
              <a:defRPr sz="2000"/>
            </a:lvl3pPr>
            <a:lvl4pPr indent="-342900" lvl="3" marL="1828800" algn="l">
              <a:lnSpc>
                <a:spcPct val="90000"/>
              </a:lnSpc>
              <a:spcBef>
                <a:spcPts val="600"/>
              </a:spcBef>
              <a:spcAft>
                <a:spcPts val="0"/>
              </a:spcAft>
              <a:buClr>
                <a:schemeClr val="dk1"/>
              </a:buClr>
              <a:buSzPts val="1800"/>
              <a:buChar char="•"/>
              <a:defRPr sz="2000"/>
            </a:lvl4pPr>
            <a:lvl5pPr indent="-342900" lvl="4" marL="2286000" algn="l">
              <a:lnSpc>
                <a:spcPct val="90000"/>
              </a:lnSpc>
              <a:spcBef>
                <a:spcPts val="600"/>
              </a:spcBef>
              <a:spcAft>
                <a:spcPts val="0"/>
              </a:spcAft>
              <a:buClr>
                <a:schemeClr val="dk1"/>
              </a:buClr>
              <a:buSzPts val="1800"/>
              <a:buChar char="•"/>
              <a:defRPr sz="20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3" name="Google Shape;213;p22"/>
          <p:cNvSpPr txBox="1"/>
          <p:nvPr>
            <p:ph idx="2" type="body"/>
          </p:nvPr>
        </p:nvSpPr>
        <p:spPr>
          <a:xfrm>
            <a:off x="6400800" y="1371600"/>
            <a:ext cx="5669280" cy="2043636"/>
          </a:xfrm>
          <a:prstGeom prst="rect">
            <a:avLst/>
          </a:prstGeom>
          <a:noFill/>
          <a:ln>
            <a:noFill/>
          </a:ln>
        </p:spPr>
        <p:txBody>
          <a:bodyPr anchorCtr="0" anchor="t" bIns="91425" lIns="91425" spcFirstLastPara="1" rIns="91425" wrap="square" tIns="91425">
            <a:spAutoFit/>
          </a:bodyPr>
          <a:lstStyle>
            <a:lvl1pPr indent="-228600" lvl="0" marL="457200" algn="l">
              <a:lnSpc>
                <a:spcPct val="90000"/>
              </a:lnSpc>
              <a:spcBef>
                <a:spcPts val="600"/>
              </a:spcBef>
              <a:spcAft>
                <a:spcPts val="0"/>
              </a:spcAft>
              <a:buClr>
                <a:schemeClr val="dk2"/>
              </a:buClr>
              <a:buSzPts val="2520"/>
              <a:buFont typeface="Arial"/>
              <a:buNone/>
              <a:defRPr sz="2800">
                <a:solidFill>
                  <a:srgbClr val="0072C6"/>
                </a:solidFill>
                <a:latin typeface="Quattrocento Sans"/>
                <a:ea typeface="Quattrocento Sans"/>
                <a:cs typeface="Quattrocento Sans"/>
                <a:sym typeface="Quattrocento Sans"/>
              </a:defRPr>
            </a:lvl1pPr>
            <a:lvl2pPr indent="-342900" lvl="1" marL="914400" algn="l">
              <a:lnSpc>
                <a:spcPct val="90000"/>
              </a:lnSpc>
              <a:spcBef>
                <a:spcPts val="600"/>
              </a:spcBef>
              <a:spcAft>
                <a:spcPts val="0"/>
              </a:spcAft>
              <a:buClr>
                <a:schemeClr val="dk1"/>
              </a:buClr>
              <a:buSzPts val="1800"/>
              <a:buChar char="•"/>
              <a:defRPr sz="2000"/>
            </a:lvl2pPr>
            <a:lvl3pPr indent="-342900" lvl="2" marL="1371600" algn="l">
              <a:lnSpc>
                <a:spcPct val="90000"/>
              </a:lnSpc>
              <a:spcBef>
                <a:spcPts val="600"/>
              </a:spcBef>
              <a:spcAft>
                <a:spcPts val="0"/>
              </a:spcAft>
              <a:buClr>
                <a:schemeClr val="dk1"/>
              </a:buClr>
              <a:buSzPts val="1800"/>
              <a:buChar char="•"/>
              <a:defRPr sz="2000"/>
            </a:lvl3pPr>
            <a:lvl4pPr indent="-342900" lvl="3" marL="1828800" algn="l">
              <a:lnSpc>
                <a:spcPct val="90000"/>
              </a:lnSpc>
              <a:spcBef>
                <a:spcPts val="600"/>
              </a:spcBef>
              <a:spcAft>
                <a:spcPts val="0"/>
              </a:spcAft>
              <a:buClr>
                <a:schemeClr val="dk1"/>
              </a:buClr>
              <a:buSzPts val="1800"/>
              <a:buChar char="•"/>
              <a:defRPr sz="2000"/>
            </a:lvl4pPr>
            <a:lvl5pPr indent="-342900" lvl="4" marL="2286000" algn="l">
              <a:lnSpc>
                <a:spcPct val="90000"/>
              </a:lnSpc>
              <a:spcBef>
                <a:spcPts val="600"/>
              </a:spcBef>
              <a:spcAft>
                <a:spcPts val="0"/>
              </a:spcAft>
              <a:buClr>
                <a:schemeClr val="dk1"/>
              </a:buClr>
              <a:buSzPts val="1800"/>
              <a:buChar char="•"/>
              <a:defRPr sz="20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214" name="Shape 214"/>
        <p:cNvGrpSpPr/>
        <p:nvPr/>
      </p:nvGrpSpPr>
      <p:grpSpPr>
        <a:xfrm>
          <a:off x="0" y="0"/>
          <a:ext cx="0" cy="0"/>
          <a:chOff x="0" y="0"/>
          <a:chExt cx="0" cy="0"/>
        </a:xfrm>
      </p:grpSpPr>
      <p:sp>
        <p:nvSpPr>
          <p:cNvPr id="215" name="Google Shape;215;p23"/>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ubhead">
  <p:cSld name="Title and subhead">
    <p:spTree>
      <p:nvGrpSpPr>
        <p:cNvPr id="216" name="Shape 216"/>
        <p:cNvGrpSpPr/>
        <p:nvPr/>
      </p:nvGrpSpPr>
      <p:grpSpPr>
        <a:xfrm>
          <a:off x="0" y="0"/>
          <a:ext cx="0" cy="0"/>
          <a:chOff x="0" y="0"/>
          <a:chExt cx="0" cy="0"/>
        </a:xfrm>
      </p:grpSpPr>
      <p:sp>
        <p:nvSpPr>
          <p:cNvPr id="217" name="Google Shape;217;p24"/>
          <p:cNvSpPr txBox="1"/>
          <p:nvPr>
            <p:ph type="title"/>
          </p:nvPr>
        </p:nvSpPr>
        <p:spPr>
          <a:xfrm>
            <a:off x="365760" y="365760"/>
            <a:ext cx="11704320" cy="82296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8" name="Google Shape;218;p24"/>
          <p:cNvSpPr txBox="1"/>
          <p:nvPr>
            <p:ph idx="1" type="body"/>
          </p:nvPr>
        </p:nvSpPr>
        <p:spPr>
          <a:xfrm>
            <a:off x="365760" y="1188720"/>
            <a:ext cx="11704320" cy="822960"/>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600"/>
              </a:spcBef>
              <a:spcAft>
                <a:spcPts val="0"/>
              </a:spcAft>
              <a:buClr>
                <a:schemeClr val="dk1"/>
              </a:buClr>
              <a:buSzPts val="2520"/>
              <a:buNone/>
              <a:defRPr sz="2800">
                <a:solidFill>
                  <a:schemeClr val="dk1"/>
                </a:solidFill>
                <a:latin typeface="Quattrocento Sans"/>
                <a:ea typeface="Quattrocento Sans"/>
                <a:cs typeface="Quattrocento Sans"/>
                <a:sym typeface="Quattrocento Sans"/>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ubhead with boxes">
  <p:cSld name="Title and subhead with boxes">
    <p:spTree>
      <p:nvGrpSpPr>
        <p:cNvPr id="219" name="Shape 219"/>
        <p:cNvGrpSpPr/>
        <p:nvPr/>
      </p:nvGrpSpPr>
      <p:grpSpPr>
        <a:xfrm>
          <a:off x="0" y="0"/>
          <a:ext cx="0" cy="0"/>
          <a:chOff x="0" y="0"/>
          <a:chExt cx="0" cy="0"/>
        </a:xfrm>
      </p:grpSpPr>
      <p:sp>
        <p:nvSpPr>
          <p:cNvPr id="220" name="Google Shape;220;p25"/>
          <p:cNvSpPr txBox="1"/>
          <p:nvPr>
            <p:ph idx="1" type="body"/>
          </p:nvPr>
        </p:nvSpPr>
        <p:spPr>
          <a:xfrm>
            <a:off x="4663440" y="2560320"/>
            <a:ext cx="2103120" cy="2103120"/>
          </a:xfrm>
          <a:prstGeom prst="rect">
            <a:avLst/>
          </a:prstGeom>
          <a:solidFill>
            <a:schemeClr val="accent4"/>
          </a:solidFill>
          <a:ln>
            <a:noFill/>
          </a:ln>
        </p:spPr>
        <p:txBody>
          <a:bodyPr anchorCtr="0" anchor="ctr" bIns="91425" lIns="365750" spcFirstLastPara="1" rIns="365750" wrap="square" tIns="91425">
            <a:noAutofit/>
          </a:bodyPr>
          <a:lstStyle>
            <a:lvl1pPr indent="-228600" lvl="0" marL="457200" algn="ctr">
              <a:lnSpc>
                <a:spcPct val="100000"/>
              </a:lnSpc>
              <a:spcBef>
                <a:spcPts val="600"/>
              </a:spcBef>
              <a:spcAft>
                <a:spcPts val="0"/>
              </a:spcAft>
              <a:buClr>
                <a:schemeClr val="lt1"/>
              </a:buClr>
              <a:buSzPts val="1800"/>
              <a:buNone/>
              <a:defRPr>
                <a:solidFill>
                  <a:schemeClr val="lt1"/>
                </a:solidFill>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1" name="Google Shape;221;p25"/>
          <p:cNvSpPr txBox="1"/>
          <p:nvPr>
            <p:ph idx="2" type="body"/>
          </p:nvPr>
        </p:nvSpPr>
        <p:spPr>
          <a:xfrm>
            <a:off x="2560320" y="2560320"/>
            <a:ext cx="2103120" cy="2103120"/>
          </a:xfrm>
          <a:prstGeom prst="rect">
            <a:avLst/>
          </a:prstGeom>
          <a:solidFill>
            <a:schemeClr val="accent3"/>
          </a:solidFill>
          <a:ln>
            <a:noFill/>
          </a:ln>
        </p:spPr>
        <p:txBody>
          <a:bodyPr anchorCtr="0" anchor="ctr" bIns="91425" lIns="365750" spcFirstLastPara="1" rIns="365750" wrap="square" tIns="91425">
            <a:noAutofit/>
          </a:bodyPr>
          <a:lstStyle>
            <a:lvl1pPr indent="-228600" lvl="0" marL="457200" algn="ctr">
              <a:lnSpc>
                <a:spcPct val="100000"/>
              </a:lnSpc>
              <a:spcBef>
                <a:spcPts val="600"/>
              </a:spcBef>
              <a:spcAft>
                <a:spcPts val="0"/>
              </a:spcAft>
              <a:buClr>
                <a:schemeClr val="lt1"/>
              </a:buClr>
              <a:buSzPts val="1800"/>
              <a:buNone/>
              <a:defRPr>
                <a:solidFill>
                  <a:schemeClr val="lt1"/>
                </a:solidFill>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2" name="Google Shape;222;p25"/>
          <p:cNvSpPr txBox="1"/>
          <p:nvPr>
            <p:ph idx="3" type="body"/>
          </p:nvPr>
        </p:nvSpPr>
        <p:spPr>
          <a:xfrm>
            <a:off x="457200" y="2560320"/>
            <a:ext cx="2103120" cy="2103120"/>
          </a:xfrm>
          <a:prstGeom prst="rect">
            <a:avLst/>
          </a:prstGeom>
          <a:solidFill>
            <a:schemeClr val="accent1"/>
          </a:solidFill>
          <a:ln>
            <a:noFill/>
          </a:ln>
        </p:spPr>
        <p:txBody>
          <a:bodyPr anchorCtr="0" anchor="ctr" bIns="91425" lIns="365750" spcFirstLastPara="1" rIns="365750" wrap="square" tIns="91425">
            <a:noAutofit/>
          </a:bodyPr>
          <a:lstStyle>
            <a:lvl1pPr indent="-228600" lvl="0" marL="457200" algn="ctr">
              <a:lnSpc>
                <a:spcPct val="100000"/>
              </a:lnSpc>
              <a:spcBef>
                <a:spcPts val="600"/>
              </a:spcBef>
              <a:spcAft>
                <a:spcPts val="0"/>
              </a:spcAft>
              <a:buClr>
                <a:schemeClr val="lt1"/>
              </a:buClr>
              <a:buSzPts val="1800"/>
              <a:buNone/>
              <a:defRPr>
                <a:solidFill>
                  <a:schemeClr val="lt1"/>
                </a:solidFill>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3" name="Google Shape;223;p25"/>
          <p:cNvSpPr txBox="1"/>
          <p:nvPr>
            <p:ph type="title"/>
          </p:nvPr>
        </p:nvSpPr>
        <p:spPr>
          <a:xfrm>
            <a:off x="365760" y="365760"/>
            <a:ext cx="11704320" cy="82296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4" name="Google Shape;224;p25"/>
          <p:cNvSpPr txBox="1"/>
          <p:nvPr>
            <p:ph idx="4" type="body"/>
          </p:nvPr>
        </p:nvSpPr>
        <p:spPr>
          <a:xfrm>
            <a:off x="365760" y="1188720"/>
            <a:ext cx="11704320" cy="822960"/>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600"/>
              </a:spcBef>
              <a:spcAft>
                <a:spcPts val="0"/>
              </a:spcAft>
              <a:buClr>
                <a:schemeClr val="dk1"/>
              </a:buClr>
              <a:buSzPts val="2520"/>
              <a:buNone/>
              <a:defRPr sz="2800">
                <a:solidFill>
                  <a:schemeClr val="dk1"/>
                </a:solidFill>
                <a:latin typeface="Quattrocento Sans"/>
                <a:ea typeface="Quattrocento Sans"/>
                <a:cs typeface="Quattrocento Sans"/>
                <a:sym typeface="Quattrocento Sans"/>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5" name="Google Shape;225;p25"/>
          <p:cNvSpPr txBox="1"/>
          <p:nvPr>
            <p:ph idx="5" type="body"/>
          </p:nvPr>
        </p:nvSpPr>
        <p:spPr>
          <a:xfrm>
            <a:off x="6766560" y="2560320"/>
            <a:ext cx="2103120" cy="2103120"/>
          </a:xfrm>
          <a:prstGeom prst="rect">
            <a:avLst/>
          </a:prstGeom>
          <a:solidFill>
            <a:schemeClr val="accent5"/>
          </a:solidFill>
          <a:ln>
            <a:noFill/>
          </a:ln>
        </p:spPr>
        <p:txBody>
          <a:bodyPr anchorCtr="0" anchor="ctr" bIns="91425" lIns="365750" spcFirstLastPara="1" rIns="365750" wrap="square" tIns="91425">
            <a:noAutofit/>
          </a:bodyPr>
          <a:lstStyle>
            <a:lvl1pPr indent="-228600" lvl="0" marL="457200" algn="ctr">
              <a:lnSpc>
                <a:spcPct val="100000"/>
              </a:lnSpc>
              <a:spcBef>
                <a:spcPts val="600"/>
              </a:spcBef>
              <a:spcAft>
                <a:spcPts val="0"/>
              </a:spcAft>
              <a:buClr>
                <a:schemeClr val="lt1"/>
              </a:buClr>
              <a:buSzPts val="1800"/>
              <a:buNone/>
              <a:defRPr>
                <a:solidFill>
                  <a:schemeClr val="lt1"/>
                </a:solidFill>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226" name="Google Shape;226;p25"/>
          <p:cNvPicPr preferRelativeResize="0"/>
          <p:nvPr/>
        </p:nvPicPr>
        <p:blipFill rotWithShape="1">
          <a:blip r:embed="rId2">
            <a:alphaModFix/>
          </a:blip>
          <a:srcRect b="0" l="0" r="0" t="0"/>
          <a:stretch/>
        </p:blipFill>
        <p:spPr>
          <a:xfrm>
            <a:off x="3160803" y="5051425"/>
            <a:ext cx="8928100" cy="1943100"/>
          </a:xfrm>
          <a:prstGeom prst="rect">
            <a:avLst/>
          </a:prstGeom>
          <a:noFill/>
          <a:ln>
            <a:noFill/>
          </a:ln>
        </p:spPr>
      </p:pic>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layout">
  <p:cSld name="Photo layout">
    <p:spTree>
      <p:nvGrpSpPr>
        <p:cNvPr id="227" name="Shape 227"/>
        <p:cNvGrpSpPr/>
        <p:nvPr/>
      </p:nvGrpSpPr>
      <p:grpSpPr>
        <a:xfrm>
          <a:off x="0" y="0"/>
          <a:ext cx="0" cy="0"/>
          <a:chOff x="0" y="0"/>
          <a:chExt cx="0" cy="0"/>
        </a:xfrm>
      </p:grpSpPr>
      <p:sp>
        <p:nvSpPr>
          <p:cNvPr id="228" name="Google Shape;228;p26"/>
          <p:cNvSpPr txBox="1"/>
          <p:nvPr>
            <p:ph type="title"/>
          </p:nvPr>
        </p:nvSpPr>
        <p:spPr>
          <a:xfrm>
            <a:off x="365760" y="365760"/>
            <a:ext cx="5486400" cy="155448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9" name="Google Shape;229;p26"/>
          <p:cNvSpPr/>
          <p:nvPr>
            <p:ph idx="2" type="pic"/>
          </p:nvPr>
        </p:nvSpPr>
        <p:spPr>
          <a:xfrm>
            <a:off x="6217920" y="0"/>
            <a:ext cx="6217920" cy="699516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30" name="Google Shape;230;p26"/>
          <p:cNvSpPr txBox="1"/>
          <p:nvPr>
            <p:ph idx="1" type="body"/>
          </p:nvPr>
        </p:nvSpPr>
        <p:spPr>
          <a:xfrm>
            <a:off x="365759" y="2103120"/>
            <a:ext cx="5486400" cy="1815882"/>
          </a:xfrm>
          <a:prstGeom prst="rect">
            <a:avLst/>
          </a:prstGeom>
          <a:noFill/>
          <a:ln>
            <a:noFill/>
          </a:ln>
        </p:spPr>
        <p:txBody>
          <a:bodyPr anchorCtr="0" anchor="t" bIns="91425" lIns="91425" spcFirstLastPara="1" rIns="91425" wrap="square" tIns="91425">
            <a:spAutoFit/>
          </a:bodyPr>
          <a:lstStyle>
            <a:lvl1pPr indent="-331470" lvl="0" marL="457200" algn="l">
              <a:lnSpc>
                <a:spcPct val="90000"/>
              </a:lnSpc>
              <a:spcBef>
                <a:spcPts val="600"/>
              </a:spcBef>
              <a:spcAft>
                <a:spcPts val="0"/>
              </a:spcAft>
              <a:buClr>
                <a:schemeClr val="dk1"/>
              </a:buClr>
              <a:buSzPts val="1620"/>
              <a:buChar char="•"/>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layout Alternate">
  <p:cSld name="Photo layout Alternate">
    <p:spTree>
      <p:nvGrpSpPr>
        <p:cNvPr id="231" name="Shape 231"/>
        <p:cNvGrpSpPr/>
        <p:nvPr/>
      </p:nvGrpSpPr>
      <p:grpSpPr>
        <a:xfrm>
          <a:off x="0" y="0"/>
          <a:ext cx="0" cy="0"/>
          <a:chOff x="0" y="0"/>
          <a:chExt cx="0" cy="0"/>
        </a:xfrm>
      </p:grpSpPr>
      <p:sp>
        <p:nvSpPr>
          <p:cNvPr id="232" name="Google Shape;232;p27"/>
          <p:cNvSpPr txBox="1"/>
          <p:nvPr>
            <p:ph type="title"/>
          </p:nvPr>
        </p:nvSpPr>
        <p:spPr>
          <a:xfrm>
            <a:off x="6583680" y="365760"/>
            <a:ext cx="5486400" cy="155448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3" name="Google Shape;233;p27"/>
          <p:cNvSpPr/>
          <p:nvPr>
            <p:ph idx="2" type="pic"/>
          </p:nvPr>
        </p:nvSpPr>
        <p:spPr>
          <a:xfrm>
            <a:off x="0" y="0"/>
            <a:ext cx="6217920" cy="699516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34" name="Google Shape;234;p27"/>
          <p:cNvSpPr txBox="1"/>
          <p:nvPr>
            <p:ph idx="1" type="body"/>
          </p:nvPr>
        </p:nvSpPr>
        <p:spPr>
          <a:xfrm>
            <a:off x="6583680" y="2103120"/>
            <a:ext cx="5486400" cy="1815882"/>
          </a:xfrm>
          <a:prstGeom prst="rect">
            <a:avLst/>
          </a:prstGeom>
          <a:noFill/>
          <a:ln>
            <a:noFill/>
          </a:ln>
        </p:spPr>
        <p:txBody>
          <a:bodyPr anchorCtr="0" anchor="t" bIns="91425" lIns="91425" spcFirstLastPara="1" rIns="91425" wrap="square" tIns="91425">
            <a:spAutoFit/>
          </a:bodyPr>
          <a:lstStyle>
            <a:lvl1pPr indent="-331470" lvl="0" marL="457200" algn="l">
              <a:lnSpc>
                <a:spcPct val="90000"/>
              </a:lnSpc>
              <a:spcBef>
                <a:spcPts val="600"/>
              </a:spcBef>
              <a:spcAft>
                <a:spcPts val="0"/>
              </a:spcAft>
              <a:buClr>
                <a:schemeClr val="dk1"/>
              </a:buClr>
              <a:buSzPts val="1620"/>
              <a:buChar char="•"/>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and illustration A">
  <p:cSld name="Text and illustration A">
    <p:spTree>
      <p:nvGrpSpPr>
        <p:cNvPr id="235" name="Shape 235"/>
        <p:cNvGrpSpPr/>
        <p:nvPr/>
      </p:nvGrpSpPr>
      <p:grpSpPr>
        <a:xfrm>
          <a:off x="0" y="0"/>
          <a:ext cx="0" cy="0"/>
          <a:chOff x="0" y="0"/>
          <a:chExt cx="0" cy="0"/>
        </a:xfrm>
      </p:grpSpPr>
      <p:pic>
        <p:nvPicPr>
          <p:cNvPr id="236" name="Google Shape;236;p28"/>
          <p:cNvPicPr preferRelativeResize="0"/>
          <p:nvPr/>
        </p:nvPicPr>
        <p:blipFill rotWithShape="1">
          <a:blip r:embed="rId2">
            <a:alphaModFix/>
          </a:blip>
          <a:srcRect b="0" l="0" r="0" t="0"/>
          <a:stretch/>
        </p:blipFill>
        <p:spPr>
          <a:xfrm>
            <a:off x="0" y="0"/>
            <a:ext cx="12435840" cy="6995160"/>
          </a:xfrm>
          <a:prstGeom prst="rect">
            <a:avLst/>
          </a:prstGeom>
          <a:noFill/>
          <a:ln>
            <a:noFill/>
          </a:ln>
        </p:spPr>
      </p:pic>
      <p:sp>
        <p:nvSpPr>
          <p:cNvPr id="237" name="Google Shape;237;p28"/>
          <p:cNvSpPr txBox="1"/>
          <p:nvPr>
            <p:ph type="title"/>
          </p:nvPr>
        </p:nvSpPr>
        <p:spPr>
          <a:xfrm>
            <a:off x="365760" y="731520"/>
            <a:ext cx="7772400" cy="615553"/>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Clr>
                <a:srgbClr val="282828"/>
              </a:buClr>
              <a:buSzPts val="2800"/>
              <a:buFont typeface="Quattrocento Sans"/>
              <a:buNone/>
              <a:defRPr sz="2800">
                <a:solidFill>
                  <a:srgbClr val="282828"/>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38" name="Google Shape;238;p28"/>
          <p:cNvPicPr preferRelativeResize="0"/>
          <p:nvPr/>
        </p:nvPicPr>
        <p:blipFill rotWithShape="1">
          <a:blip r:embed="rId3">
            <a:alphaModFix/>
          </a:blip>
          <a:srcRect b="0" l="0" r="0" t="0"/>
          <a:stretch/>
        </p:blipFill>
        <p:spPr>
          <a:xfrm>
            <a:off x="4493069" y="3497580"/>
            <a:ext cx="7346006" cy="3505200"/>
          </a:xfrm>
          <a:prstGeom prst="rect">
            <a:avLst/>
          </a:prstGeom>
          <a:noFill/>
          <a:ln>
            <a:noFill/>
          </a:ln>
        </p:spPr>
      </p:pic>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and illustration B">
  <p:cSld name="Text and illustration B">
    <p:spTree>
      <p:nvGrpSpPr>
        <p:cNvPr id="239" name="Shape 239"/>
        <p:cNvGrpSpPr/>
        <p:nvPr/>
      </p:nvGrpSpPr>
      <p:grpSpPr>
        <a:xfrm>
          <a:off x="0" y="0"/>
          <a:ext cx="0" cy="0"/>
          <a:chOff x="0" y="0"/>
          <a:chExt cx="0" cy="0"/>
        </a:xfrm>
      </p:grpSpPr>
      <p:pic>
        <p:nvPicPr>
          <p:cNvPr id="240" name="Google Shape;240;p29"/>
          <p:cNvPicPr preferRelativeResize="0"/>
          <p:nvPr/>
        </p:nvPicPr>
        <p:blipFill rotWithShape="1">
          <a:blip r:embed="rId2">
            <a:alphaModFix/>
          </a:blip>
          <a:srcRect b="0" l="0" r="0" t="0"/>
          <a:stretch/>
        </p:blipFill>
        <p:spPr>
          <a:xfrm>
            <a:off x="0" y="0"/>
            <a:ext cx="12435840" cy="6995160"/>
          </a:xfrm>
          <a:prstGeom prst="rect">
            <a:avLst/>
          </a:prstGeom>
          <a:noFill/>
          <a:ln>
            <a:noFill/>
          </a:ln>
        </p:spPr>
      </p:pic>
      <p:sp>
        <p:nvSpPr>
          <p:cNvPr id="241" name="Google Shape;241;p29"/>
          <p:cNvSpPr txBox="1"/>
          <p:nvPr>
            <p:ph type="title"/>
          </p:nvPr>
        </p:nvSpPr>
        <p:spPr>
          <a:xfrm>
            <a:off x="4297680" y="731520"/>
            <a:ext cx="7772400" cy="615553"/>
          </a:xfrm>
          <a:prstGeom prst="rect">
            <a:avLst/>
          </a:prstGeom>
          <a:noFill/>
          <a:ln>
            <a:noFill/>
          </a:ln>
        </p:spPr>
        <p:txBody>
          <a:bodyPr anchorCtr="0" anchor="t" bIns="91425" lIns="91425" spcFirstLastPara="1" rIns="91425" wrap="square" tIns="91425">
            <a:spAutoFit/>
          </a:bodyPr>
          <a:lstStyle>
            <a:lvl1pPr lvl="0" algn="r">
              <a:lnSpc>
                <a:spcPct val="100000"/>
              </a:lnSpc>
              <a:spcBef>
                <a:spcPts val="0"/>
              </a:spcBef>
              <a:spcAft>
                <a:spcPts val="0"/>
              </a:spcAft>
              <a:buClr>
                <a:srgbClr val="282828"/>
              </a:buClr>
              <a:buSzPts val="2800"/>
              <a:buFont typeface="Quattrocento Sans"/>
              <a:buNone/>
              <a:defRPr sz="2800">
                <a:solidFill>
                  <a:srgbClr val="282828"/>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42" name="Google Shape;242;p29"/>
          <p:cNvPicPr preferRelativeResize="0"/>
          <p:nvPr/>
        </p:nvPicPr>
        <p:blipFill rotWithShape="1">
          <a:blip r:embed="rId3">
            <a:alphaModFix/>
          </a:blip>
          <a:srcRect b="0" l="0" r="0" t="0"/>
          <a:stretch/>
        </p:blipFill>
        <p:spPr>
          <a:xfrm>
            <a:off x="655637" y="3268662"/>
            <a:ext cx="7463692" cy="3048000"/>
          </a:xfrm>
          <a:prstGeom prst="rect">
            <a:avLst/>
          </a:prstGeom>
          <a:noFill/>
          <a:ln>
            <a:noFill/>
          </a:ln>
        </p:spPr>
      </p:pic>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ccent color 1">
  <p:cSld name="Section title accent color 1">
    <p:bg>
      <p:bgPr>
        <a:solidFill>
          <a:srgbClr val="0072C6"/>
        </a:solidFill>
      </p:bgPr>
    </p:bg>
    <p:spTree>
      <p:nvGrpSpPr>
        <p:cNvPr id="243" name="Shape 243"/>
        <p:cNvGrpSpPr/>
        <p:nvPr/>
      </p:nvGrpSpPr>
      <p:grpSpPr>
        <a:xfrm>
          <a:off x="0" y="0"/>
          <a:ext cx="0" cy="0"/>
          <a:chOff x="0" y="0"/>
          <a:chExt cx="0" cy="0"/>
        </a:xfrm>
      </p:grpSpPr>
      <p:sp>
        <p:nvSpPr>
          <p:cNvPr id="244" name="Google Shape;244;p30"/>
          <p:cNvSpPr txBox="1"/>
          <p:nvPr>
            <p:ph type="title"/>
          </p:nvPr>
        </p:nvSpPr>
        <p:spPr>
          <a:xfrm>
            <a:off x="365760" y="1097280"/>
            <a:ext cx="7315200" cy="1181862"/>
          </a:xfrm>
          <a:prstGeom prst="rect">
            <a:avLst/>
          </a:prstGeom>
          <a:noFill/>
          <a:ln>
            <a:noFill/>
          </a:ln>
        </p:spPr>
        <p:txBody>
          <a:bodyPr anchorCtr="0" anchor="t" bIns="91425" lIns="91425" spcFirstLastPara="1" rIns="91425" wrap="square" tIns="91425">
            <a:spAutoFit/>
          </a:bodyPr>
          <a:lstStyle>
            <a:lvl1pPr lvl="0" algn="l">
              <a:lnSpc>
                <a:spcPct val="90000"/>
              </a:lnSpc>
              <a:spcBef>
                <a:spcPts val="0"/>
              </a:spcBef>
              <a:spcAft>
                <a:spcPts val="0"/>
              </a:spcAft>
              <a:buClr>
                <a:schemeClr val="lt1"/>
              </a:buClr>
              <a:buSzPts val="7200"/>
              <a:buFont typeface="Quattrocento Sans"/>
              <a:buNone/>
              <a:defRPr sz="7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veloper code layout">
  <p:cSld name="Developer code layout">
    <p:spTree>
      <p:nvGrpSpPr>
        <p:cNvPr id="97" name="Shape 97"/>
        <p:cNvGrpSpPr/>
        <p:nvPr/>
      </p:nvGrpSpPr>
      <p:grpSpPr>
        <a:xfrm>
          <a:off x="0" y="0"/>
          <a:ext cx="0" cy="0"/>
          <a:chOff x="0" y="0"/>
          <a:chExt cx="0" cy="0"/>
        </a:xfrm>
      </p:grpSpPr>
      <p:sp>
        <p:nvSpPr>
          <p:cNvPr id="98" name="Google Shape;98;p13"/>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48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13"/>
          <p:cNvSpPr txBox="1"/>
          <p:nvPr>
            <p:ph idx="1" type="body"/>
          </p:nvPr>
        </p:nvSpPr>
        <p:spPr>
          <a:xfrm>
            <a:off x="365760" y="1371600"/>
            <a:ext cx="11704320" cy="2043636"/>
          </a:xfrm>
          <a:prstGeom prst="rect">
            <a:avLst/>
          </a:prstGeom>
          <a:noFill/>
          <a:ln>
            <a:noFill/>
          </a:ln>
        </p:spPr>
        <p:txBody>
          <a:bodyPr anchorCtr="0" anchor="t" bIns="91425" lIns="91425" spcFirstLastPara="1" rIns="91425" wrap="square" tIns="91425">
            <a:spAutoFit/>
          </a:bodyPr>
          <a:lstStyle>
            <a:lvl1pPr indent="-228600" lvl="0" marL="457200" algn="l">
              <a:lnSpc>
                <a:spcPct val="90000"/>
              </a:lnSpc>
              <a:spcBef>
                <a:spcPts val="600"/>
              </a:spcBef>
              <a:spcAft>
                <a:spcPts val="0"/>
              </a:spcAft>
              <a:buClr>
                <a:srgbClr val="000000"/>
              </a:buClr>
              <a:buSzPts val="2880"/>
              <a:buNone/>
              <a:defRPr sz="3200">
                <a:solidFill>
                  <a:srgbClr val="000000"/>
                </a:solidFill>
                <a:latin typeface="Consolas"/>
                <a:ea typeface="Consolas"/>
                <a:cs typeface="Consolas"/>
                <a:sym typeface="Consolas"/>
              </a:defRPr>
            </a:lvl1pPr>
            <a:lvl2pPr indent="-228600" lvl="1" marL="914400" algn="l">
              <a:lnSpc>
                <a:spcPct val="90000"/>
              </a:lnSpc>
              <a:spcBef>
                <a:spcPts val="600"/>
              </a:spcBef>
              <a:spcAft>
                <a:spcPts val="0"/>
              </a:spcAft>
              <a:buClr>
                <a:srgbClr val="000000"/>
              </a:buClr>
              <a:buSzPts val="1800"/>
              <a:buNone/>
              <a:defRPr>
                <a:solidFill>
                  <a:srgbClr val="000000"/>
                </a:solidFill>
                <a:latin typeface="Consolas"/>
                <a:ea typeface="Consolas"/>
                <a:cs typeface="Consolas"/>
                <a:sym typeface="Consolas"/>
              </a:defRPr>
            </a:lvl2pPr>
            <a:lvl3pPr indent="-228600" lvl="2" marL="1371600" algn="l">
              <a:lnSpc>
                <a:spcPct val="90000"/>
              </a:lnSpc>
              <a:spcBef>
                <a:spcPts val="600"/>
              </a:spcBef>
              <a:spcAft>
                <a:spcPts val="0"/>
              </a:spcAft>
              <a:buClr>
                <a:srgbClr val="000000"/>
              </a:buClr>
              <a:buSzPts val="1800"/>
              <a:buNone/>
              <a:defRPr>
                <a:solidFill>
                  <a:srgbClr val="000000"/>
                </a:solidFill>
                <a:latin typeface="Consolas"/>
                <a:ea typeface="Consolas"/>
                <a:cs typeface="Consolas"/>
                <a:sym typeface="Consolas"/>
              </a:defRPr>
            </a:lvl3pPr>
            <a:lvl4pPr indent="-228600" lvl="3" marL="1828800" algn="l">
              <a:lnSpc>
                <a:spcPct val="90000"/>
              </a:lnSpc>
              <a:spcBef>
                <a:spcPts val="600"/>
              </a:spcBef>
              <a:spcAft>
                <a:spcPts val="0"/>
              </a:spcAft>
              <a:buClr>
                <a:srgbClr val="000000"/>
              </a:buClr>
              <a:buSzPts val="1800"/>
              <a:buNone/>
              <a:defRPr>
                <a:solidFill>
                  <a:srgbClr val="000000"/>
                </a:solidFill>
                <a:latin typeface="Consolas"/>
                <a:ea typeface="Consolas"/>
                <a:cs typeface="Consolas"/>
                <a:sym typeface="Consolas"/>
              </a:defRPr>
            </a:lvl4pPr>
            <a:lvl5pPr indent="-228600" lvl="4" marL="2286000" algn="l">
              <a:lnSpc>
                <a:spcPct val="90000"/>
              </a:lnSpc>
              <a:spcBef>
                <a:spcPts val="600"/>
              </a:spcBef>
              <a:spcAft>
                <a:spcPts val="0"/>
              </a:spcAft>
              <a:buClr>
                <a:srgbClr val="000000"/>
              </a:buClr>
              <a:buSzPts val="1800"/>
              <a:buNone/>
              <a:defRPr>
                <a:solidFill>
                  <a:srgbClr val="000000"/>
                </a:solidFill>
                <a:latin typeface="Consolas"/>
                <a:ea typeface="Consolas"/>
                <a:cs typeface="Consolas"/>
                <a:sym typeface="Consola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mo slide">
  <p:cSld name="Demo slide">
    <p:bg>
      <p:bgPr>
        <a:solidFill>
          <a:srgbClr val="002050"/>
        </a:solidFill>
      </p:bgPr>
    </p:bg>
    <p:spTree>
      <p:nvGrpSpPr>
        <p:cNvPr id="245" name="Shape 245"/>
        <p:cNvGrpSpPr/>
        <p:nvPr/>
      </p:nvGrpSpPr>
      <p:grpSpPr>
        <a:xfrm>
          <a:off x="0" y="0"/>
          <a:ext cx="0" cy="0"/>
          <a:chOff x="0" y="0"/>
          <a:chExt cx="0" cy="0"/>
        </a:xfrm>
      </p:grpSpPr>
      <p:sp>
        <p:nvSpPr>
          <p:cNvPr id="246" name="Google Shape;246;p31"/>
          <p:cNvSpPr txBox="1"/>
          <p:nvPr>
            <p:ph type="title"/>
          </p:nvPr>
        </p:nvSpPr>
        <p:spPr>
          <a:xfrm>
            <a:off x="274639" y="1209973"/>
            <a:ext cx="10056812" cy="1181862"/>
          </a:xfrm>
          <a:prstGeom prst="rect">
            <a:avLst/>
          </a:prstGeom>
          <a:noFill/>
          <a:ln>
            <a:noFill/>
          </a:ln>
        </p:spPr>
        <p:txBody>
          <a:bodyPr anchorCtr="0" anchor="t" bIns="91425" lIns="91425" spcFirstLastPara="1" rIns="91425" wrap="square" tIns="91425">
            <a:spAutoFit/>
          </a:bodyPr>
          <a:lstStyle>
            <a:lvl1pPr lvl="0" algn="l">
              <a:lnSpc>
                <a:spcPct val="90000"/>
              </a:lnSpc>
              <a:spcBef>
                <a:spcPts val="0"/>
              </a:spcBef>
              <a:spcAft>
                <a:spcPts val="0"/>
              </a:spcAft>
              <a:buClr>
                <a:schemeClr val="lt1"/>
              </a:buClr>
              <a:buSzPts val="7200"/>
              <a:buFont typeface="Quattrocento Sans"/>
              <a:buNone/>
              <a:defRPr sz="7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7" name="Google Shape;247;p31"/>
          <p:cNvSpPr txBox="1"/>
          <p:nvPr>
            <p:ph idx="1" type="body"/>
          </p:nvPr>
        </p:nvSpPr>
        <p:spPr>
          <a:xfrm>
            <a:off x="274638" y="3954463"/>
            <a:ext cx="10058401" cy="794064"/>
          </a:xfrm>
          <a:prstGeom prst="rect">
            <a:avLst/>
          </a:prstGeom>
          <a:noFill/>
          <a:ln>
            <a:noFill/>
          </a:ln>
        </p:spPr>
        <p:txBody>
          <a:bodyPr anchorCtr="0" anchor="t" bIns="146300" lIns="182875" spcFirstLastPara="1" rIns="182875" wrap="square" tIns="146300">
            <a:spAutoFit/>
          </a:bodyPr>
          <a:lstStyle>
            <a:lvl1pPr indent="-228600" lvl="0" marL="457200" algn="l">
              <a:lnSpc>
                <a:spcPct val="90000"/>
              </a:lnSpc>
              <a:spcBef>
                <a:spcPts val="0"/>
              </a:spcBef>
              <a:spcAft>
                <a:spcPts val="0"/>
              </a:spcAft>
              <a:buClr>
                <a:schemeClr val="lt1"/>
              </a:buClr>
              <a:buSzPts val="3240"/>
              <a:buNone/>
              <a:defRPr sz="3600">
                <a:solidFill>
                  <a:schemeClr val="lt1"/>
                </a:solidFill>
                <a:latin typeface="Quattrocento Sans"/>
                <a:ea typeface="Quattrocento Sans"/>
                <a:cs typeface="Quattrocento Sans"/>
                <a:sym typeface="Quattrocento Sans"/>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ideo slide">
  <p:cSld name="Video slide">
    <p:bg>
      <p:bgPr>
        <a:solidFill>
          <a:srgbClr val="282828"/>
        </a:solidFill>
      </p:bgPr>
    </p:bg>
    <p:spTree>
      <p:nvGrpSpPr>
        <p:cNvPr id="248" name="Shape 248"/>
        <p:cNvGrpSpPr/>
        <p:nvPr/>
      </p:nvGrpSpPr>
      <p:grpSpPr>
        <a:xfrm>
          <a:off x="0" y="0"/>
          <a:ext cx="0" cy="0"/>
          <a:chOff x="0" y="0"/>
          <a:chExt cx="0" cy="0"/>
        </a:xfrm>
      </p:grpSpPr>
      <p:sp>
        <p:nvSpPr>
          <p:cNvPr id="249" name="Google Shape;249;p32"/>
          <p:cNvSpPr txBox="1"/>
          <p:nvPr>
            <p:ph type="title"/>
          </p:nvPr>
        </p:nvSpPr>
        <p:spPr>
          <a:xfrm>
            <a:off x="274639" y="1209973"/>
            <a:ext cx="10056812" cy="1181862"/>
          </a:xfrm>
          <a:prstGeom prst="rect">
            <a:avLst/>
          </a:prstGeom>
          <a:noFill/>
          <a:ln>
            <a:noFill/>
          </a:ln>
        </p:spPr>
        <p:txBody>
          <a:bodyPr anchorCtr="0" anchor="t" bIns="91425" lIns="91425" spcFirstLastPara="1" rIns="91425" wrap="square" tIns="91425">
            <a:spAutoFit/>
          </a:bodyPr>
          <a:lstStyle>
            <a:lvl1pPr lvl="0" algn="l">
              <a:lnSpc>
                <a:spcPct val="90000"/>
              </a:lnSpc>
              <a:spcBef>
                <a:spcPts val="0"/>
              </a:spcBef>
              <a:spcAft>
                <a:spcPts val="0"/>
              </a:spcAft>
              <a:buClr>
                <a:schemeClr val="lt1"/>
              </a:buClr>
              <a:buSzPts val="7200"/>
              <a:buFont typeface="Quattrocento Sans"/>
              <a:buNone/>
              <a:defRPr b="0" sz="7200"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250" name="Shape 250"/>
        <p:cNvGrpSpPr/>
        <p:nvPr/>
      </p:nvGrpSpPr>
      <p:grpSpPr>
        <a:xfrm>
          <a:off x="0" y="0"/>
          <a:ext cx="0" cy="0"/>
          <a:chOff x="0" y="0"/>
          <a:chExt cx="0" cy="0"/>
        </a:xfrm>
      </p:grpSpPr>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accent color 1">
  <p:cSld name="Blank accent color 1">
    <p:bg>
      <p:bgPr>
        <a:solidFill>
          <a:srgbClr val="0072C6"/>
        </a:solidFill>
      </p:bgPr>
    </p:bg>
    <p:spTree>
      <p:nvGrpSpPr>
        <p:cNvPr id="251" name="Shape 251"/>
        <p:cNvGrpSpPr/>
        <p:nvPr/>
      </p:nvGrpSpPr>
      <p:grpSpPr>
        <a:xfrm>
          <a:off x="0" y="0"/>
          <a:ext cx="0" cy="0"/>
          <a:chOff x="0" y="0"/>
          <a:chExt cx="0" cy="0"/>
        </a:xfrm>
      </p:grpSpPr>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ck notes slide layout">
  <p:cSld name="Black notes slide layout">
    <p:bg>
      <p:bgPr>
        <a:solidFill>
          <a:srgbClr val="000000"/>
        </a:solidFill>
      </p:bgPr>
    </p:bg>
    <p:spTree>
      <p:nvGrpSpPr>
        <p:cNvPr id="252" name="Shape 252"/>
        <p:cNvGrpSpPr/>
        <p:nvPr/>
      </p:nvGrpSpPr>
      <p:grpSpPr>
        <a:xfrm>
          <a:off x="0" y="0"/>
          <a:ext cx="0" cy="0"/>
          <a:chOff x="0" y="0"/>
          <a:chExt cx="0" cy="0"/>
        </a:xfrm>
      </p:grpSpPr>
      <p:sp>
        <p:nvSpPr>
          <p:cNvPr id="253" name="Google Shape;253;p35"/>
          <p:cNvSpPr txBox="1"/>
          <p:nvPr>
            <p:ph idx="1" type="body"/>
          </p:nvPr>
        </p:nvSpPr>
        <p:spPr>
          <a:xfrm>
            <a:off x="365760" y="1371600"/>
            <a:ext cx="11704320" cy="1877437"/>
          </a:xfrm>
          <a:prstGeom prst="rect">
            <a:avLst/>
          </a:prstGeom>
          <a:noFill/>
          <a:ln>
            <a:noFill/>
          </a:ln>
        </p:spPr>
        <p:txBody>
          <a:bodyPr anchorCtr="0" anchor="t" bIns="91425" lIns="91425" spcFirstLastPara="1" rIns="91425" wrap="square" tIns="91425">
            <a:spAutoFit/>
          </a:bodyPr>
          <a:lstStyle>
            <a:lvl1pPr indent="-342900" lvl="0" marL="457200" algn="l">
              <a:lnSpc>
                <a:spcPct val="90000"/>
              </a:lnSpc>
              <a:spcBef>
                <a:spcPts val="600"/>
              </a:spcBef>
              <a:spcAft>
                <a:spcPts val="0"/>
              </a:spcAft>
              <a:buClr>
                <a:schemeClr val="lt1"/>
              </a:buClr>
              <a:buSzPts val="1800"/>
              <a:buFont typeface="Arial"/>
              <a:buChar char="•"/>
              <a:defRPr sz="2000">
                <a:solidFill>
                  <a:schemeClr val="lt1"/>
                </a:solidFill>
                <a:latin typeface="Quattrocento Sans"/>
                <a:ea typeface="Quattrocento Sans"/>
                <a:cs typeface="Quattrocento Sans"/>
                <a:sym typeface="Quattrocento Sans"/>
              </a:defRPr>
            </a:lvl1pPr>
            <a:lvl2pPr indent="-342900" lvl="1" marL="914400" algn="l">
              <a:lnSpc>
                <a:spcPct val="90000"/>
              </a:lnSpc>
              <a:spcBef>
                <a:spcPts val="600"/>
              </a:spcBef>
              <a:spcAft>
                <a:spcPts val="0"/>
              </a:spcAft>
              <a:buClr>
                <a:schemeClr val="lt1"/>
              </a:buClr>
              <a:buSzPts val="1800"/>
              <a:buFont typeface="Arial"/>
              <a:buChar char="•"/>
              <a:defRPr sz="2000">
                <a:solidFill>
                  <a:schemeClr val="lt1"/>
                </a:solidFill>
                <a:latin typeface="Quattrocento Sans"/>
                <a:ea typeface="Quattrocento Sans"/>
                <a:cs typeface="Quattrocento Sans"/>
                <a:sym typeface="Quattrocento Sans"/>
              </a:defRPr>
            </a:lvl2pPr>
            <a:lvl3pPr indent="-342900" lvl="2" marL="1371600" algn="l">
              <a:lnSpc>
                <a:spcPct val="90000"/>
              </a:lnSpc>
              <a:spcBef>
                <a:spcPts val="600"/>
              </a:spcBef>
              <a:spcAft>
                <a:spcPts val="0"/>
              </a:spcAft>
              <a:buClr>
                <a:schemeClr val="lt1"/>
              </a:buClr>
              <a:buSzPts val="1800"/>
              <a:buFont typeface="Arial"/>
              <a:buChar char="•"/>
              <a:defRPr sz="2000">
                <a:solidFill>
                  <a:schemeClr val="lt1"/>
                </a:solidFill>
                <a:latin typeface="Quattrocento Sans"/>
                <a:ea typeface="Quattrocento Sans"/>
                <a:cs typeface="Quattrocento Sans"/>
                <a:sym typeface="Quattrocento Sans"/>
              </a:defRPr>
            </a:lvl3pPr>
            <a:lvl4pPr indent="-342900" lvl="3" marL="1828800" algn="l">
              <a:lnSpc>
                <a:spcPct val="90000"/>
              </a:lnSpc>
              <a:spcBef>
                <a:spcPts val="600"/>
              </a:spcBef>
              <a:spcAft>
                <a:spcPts val="0"/>
              </a:spcAft>
              <a:buClr>
                <a:schemeClr val="lt1"/>
              </a:buClr>
              <a:buSzPts val="1800"/>
              <a:buFont typeface="Arial"/>
              <a:buChar char="•"/>
              <a:defRPr sz="2000">
                <a:solidFill>
                  <a:schemeClr val="lt1"/>
                </a:solidFill>
                <a:latin typeface="Quattrocento Sans"/>
                <a:ea typeface="Quattrocento Sans"/>
                <a:cs typeface="Quattrocento Sans"/>
                <a:sym typeface="Quattrocento Sans"/>
              </a:defRPr>
            </a:lvl4pPr>
            <a:lvl5pPr indent="-342900" lvl="4" marL="2286000" algn="l">
              <a:lnSpc>
                <a:spcPct val="90000"/>
              </a:lnSpc>
              <a:spcBef>
                <a:spcPts val="600"/>
              </a:spcBef>
              <a:spcAft>
                <a:spcPts val="0"/>
              </a:spcAft>
              <a:buClr>
                <a:schemeClr val="lt1"/>
              </a:buClr>
              <a:buSzPts val="1800"/>
              <a:buFont typeface="Arial"/>
              <a:buChar char="•"/>
              <a:defRPr sz="2000">
                <a:solidFill>
                  <a:schemeClr val="lt1"/>
                </a:solidFill>
                <a:latin typeface="Quattrocento Sans"/>
                <a:ea typeface="Quattrocento Sans"/>
                <a:cs typeface="Quattrocento Sans"/>
                <a:sym typeface="Quattrocento Sans"/>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254" name="Google Shape;254;p35"/>
          <p:cNvSpPr txBox="1"/>
          <p:nvPr>
            <p:ph idx="2" type="body"/>
          </p:nvPr>
        </p:nvSpPr>
        <p:spPr>
          <a:xfrm>
            <a:off x="1" y="6263640"/>
            <a:ext cx="12436476" cy="731520"/>
          </a:xfrm>
          <a:prstGeom prst="rect">
            <a:avLst/>
          </a:prstGeom>
          <a:solidFill>
            <a:srgbClr val="FFFF99"/>
          </a:solidFill>
          <a:ln>
            <a:noFill/>
          </a:ln>
        </p:spPr>
        <p:txBody>
          <a:bodyPr anchorCtr="0" anchor="ctr" bIns="91425" lIns="365750" spcFirstLastPara="1" rIns="365750" wrap="square" tIns="91425">
            <a:noAutofit/>
          </a:bodyPr>
          <a:lstStyle>
            <a:lvl1pPr indent="-228600" lvl="0" marL="457200" algn="r">
              <a:lnSpc>
                <a:spcPct val="90000"/>
              </a:lnSpc>
              <a:spcBef>
                <a:spcPts val="600"/>
              </a:spcBef>
              <a:spcAft>
                <a:spcPts val="0"/>
              </a:spcAft>
              <a:buClr>
                <a:srgbClr val="000000"/>
              </a:buClr>
              <a:buSzPts val="2880"/>
              <a:buFont typeface="Arial"/>
              <a:buNone/>
              <a:defRPr sz="3200">
                <a:solidFill>
                  <a:srgbClr val="000000"/>
                </a:solidFill>
                <a:latin typeface="Quattrocento Sans"/>
                <a:ea typeface="Quattrocento Sans"/>
                <a:cs typeface="Quattrocento Sans"/>
                <a:sym typeface="Quattrocento Sans"/>
              </a:defRPr>
            </a:lvl1pPr>
            <a:lvl2pPr indent="-331469" lvl="1" marL="914400" algn="l">
              <a:lnSpc>
                <a:spcPct val="90000"/>
              </a:lnSpc>
              <a:spcBef>
                <a:spcPts val="600"/>
              </a:spcBef>
              <a:spcAft>
                <a:spcPts val="0"/>
              </a:spcAft>
              <a:buClr>
                <a:schemeClr val="lt1"/>
              </a:buClr>
              <a:buSzPts val="1620"/>
              <a:buChar char="•"/>
              <a:defRPr/>
            </a:lvl2pPr>
            <a:lvl3pPr indent="-331469" lvl="2" marL="1371600" algn="l">
              <a:lnSpc>
                <a:spcPct val="90000"/>
              </a:lnSpc>
              <a:spcBef>
                <a:spcPts val="600"/>
              </a:spcBef>
              <a:spcAft>
                <a:spcPts val="0"/>
              </a:spcAft>
              <a:buClr>
                <a:schemeClr val="lt1"/>
              </a:buClr>
              <a:buSzPts val="1620"/>
              <a:buChar char="•"/>
              <a:defRPr/>
            </a:lvl3pPr>
            <a:lvl4pPr indent="-331469" lvl="3" marL="1828800" algn="l">
              <a:lnSpc>
                <a:spcPct val="90000"/>
              </a:lnSpc>
              <a:spcBef>
                <a:spcPts val="600"/>
              </a:spcBef>
              <a:spcAft>
                <a:spcPts val="0"/>
              </a:spcAft>
              <a:buClr>
                <a:schemeClr val="lt1"/>
              </a:buClr>
              <a:buSzPts val="1620"/>
              <a:buChar char="•"/>
              <a:defRPr/>
            </a:lvl4pPr>
            <a:lvl5pPr indent="-331470" lvl="4" marL="2286000" algn="l">
              <a:lnSpc>
                <a:spcPct val="90000"/>
              </a:lnSpc>
              <a:spcBef>
                <a:spcPts val="600"/>
              </a:spcBef>
              <a:spcAft>
                <a:spcPts val="0"/>
              </a:spcAft>
              <a:buClr>
                <a:schemeClr val="lt1"/>
              </a:buClr>
              <a:buSzPts val="162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255" name="Google Shape;255;p35"/>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chemeClr val="lt1"/>
              </a:buClr>
              <a:buSzPts val="4800"/>
              <a:buFont typeface="Quattrocento Sans"/>
              <a:buNone/>
              <a:defRPr>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losing logo slide">
  <p:cSld name="Closing logo slide">
    <p:bg>
      <p:bgPr>
        <a:solidFill>
          <a:srgbClr val="0072C6"/>
        </a:solidFill>
      </p:bgPr>
    </p:bg>
    <p:spTree>
      <p:nvGrpSpPr>
        <p:cNvPr id="100" name="Shape 100"/>
        <p:cNvGrpSpPr/>
        <p:nvPr/>
      </p:nvGrpSpPr>
      <p:grpSpPr>
        <a:xfrm>
          <a:off x="0" y="0"/>
          <a:ext cx="0" cy="0"/>
          <a:chOff x="0" y="0"/>
          <a:chExt cx="0" cy="0"/>
        </a:xfrm>
      </p:grpSpPr>
      <p:sp>
        <p:nvSpPr>
          <p:cNvPr id="101" name="Google Shape;101;p14"/>
          <p:cNvSpPr txBox="1"/>
          <p:nvPr/>
        </p:nvSpPr>
        <p:spPr>
          <a:xfrm>
            <a:off x="350837" y="5554662"/>
            <a:ext cx="11704320" cy="954107"/>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rPr b="0" i="0" lang="en-US" sz="1000" u="none" cap="none" strike="noStrike">
                <a:solidFill>
                  <a:schemeClr val="lt1"/>
                </a:solidFill>
                <a:latin typeface="Quattrocento Sans"/>
                <a:ea typeface="Quattrocento Sans"/>
                <a:cs typeface="Quattrocento Sans"/>
                <a:sym typeface="Quattrocento Sans"/>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endParaRPr/>
          </a:p>
          <a:p>
            <a:pPr indent="0" lvl="0" marL="0" marR="0" rtl="0" algn="l">
              <a:spcBef>
                <a:spcPts val="0"/>
              </a:spcBef>
              <a:spcAft>
                <a:spcPts val="0"/>
              </a:spcAft>
              <a:buNone/>
            </a:pPr>
            <a:r>
              <a:rPr b="0" i="0" lang="en-US" sz="1000" u="none" cap="none" strike="noStrike">
                <a:solidFill>
                  <a:schemeClr val="lt1"/>
                </a:solidFill>
                <a:latin typeface="Quattrocento Sans"/>
                <a:ea typeface="Quattrocento Sans"/>
                <a:cs typeface="Quattrocento Sans"/>
                <a:sym typeface="Quattrocento Sans"/>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endParaRPr/>
          </a:p>
        </p:txBody>
      </p:sp>
      <p:pic>
        <p:nvPicPr>
          <p:cNvPr id="102" name="Google Shape;102;p14"/>
          <p:cNvPicPr preferRelativeResize="0"/>
          <p:nvPr/>
        </p:nvPicPr>
        <p:blipFill rotWithShape="1">
          <a:blip r:embed="rId2">
            <a:alphaModFix/>
          </a:blip>
          <a:srcRect b="0" l="0" r="0" t="0"/>
          <a:stretch/>
        </p:blipFill>
        <p:spPr>
          <a:xfrm>
            <a:off x="459230" y="3145040"/>
            <a:ext cx="3288506" cy="704445"/>
          </a:xfrm>
          <a:prstGeom prst="rect">
            <a:avLst/>
          </a:prstGeom>
          <a:noFill/>
          <a:ln>
            <a:noFill/>
          </a:ln>
        </p:spPr>
      </p:pic>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Slide">
  <p:cSld name="3_Title Slide">
    <p:spTree>
      <p:nvGrpSpPr>
        <p:cNvPr id="103" name="Shape 103"/>
        <p:cNvGrpSpPr/>
        <p:nvPr/>
      </p:nvGrpSpPr>
      <p:grpSpPr>
        <a:xfrm>
          <a:off x="0" y="0"/>
          <a:ext cx="0" cy="0"/>
          <a:chOff x="0" y="0"/>
          <a:chExt cx="0" cy="0"/>
        </a:xfrm>
      </p:grpSpPr>
      <p:sp>
        <p:nvSpPr>
          <p:cNvPr id="104" name="Google Shape;104;p15"/>
          <p:cNvSpPr txBox="1"/>
          <p:nvPr>
            <p:ph idx="1" type="body"/>
          </p:nvPr>
        </p:nvSpPr>
        <p:spPr>
          <a:xfrm>
            <a:off x="274638" y="2774679"/>
            <a:ext cx="8436348" cy="914400"/>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chemeClr val="dk1"/>
              </a:buClr>
              <a:buSzPts val="2520"/>
              <a:buNone/>
              <a:defRPr sz="2800">
                <a:solidFill>
                  <a:schemeClr val="dk1"/>
                </a:solidFill>
                <a:latin typeface="Quattrocento Sans"/>
                <a:ea typeface="Quattrocento Sans"/>
                <a:cs typeface="Quattrocento Sans"/>
                <a:sym typeface="Quattrocento Sans"/>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5" name="Google Shape;105;p15"/>
          <p:cNvSpPr txBox="1"/>
          <p:nvPr>
            <p:ph type="title"/>
          </p:nvPr>
        </p:nvSpPr>
        <p:spPr>
          <a:xfrm>
            <a:off x="274637" y="1677399"/>
            <a:ext cx="8436348" cy="109728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6000"/>
              <a:buFont typeface="Quattrocento Sans"/>
              <a:buNone/>
              <a:defRPr sz="6000">
                <a:solidFill>
                  <a:srgbClr val="0072C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06" name="Google Shape;106;p15"/>
          <p:cNvPicPr preferRelativeResize="0"/>
          <p:nvPr/>
        </p:nvPicPr>
        <p:blipFill rotWithShape="1">
          <a:blip r:embed="rId2">
            <a:alphaModFix/>
          </a:blip>
          <a:srcRect b="0" l="0" r="0" t="0"/>
          <a:stretch/>
        </p:blipFill>
        <p:spPr>
          <a:xfrm>
            <a:off x="350837" y="6164262"/>
            <a:ext cx="1645920" cy="352578"/>
          </a:xfrm>
          <a:prstGeom prst="rect">
            <a:avLst/>
          </a:prstGeom>
          <a:noFill/>
          <a:ln>
            <a:noFill/>
          </a:ln>
        </p:spPr>
      </p:pic>
      <p:grpSp>
        <p:nvGrpSpPr>
          <p:cNvPr id="107" name="Google Shape;107;p15"/>
          <p:cNvGrpSpPr/>
          <p:nvPr/>
        </p:nvGrpSpPr>
        <p:grpSpPr>
          <a:xfrm>
            <a:off x="9258067" y="1695132"/>
            <a:ext cx="2805578" cy="3604260"/>
            <a:chOff x="4173933" y="1990739"/>
            <a:chExt cx="2457160" cy="3156656"/>
          </a:xfrm>
        </p:grpSpPr>
        <p:sp>
          <p:nvSpPr>
            <p:cNvPr id="108" name="Google Shape;108;p15"/>
            <p:cNvSpPr/>
            <p:nvPr/>
          </p:nvSpPr>
          <p:spPr>
            <a:xfrm>
              <a:off x="4825097" y="2367213"/>
              <a:ext cx="1197063" cy="1195470"/>
            </a:xfrm>
            <a:custGeom>
              <a:rect b="b" l="l" r="r" t="t"/>
              <a:pathLst>
                <a:path extrusionOk="0" h="1597" w="1598">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09" name="Google Shape;109;p15"/>
            <p:cNvSpPr/>
            <p:nvPr/>
          </p:nvSpPr>
          <p:spPr>
            <a:xfrm>
              <a:off x="4378042" y="5054831"/>
              <a:ext cx="2073439" cy="92564"/>
            </a:xfrm>
            <a:prstGeom prst="ellipse">
              <a:avLst/>
            </a:prstGeom>
            <a:solidFill>
              <a:srgbClr val="A0A0A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10" name="Google Shape;110;p15"/>
            <p:cNvSpPr/>
            <p:nvPr/>
          </p:nvSpPr>
          <p:spPr>
            <a:xfrm>
              <a:off x="6002951" y="4381427"/>
              <a:ext cx="150418" cy="115705"/>
            </a:xfrm>
            <a:custGeom>
              <a:rect b="b" l="l" r="r" t="t"/>
              <a:pathLst>
                <a:path extrusionOk="0" h="50" w="65">
                  <a:moveTo>
                    <a:pt x="0" y="16"/>
                  </a:moveTo>
                  <a:lnTo>
                    <a:pt x="31" y="0"/>
                  </a:lnTo>
                  <a:lnTo>
                    <a:pt x="65" y="33"/>
                  </a:lnTo>
                  <a:lnTo>
                    <a:pt x="65" y="47"/>
                  </a:lnTo>
                  <a:lnTo>
                    <a:pt x="58" y="50"/>
                  </a:lnTo>
                  <a:lnTo>
                    <a:pt x="11" y="34"/>
                  </a:lnTo>
                  <a:lnTo>
                    <a:pt x="0" y="16"/>
                  </a:lnTo>
                  <a:close/>
                </a:path>
              </a:pathLst>
            </a:custGeom>
            <a:solidFill>
              <a:srgbClr val="00205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11" name="Google Shape;111;p15"/>
            <p:cNvSpPr/>
            <p:nvPr/>
          </p:nvSpPr>
          <p:spPr>
            <a:xfrm>
              <a:off x="5417483" y="3666368"/>
              <a:ext cx="657206" cy="768283"/>
            </a:xfrm>
            <a:custGeom>
              <a:rect b="b" l="l" r="r" t="t"/>
              <a:pathLst>
                <a:path extrusionOk="0" h="332" w="284">
                  <a:moveTo>
                    <a:pt x="0" y="25"/>
                  </a:moveTo>
                  <a:lnTo>
                    <a:pt x="257" y="332"/>
                  </a:lnTo>
                  <a:lnTo>
                    <a:pt x="284" y="310"/>
                  </a:lnTo>
                  <a:lnTo>
                    <a:pt x="62" y="0"/>
                  </a:lnTo>
                  <a:lnTo>
                    <a:pt x="0" y="25"/>
                  </a:lnTo>
                  <a:close/>
                </a:path>
              </a:pathLst>
            </a:custGeom>
            <a:solidFill>
              <a:srgbClr val="5B9B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12" name="Google Shape;112;p15"/>
            <p:cNvSpPr/>
            <p:nvPr/>
          </p:nvSpPr>
          <p:spPr>
            <a:xfrm>
              <a:off x="5259717" y="3670996"/>
              <a:ext cx="155046" cy="978868"/>
            </a:xfrm>
            <a:custGeom>
              <a:rect b="b" l="l" r="r" t="t"/>
              <a:pathLst>
                <a:path extrusionOk="0" h="423" w="67">
                  <a:moveTo>
                    <a:pt x="67" y="423"/>
                  </a:moveTo>
                  <a:lnTo>
                    <a:pt x="67" y="28"/>
                  </a:lnTo>
                  <a:lnTo>
                    <a:pt x="0" y="0"/>
                  </a:lnTo>
                  <a:lnTo>
                    <a:pt x="32" y="423"/>
                  </a:lnTo>
                  <a:lnTo>
                    <a:pt x="67" y="423"/>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13" name="Google Shape;113;p15"/>
            <p:cNvSpPr/>
            <p:nvPr/>
          </p:nvSpPr>
          <p:spPr>
            <a:xfrm>
              <a:off x="4739042" y="3080899"/>
              <a:ext cx="32397" cy="94879"/>
            </a:xfrm>
            <a:custGeom>
              <a:rect b="b" l="l" r="r" t="t"/>
              <a:pathLst>
                <a:path extrusionOk="0" h="41" w="14">
                  <a:moveTo>
                    <a:pt x="9" y="0"/>
                  </a:moveTo>
                  <a:lnTo>
                    <a:pt x="0" y="40"/>
                  </a:lnTo>
                  <a:lnTo>
                    <a:pt x="5" y="41"/>
                  </a:lnTo>
                  <a:lnTo>
                    <a:pt x="14" y="1"/>
                  </a:lnTo>
                  <a:lnTo>
                    <a:pt x="9" y="0"/>
                  </a:lnTo>
                  <a:close/>
                </a:path>
              </a:pathLst>
            </a:custGeom>
            <a:solidFill>
              <a:srgbClr val="F3F3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14" name="Google Shape;114;p15"/>
            <p:cNvSpPr/>
            <p:nvPr/>
          </p:nvSpPr>
          <p:spPr>
            <a:xfrm>
              <a:off x="6060397" y="3080899"/>
              <a:ext cx="30084" cy="94879"/>
            </a:xfrm>
            <a:custGeom>
              <a:rect b="b" l="l" r="r" t="t"/>
              <a:pathLst>
                <a:path extrusionOk="0" h="41" w="13">
                  <a:moveTo>
                    <a:pt x="5" y="0"/>
                  </a:moveTo>
                  <a:lnTo>
                    <a:pt x="13" y="40"/>
                  </a:lnTo>
                  <a:lnTo>
                    <a:pt x="8" y="41"/>
                  </a:lnTo>
                  <a:lnTo>
                    <a:pt x="0" y="1"/>
                  </a:lnTo>
                  <a:lnTo>
                    <a:pt x="5" y="0"/>
                  </a:lnTo>
                  <a:close/>
                </a:path>
              </a:pathLst>
            </a:custGeom>
            <a:solidFill>
              <a:srgbClr val="F3F3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15" name="Google Shape;115;p15"/>
            <p:cNvSpPr/>
            <p:nvPr/>
          </p:nvSpPr>
          <p:spPr>
            <a:xfrm>
              <a:off x="5206492" y="4696145"/>
              <a:ext cx="416539" cy="416539"/>
            </a:xfrm>
            <a:prstGeom prst="ellipse">
              <a:avLst/>
            </a:prstGeom>
            <a:solidFill>
              <a:srgbClr val="FFC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16" name="Google Shape;116;p15"/>
            <p:cNvSpPr/>
            <p:nvPr/>
          </p:nvSpPr>
          <p:spPr>
            <a:xfrm>
              <a:off x="5206492" y="4883588"/>
              <a:ext cx="416539" cy="229097"/>
            </a:xfrm>
            <a:custGeom>
              <a:rect b="b" l="l" r="r" t="t"/>
              <a:pathLst>
                <a:path extrusionOk="0" h="210" w="383">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17" name="Google Shape;117;p15"/>
            <p:cNvSpPr/>
            <p:nvPr/>
          </p:nvSpPr>
          <p:spPr>
            <a:xfrm>
              <a:off x="5299056" y="4649863"/>
              <a:ext cx="113392" cy="131905"/>
            </a:xfrm>
            <a:custGeom>
              <a:rect b="b" l="l" r="r" t="t"/>
              <a:pathLst>
                <a:path extrusionOk="0" h="57" w="49">
                  <a:moveTo>
                    <a:pt x="49" y="0"/>
                  </a:moveTo>
                  <a:lnTo>
                    <a:pt x="15" y="0"/>
                  </a:lnTo>
                  <a:lnTo>
                    <a:pt x="0" y="44"/>
                  </a:lnTo>
                  <a:lnTo>
                    <a:pt x="6" y="57"/>
                  </a:lnTo>
                  <a:lnTo>
                    <a:pt x="14" y="57"/>
                  </a:lnTo>
                  <a:lnTo>
                    <a:pt x="49" y="19"/>
                  </a:lnTo>
                  <a:lnTo>
                    <a:pt x="49" y="0"/>
                  </a:lnTo>
                  <a:close/>
                </a:path>
              </a:pathLst>
            </a:custGeom>
            <a:solidFill>
              <a:srgbClr val="00205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nvGrpSpPr>
            <p:cNvPr id="118" name="Google Shape;118;p15"/>
            <p:cNvGrpSpPr/>
            <p:nvPr/>
          </p:nvGrpSpPr>
          <p:grpSpPr>
            <a:xfrm>
              <a:off x="4696944" y="2059194"/>
              <a:ext cx="415996" cy="234364"/>
              <a:chOff x="3370263" y="896938"/>
              <a:chExt cx="450850" cy="254000"/>
            </a:xfrm>
          </p:grpSpPr>
          <p:sp>
            <p:nvSpPr>
              <p:cNvPr id="119" name="Google Shape;119;p15"/>
              <p:cNvSpPr/>
              <p:nvPr/>
            </p:nvSpPr>
            <p:spPr>
              <a:xfrm>
                <a:off x="3370263" y="896938"/>
                <a:ext cx="450850" cy="254000"/>
              </a:xfrm>
              <a:custGeom>
                <a:rect b="b" l="l" r="r" t="t"/>
                <a:pathLst>
                  <a:path extrusionOk="0" h="160" w="284">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20" name="Google Shape;120;p15"/>
              <p:cNvSpPr/>
              <p:nvPr/>
            </p:nvSpPr>
            <p:spPr>
              <a:xfrm>
                <a:off x="3570288" y="966788"/>
                <a:ext cx="76200" cy="117475"/>
              </a:xfrm>
              <a:custGeom>
                <a:rect b="b" l="l" r="r" t="t"/>
                <a:pathLst>
                  <a:path extrusionOk="0" h="74" w="48">
                    <a:moveTo>
                      <a:pt x="0" y="0"/>
                    </a:moveTo>
                    <a:lnTo>
                      <a:pt x="0" y="74"/>
                    </a:lnTo>
                    <a:lnTo>
                      <a:pt x="48" y="36"/>
                    </a:lnTo>
                    <a:lnTo>
                      <a:pt x="0"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nvGrpSpPr>
            <p:cNvPr id="121" name="Google Shape;121;p15"/>
            <p:cNvGrpSpPr/>
            <p:nvPr/>
          </p:nvGrpSpPr>
          <p:grpSpPr>
            <a:xfrm>
              <a:off x="4173933" y="2731263"/>
              <a:ext cx="337455" cy="204957"/>
              <a:chOff x="4722813" y="836613"/>
              <a:chExt cx="517525" cy="314325"/>
            </a:xfrm>
          </p:grpSpPr>
          <p:sp>
            <p:nvSpPr>
              <p:cNvPr id="122" name="Google Shape;122;p15"/>
              <p:cNvSpPr/>
              <p:nvPr/>
            </p:nvSpPr>
            <p:spPr>
              <a:xfrm>
                <a:off x="4792663" y="836613"/>
                <a:ext cx="447675" cy="254000"/>
              </a:xfrm>
              <a:custGeom>
                <a:rect b="b" l="l" r="r" t="t"/>
                <a:pathLst>
                  <a:path extrusionOk="0" h="160" w="282">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23" name="Google Shape;123;p15"/>
              <p:cNvSpPr/>
              <p:nvPr/>
            </p:nvSpPr>
            <p:spPr>
              <a:xfrm>
                <a:off x="4722813" y="896938"/>
                <a:ext cx="447675" cy="254000"/>
              </a:xfrm>
              <a:custGeom>
                <a:rect b="b" l="l" r="r" t="t"/>
                <a:pathLst>
                  <a:path extrusionOk="0" h="160" w="282">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24" name="Google Shape;124;p15"/>
              <p:cNvSpPr/>
              <p:nvPr/>
            </p:nvSpPr>
            <p:spPr>
              <a:xfrm>
                <a:off x="4919663" y="966788"/>
                <a:ext cx="76200" cy="117475"/>
              </a:xfrm>
              <a:custGeom>
                <a:rect b="b" l="l" r="r" t="t"/>
                <a:pathLst>
                  <a:path extrusionOk="0" h="74" w="48">
                    <a:moveTo>
                      <a:pt x="0" y="0"/>
                    </a:moveTo>
                    <a:lnTo>
                      <a:pt x="0" y="74"/>
                    </a:lnTo>
                    <a:lnTo>
                      <a:pt x="48" y="36"/>
                    </a:lnTo>
                    <a:lnTo>
                      <a:pt x="0"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sp>
          <p:nvSpPr>
            <p:cNvPr id="125" name="Google Shape;125;p15"/>
            <p:cNvSpPr/>
            <p:nvPr/>
          </p:nvSpPr>
          <p:spPr>
            <a:xfrm>
              <a:off x="6351773" y="2659837"/>
              <a:ext cx="279320" cy="337291"/>
            </a:xfrm>
            <a:custGeom>
              <a:rect b="b" l="l" r="r" t="t"/>
              <a:pathLst>
                <a:path extrusionOk="0" h="256" w="212">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26" name="Google Shape;126;p15"/>
            <p:cNvSpPr/>
            <p:nvPr/>
          </p:nvSpPr>
          <p:spPr>
            <a:xfrm>
              <a:off x="4576419" y="3479171"/>
              <a:ext cx="340241" cy="267244"/>
            </a:xfrm>
            <a:custGeom>
              <a:rect b="b" l="l" r="r" t="t"/>
              <a:pathLst>
                <a:path extrusionOk="0" h="216" w="275">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nvGrpSpPr>
            <p:cNvPr id="127" name="Google Shape;127;p15"/>
            <p:cNvGrpSpPr/>
            <p:nvPr/>
          </p:nvGrpSpPr>
          <p:grpSpPr>
            <a:xfrm>
              <a:off x="5817717" y="1990739"/>
              <a:ext cx="256972" cy="381312"/>
              <a:chOff x="8785977" y="2372203"/>
              <a:chExt cx="482479" cy="715935"/>
            </a:xfrm>
          </p:grpSpPr>
          <p:sp>
            <p:nvSpPr>
              <p:cNvPr id="128" name="Google Shape;128;p15"/>
              <p:cNvSpPr/>
              <p:nvPr/>
            </p:nvSpPr>
            <p:spPr>
              <a:xfrm>
                <a:off x="8785977" y="2372203"/>
                <a:ext cx="482479" cy="715935"/>
              </a:xfrm>
              <a:custGeom>
                <a:rect b="b" l="l" r="r" t="t"/>
                <a:pathLst>
                  <a:path extrusionOk="0" h="138" w="93">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29" name="Google Shape;129;p15"/>
              <p:cNvSpPr/>
              <p:nvPr/>
            </p:nvSpPr>
            <p:spPr>
              <a:xfrm>
                <a:off x="8926053" y="2517465"/>
                <a:ext cx="197141" cy="197141"/>
              </a:xfrm>
              <a:custGeom>
                <a:rect b="b" l="l" r="r" t="t"/>
                <a:pathLst>
                  <a:path extrusionOk="0" h="38" w="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nvGrpSpPr>
            <p:cNvPr id="130" name="Google Shape;130;p15"/>
            <p:cNvGrpSpPr/>
            <p:nvPr/>
          </p:nvGrpSpPr>
          <p:grpSpPr>
            <a:xfrm>
              <a:off x="5989763" y="3481970"/>
              <a:ext cx="359056" cy="244464"/>
              <a:chOff x="7554913" y="3697288"/>
              <a:chExt cx="596900" cy="406400"/>
            </a:xfrm>
          </p:grpSpPr>
          <p:sp>
            <p:nvSpPr>
              <p:cNvPr id="131" name="Google Shape;131;p15"/>
              <p:cNvSpPr/>
              <p:nvPr/>
            </p:nvSpPr>
            <p:spPr>
              <a:xfrm>
                <a:off x="7554913" y="3697288"/>
                <a:ext cx="596900" cy="406400"/>
              </a:xfrm>
              <a:custGeom>
                <a:rect b="b" l="l" r="r" t="t"/>
                <a:pathLst>
                  <a:path extrusionOk="0" h="256" w="37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32" name="Google Shape;132;p15"/>
              <p:cNvSpPr/>
              <p:nvPr/>
            </p:nvSpPr>
            <p:spPr>
              <a:xfrm>
                <a:off x="7910513" y="3805238"/>
                <a:ext cx="117475" cy="187325"/>
              </a:xfrm>
              <a:custGeom>
                <a:rect b="b" l="l" r="r" t="t"/>
                <a:pathLst>
                  <a:path extrusionOk="0" h="118" w="74">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33" name="Google Shape;133;p15"/>
              <p:cNvSpPr/>
              <p:nvPr/>
            </p:nvSpPr>
            <p:spPr>
              <a:xfrm>
                <a:off x="7694613" y="3808413"/>
                <a:ext cx="180975" cy="38100"/>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34" name="Google Shape;134;p15"/>
              <p:cNvSpPr/>
              <p:nvPr/>
            </p:nvSpPr>
            <p:spPr>
              <a:xfrm>
                <a:off x="7694613" y="3878263"/>
                <a:ext cx="180975" cy="38100"/>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35" name="Google Shape;135;p15"/>
              <p:cNvSpPr/>
              <p:nvPr/>
            </p:nvSpPr>
            <p:spPr>
              <a:xfrm>
                <a:off x="7694613" y="3951288"/>
                <a:ext cx="180975" cy="38100"/>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nvGrpSpPr>
            <p:cNvPr id="136" name="Google Shape;136;p15"/>
            <p:cNvGrpSpPr/>
            <p:nvPr/>
          </p:nvGrpSpPr>
          <p:grpSpPr>
            <a:xfrm>
              <a:off x="4576010" y="2578029"/>
              <a:ext cx="1719157" cy="1164284"/>
              <a:chOff x="8933043" y="3080582"/>
              <a:chExt cx="1940444" cy="1314148"/>
            </a:xfrm>
          </p:grpSpPr>
          <p:sp>
            <p:nvSpPr>
              <p:cNvPr id="137" name="Google Shape;137;p15"/>
              <p:cNvSpPr/>
              <p:nvPr/>
            </p:nvSpPr>
            <p:spPr>
              <a:xfrm>
                <a:off x="10739663" y="3286670"/>
                <a:ext cx="133824" cy="211441"/>
              </a:xfrm>
              <a:custGeom>
                <a:rect b="b" l="l" r="r" t="t"/>
                <a:pathLst>
                  <a:path extrusionOk="0" h="169" w="107">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38" name="Google Shape;138;p15"/>
              <p:cNvSpPr/>
              <p:nvPr/>
            </p:nvSpPr>
            <p:spPr>
              <a:xfrm>
                <a:off x="8933043" y="3286670"/>
                <a:ext cx="136500" cy="211441"/>
              </a:xfrm>
              <a:custGeom>
                <a:rect b="b" l="l" r="r" t="t"/>
                <a:pathLst>
                  <a:path extrusionOk="0" h="169" w="107">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39" name="Google Shape;139;p15"/>
              <p:cNvSpPr/>
              <p:nvPr/>
            </p:nvSpPr>
            <p:spPr>
              <a:xfrm>
                <a:off x="8973190" y="3436553"/>
                <a:ext cx="1862826" cy="958177"/>
              </a:xfrm>
              <a:custGeom>
                <a:rect b="b" l="l" r="r" t="t"/>
                <a:pathLst>
                  <a:path extrusionOk="0" h="762" w="1478">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40" name="Google Shape;140;p15"/>
              <p:cNvSpPr/>
              <p:nvPr/>
            </p:nvSpPr>
            <p:spPr>
              <a:xfrm>
                <a:off x="8973190" y="3436552"/>
                <a:ext cx="1862827" cy="337236"/>
              </a:xfrm>
              <a:custGeom>
                <a:rect b="b" l="l" r="r" t="t"/>
                <a:pathLst>
                  <a:path extrusionOk="0" h="268" w="147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41" name="Google Shape;141;p15"/>
              <p:cNvSpPr/>
              <p:nvPr/>
            </p:nvSpPr>
            <p:spPr>
              <a:xfrm>
                <a:off x="9481720" y="3080582"/>
                <a:ext cx="291736" cy="291736"/>
              </a:xfrm>
              <a:custGeom>
                <a:rect b="b" l="l" r="r" t="t"/>
                <a:pathLst>
                  <a:path extrusionOk="0" h="232" w="232">
                    <a:moveTo>
                      <a:pt x="92" y="232"/>
                    </a:moveTo>
                    <a:cubicBezTo>
                      <a:pt x="92" y="232"/>
                      <a:pt x="0" y="92"/>
                      <a:pt x="139" y="0"/>
                    </a:cubicBezTo>
                    <a:cubicBezTo>
                      <a:pt x="139" y="0"/>
                      <a:pt x="232" y="139"/>
                      <a:pt x="92" y="232"/>
                    </a:cubicBez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42" name="Google Shape;142;p15"/>
              <p:cNvSpPr/>
              <p:nvPr/>
            </p:nvSpPr>
            <p:spPr>
              <a:xfrm>
                <a:off x="9444250" y="3152847"/>
                <a:ext cx="278353" cy="278353"/>
              </a:xfrm>
              <a:custGeom>
                <a:rect b="b" l="l" r="r" t="t"/>
                <a:pathLst>
                  <a:path extrusionOk="0" h="221" w="220">
                    <a:moveTo>
                      <a:pt x="153" y="221"/>
                    </a:moveTo>
                    <a:cubicBezTo>
                      <a:pt x="153" y="221"/>
                      <a:pt x="0" y="153"/>
                      <a:pt x="67" y="0"/>
                    </a:cubicBezTo>
                    <a:cubicBezTo>
                      <a:pt x="67" y="0"/>
                      <a:pt x="220" y="68"/>
                      <a:pt x="153" y="221"/>
                    </a:cubicBez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43" name="Google Shape;143;p15"/>
              <p:cNvSpPr/>
              <p:nvPr/>
            </p:nvSpPr>
            <p:spPr>
              <a:xfrm>
                <a:off x="9529897" y="3292023"/>
                <a:ext cx="270324" cy="283706"/>
              </a:xfrm>
              <a:custGeom>
                <a:rect b="b" l="l" r="r" t="t"/>
                <a:pathLst>
                  <a:path extrusionOk="0" h="224" w="216">
                    <a:moveTo>
                      <a:pt x="216" y="156"/>
                    </a:moveTo>
                    <a:cubicBezTo>
                      <a:pt x="206" y="160"/>
                      <a:pt x="63" y="224"/>
                      <a:pt x="0" y="61"/>
                    </a:cubicBezTo>
                    <a:cubicBezTo>
                      <a:pt x="0" y="61"/>
                      <a:pt x="156" y="0"/>
                      <a:pt x="216" y="156"/>
                    </a:cubicBez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44" name="Google Shape;144;p15"/>
              <p:cNvSpPr/>
              <p:nvPr/>
            </p:nvSpPr>
            <p:spPr>
              <a:xfrm>
                <a:off x="9596809" y="3281317"/>
                <a:ext cx="222147" cy="187353"/>
              </a:xfrm>
              <a:custGeom>
                <a:rect b="b" l="l" r="r" t="t"/>
                <a:pathLst>
                  <a:path extrusionOk="0" h="70" w="83">
                    <a:moveTo>
                      <a:pt x="83" y="31"/>
                    </a:moveTo>
                    <a:lnTo>
                      <a:pt x="65" y="70"/>
                    </a:lnTo>
                    <a:lnTo>
                      <a:pt x="0" y="39"/>
                    </a:lnTo>
                    <a:lnTo>
                      <a:pt x="18" y="0"/>
                    </a:lnTo>
                    <a:lnTo>
                      <a:pt x="83" y="31"/>
                    </a:ln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45" name="Google Shape;145;p15"/>
              <p:cNvSpPr/>
              <p:nvPr/>
            </p:nvSpPr>
            <p:spPr>
              <a:xfrm>
                <a:off x="9626250" y="3171582"/>
                <a:ext cx="372030" cy="414853"/>
              </a:xfrm>
              <a:custGeom>
                <a:rect b="b" l="l" r="r" t="t"/>
                <a:pathLst>
                  <a:path extrusionOk="0" h="330" w="296">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46" name="Google Shape;146;p15"/>
              <p:cNvSpPr/>
              <p:nvPr/>
            </p:nvSpPr>
            <p:spPr>
              <a:xfrm>
                <a:off x="9778809" y="3259906"/>
                <a:ext cx="18735" cy="18735"/>
              </a:xfrm>
              <a:custGeom>
                <a:rect b="b" l="l" r="r" t="t"/>
                <a:pathLst>
                  <a:path extrusionOk="0" h="16" w="15">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47" name="Google Shape;147;p15"/>
              <p:cNvSpPr/>
              <p:nvPr/>
            </p:nvSpPr>
            <p:spPr>
              <a:xfrm>
                <a:off x="9816280" y="3356259"/>
                <a:ext cx="179324" cy="230177"/>
              </a:xfrm>
              <a:custGeom>
                <a:rect b="b" l="l" r="r" t="t"/>
                <a:pathLst>
                  <a:path extrusionOk="0" h="184" w="142">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Title Slide">
  <p:cSld name="4_Title Slide">
    <p:spTree>
      <p:nvGrpSpPr>
        <p:cNvPr id="148" name="Shape 148"/>
        <p:cNvGrpSpPr/>
        <p:nvPr/>
      </p:nvGrpSpPr>
      <p:grpSpPr>
        <a:xfrm>
          <a:off x="0" y="0"/>
          <a:ext cx="0" cy="0"/>
          <a:chOff x="0" y="0"/>
          <a:chExt cx="0" cy="0"/>
        </a:xfrm>
      </p:grpSpPr>
      <p:sp>
        <p:nvSpPr>
          <p:cNvPr id="149" name="Google Shape;149;p16"/>
          <p:cNvSpPr/>
          <p:nvPr/>
        </p:nvSpPr>
        <p:spPr>
          <a:xfrm>
            <a:off x="8809037" y="0"/>
            <a:ext cx="3627437" cy="6994525"/>
          </a:xfrm>
          <a:prstGeom prst="rect">
            <a:avLst/>
          </a:prstGeom>
          <a:solidFill>
            <a:srgbClr val="EEEEEE"/>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b="0" i="0" sz="2400" u="none" cap="none" strike="noStrike">
              <a:solidFill>
                <a:srgbClr val="FFFFFF"/>
              </a:solidFill>
              <a:latin typeface="Quattrocento Sans"/>
              <a:ea typeface="Quattrocento Sans"/>
              <a:cs typeface="Quattrocento Sans"/>
              <a:sym typeface="Quattrocento Sans"/>
            </a:endParaRPr>
          </a:p>
        </p:txBody>
      </p:sp>
      <p:sp>
        <p:nvSpPr>
          <p:cNvPr id="150" name="Google Shape;150;p16"/>
          <p:cNvSpPr txBox="1"/>
          <p:nvPr>
            <p:ph idx="1" type="body"/>
          </p:nvPr>
        </p:nvSpPr>
        <p:spPr>
          <a:xfrm>
            <a:off x="274638" y="2774679"/>
            <a:ext cx="8436348" cy="914400"/>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chemeClr val="dk1"/>
              </a:buClr>
              <a:buSzPts val="2520"/>
              <a:buNone/>
              <a:defRPr sz="2800">
                <a:solidFill>
                  <a:schemeClr val="dk1"/>
                </a:solidFill>
                <a:latin typeface="Quattrocento Sans"/>
                <a:ea typeface="Quattrocento Sans"/>
                <a:cs typeface="Quattrocento Sans"/>
                <a:sym typeface="Quattrocento Sans"/>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1" name="Google Shape;151;p16"/>
          <p:cNvSpPr txBox="1"/>
          <p:nvPr>
            <p:ph type="title"/>
          </p:nvPr>
        </p:nvSpPr>
        <p:spPr>
          <a:xfrm>
            <a:off x="274637" y="1677399"/>
            <a:ext cx="8436348" cy="109728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6000"/>
              <a:buFont typeface="Quattrocento Sans"/>
              <a:buNone/>
              <a:defRPr sz="6000">
                <a:solidFill>
                  <a:srgbClr val="0072C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52" name="Google Shape;152;p16"/>
          <p:cNvPicPr preferRelativeResize="0"/>
          <p:nvPr/>
        </p:nvPicPr>
        <p:blipFill rotWithShape="1">
          <a:blip r:embed="rId2">
            <a:alphaModFix/>
          </a:blip>
          <a:srcRect b="0" l="0" r="0" t="0"/>
          <a:stretch/>
        </p:blipFill>
        <p:spPr>
          <a:xfrm>
            <a:off x="350837" y="6164262"/>
            <a:ext cx="1645920" cy="352578"/>
          </a:xfrm>
          <a:prstGeom prst="rect">
            <a:avLst/>
          </a:prstGeom>
          <a:noFill/>
          <a:ln>
            <a:noFill/>
          </a:ln>
        </p:spPr>
      </p:pic>
      <p:grpSp>
        <p:nvGrpSpPr>
          <p:cNvPr id="153" name="Google Shape;153;p16"/>
          <p:cNvGrpSpPr/>
          <p:nvPr/>
        </p:nvGrpSpPr>
        <p:grpSpPr>
          <a:xfrm>
            <a:off x="9258067" y="1695132"/>
            <a:ext cx="2805578" cy="3604260"/>
            <a:chOff x="4173933" y="1990739"/>
            <a:chExt cx="2457160" cy="3156656"/>
          </a:xfrm>
        </p:grpSpPr>
        <p:sp>
          <p:nvSpPr>
            <p:cNvPr id="154" name="Google Shape;154;p16"/>
            <p:cNvSpPr/>
            <p:nvPr/>
          </p:nvSpPr>
          <p:spPr>
            <a:xfrm>
              <a:off x="4825097" y="2367213"/>
              <a:ext cx="1197063" cy="1195470"/>
            </a:xfrm>
            <a:custGeom>
              <a:rect b="b" l="l" r="r" t="t"/>
              <a:pathLst>
                <a:path extrusionOk="0" h="1597" w="1598">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55" name="Google Shape;155;p16"/>
            <p:cNvSpPr/>
            <p:nvPr/>
          </p:nvSpPr>
          <p:spPr>
            <a:xfrm>
              <a:off x="4378042" y="5054831"/>
              <a:ext cx="2073439" cy="92564"/>
            </a:xfrm>
            <a:prstGeom prst="ellipse">
              <a:avLst/>
            </a:prstGeom>
            <a:solidFill>
              <a:srgbClr val="A0A0A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56" name="Google Shape;156;p16"/>
            <p:cNvSpPr/>
            <p:nvPr/>
          </p:nvSpPr>
          <p:spPr>
            <a:xfrm>
              <a:off x="6002951" y="4381427"/>
              <a:ext cx="150418" cy="115705"/>
            </a:xfrm>
            <a:custGeom>
              <a:rect b="b" l="l" r="r" t="t"/>
              <a:pathLst>
                <a:path extrusionOk="0" h="50" w="65">
                  <a:moveTo>
                    <a:pt x="0" y="16"/>
                  </a:moveTo>
                  <a:lnTo>
                    <a:pt x="31" y="0"/>
                  </a:lnTo>
                  <a:lnTo>
                    <a:pt x="65" y="33"/>
                  </a:lnTo>
                  <a:lnTo>
                    <a:pt x="65" y="47"/>
                  </a:lnTo>
                  <a:lnTo>
                    <a:pt x="58" y="50"/>
                  </a:lnTo>
                  <a:lnTo>
                    <a:pt x="11" y="34"/>
                  </a:lnTo>
                  <a:lnTo>
                    <a:pt x="0" y="16"/>
                  </a:lnTo>
                  <a:close/>
                </a:path>
              </a:pathLst>
            </a:custGeom>
            <a:solidFill>
              <a:srgbClr val="00205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57" name="Google Shape;157;p16"/>
            <p:cNvSpPr/>
            <p:nvPr/>
          </p:nvSpPr>
          <p:spPr>
            <a:xfrm>
              <a:off x="5417483" y="3666368"/>
              <a:ext cx="657206" cy="768283"/>
            </a:xfrm>
            <a:custGeom>
              <a:rect b="b" l="l" r="r" t="t"/>
              <a:pathLst>
                <a:path extrusionOk="0" h="332" w="284">
                  <a:moveTo>
                    <a:pt x="0" y="25"/>
                  </a:moveTo>
                  <a:lnTo>
                    <a:pt x="257" y="332"/>
                  </a:lnTo>
                  <a:lnTo>
                    <a:pt x="284" y="310"/>
                  </a:lnTo>
                  <a:lnTo>
                    <a:pt x="62" y="0"/>
                  </a:lnTo>
                  <a:lnTo>
                    <a:pt x="0" y="25"/>
                  </a:lnTo>
                  <a:close/>
                </a:path>
              </a:pathLst>
            </a:custGeom>
            <a:solidFill>
              <a:srgbClr val="5B9B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58" name="Google Shape;158;p16"/>
            <p:cNvSpPr/>
            <p:nvPr/>
          </p:nvSpPr>
          <p:spPr>
            <a:xfrm>
              <a:off x="5259717" y="3670996"/>
              <a:ext cx="155046" cy="978868"/>
            </a:xfrm>
            <a:custGeom>
              <a:rect b="b" l="l" r="r" t="t"/>
              <a:pathLst>
                <a:path extrusionOk="0" h="423" w="67">
                  <a:moveTo>
                    <a:pt x="67" y="423"/>
                  </a:moveTo>
                  <a:lnTo>
                    <a:pt x="67" y="28"/>
                  </a:lnTo>
                  <a:lnTo>
                    <a:pt x="0" y="0"/>
                  </a:lnTo>
                  <a:lnTo>
                    <a:pt x="32" y="423"/>
                  </a:lnTo>
                  <a:lnTo>
                    <a:pt x="67" y="423"/>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59" name="Google Shape;159;p16"/>
            <p:cNvSpPr/>
            <p:nvPr/>
          </p:nvSpPr>
          <p:spPr>
            <a:xfrm>
              <a:off x="4739042" y="3080899"/>
              <a:ext cx="32397" cy="94879"/>
            </a:xfrm>
            <a:custGeom>
              <a:rect b="b" l="l" r="r" t="t"/>
              <a:pathLst>
                <a:path extrusionOk="0" h="41" w="14">
                  <a:moveTo>
                    <a:pt x="9" y="0"/>
                  </a:moveTo>
                  <a:lnTo>
                    <a:pt x="0" y="40"/>
                  </a:lnTo>
                  <a:lnTo>
                    <a:pt x="5" y="41"/>
                  </a:lnTo>
                  <a:lnTo>
                    <a:pt x="14" y="1"/>
                  </a:lnTo>
                  <a:lnTo>
                    <a:pt x="9" y="0"/>
                  </a:lnTo>
                  <a:close/>
                </a:path>
              </a:pathLst>
            </a:custGeom>
            <a:solidFill>
              <a:srgbClr val="F3F3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60" name="Google Shape;160;p16"/>
            <p:cNvSpPr/>
            <p:nvPr/>
          </p:nvSpPr>
          <p:spPr>
            <a:xfrm>
              <a:off x="6060397" y="3080899"/>
              <a:ext cx="30084" cy="94879"/>
            </a:xfrm>
            <a:custGeom>
              <a:rect b="b" l="l" r="r" t="t"/>
              <a:pathLst>
                <a:path extrusionOk="0" h="41" w="13">
                  <a:moveTo>
                    <a:pt x="5" y="0"/>
                  </a:moveTo>
                  <a:lnTo>
                    <a:pt x="13" y="40"/>
                  </a:lnTo>
                  <a:lnTo>
                    <a:pt x="8" y="41"/>
                  </a:lnTo>
                  <a:lnTo>
                    <a:pt x="0" y="1"/>
                  </a:lnTo>
                  <a:lnTo>
                    <a:pt x="5" y="0"/>
                  </a:lnTo>
                  <a:close/>
                </a:path>
              </a:pathLst>
            </a:custGeom>
            <a:solidFill>
              <a:srgbClr val="F3F3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61" name="Google Shape;161;p16"/>
            <p:cNvSpPr/>
            <p:nvPr/>
          </p:nvSpPr>
          <p:spPr>
            <a:xfrm>
              <a:off x="5206492" y="4696145"/>
              <a:ext cx="416539" cy="416539"/>
            </a:xfrm>
            <a:prstGeom prst="ellipse">
              <a:avLst/>
            </a:prstGeom>
            <a:solidFill>
              <a:srgbClr val="FFC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62" name="Google Shape;162;p16"/>
            <p:cNvSpPr/>
            <p:nvPr/>
          </p:nvSpPr>
          <p:spPr>
            <a:xfrm>
              <a:off x="5206492" y="4883588"/>
              <a:ext cx="416539" cy="229097"/>
            </a:xfrm>
            <a:custGeom>
              <a:rect b="b" l="l" r="r" t="t"/>
              <a:pathLst>
                <a:path extrusionOk="0" h="210" w="383">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63" name="Google Shape;163;p16"/>
            <p:cNvSpPr/>
            <p:nvPr/>
          </p:nvSpPr>
          <p:spPr>
            <a:xfrm>
              <a:off x="5299056" y="4649863"/>
              <a:ext cx="113392" cy="131905"/>
            </a:xfrm>
            <a:custGeom>
              <a:rect b="b" l="l" r="r" t="t"/>
              <a:pathLst>
                <a:path extrusionOk="0" h="57" w="49">
                  <a:moveTo>
                    <a:pt x="49" y="0"/>
                  </a:moveTo>
                  <a:lnTo>
                    <a:pt x="15" y="0"/>
                  </a:lnTo>
                  <a:lnTo>
                    <a:pt x="0" y="44"/>
                  </a:lnTo>
                  <a:lnTo>
                    <a:pt x="6" y="57"/>
                  </a:lnTo>
                  <a:lnTo>
                    <a:pt x="14" y="57"/>
                  </a:lnTo>
                  <a:lnTo>
                    <a:pt x="49" y="19"/>
                  </a:lnTo>
                  <a:lnTo>
                    <a:pt x="49" y="0"/>
                  </a:lnTo>
                  <a:close/>
                </a:path>
              </a:pathLst>
            </a:custGeom>
            <a:solidFill>
              <a:srgbClr val="00205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nvGrpSpPr>
            <p:cNvPr id="164" name="Google Shape;164;p16"/>
            <p:cNvGrpSpPr/>
            <p:nvPr/>
          </p:nvGrpSpPr>
          <p:grpSpPr>
            <a:xfrm>
              <a:off x="4696944" y="2059194"/>
              <a:ext cx="415996" cy="234364"/>
              <a:chOff x="3370263" y="896938"/>
              <a:chExt cx="450850" cy="254000"/>
            </a:xfrm>
          </p:grpSpPr>
          <p:sp>
            <p:nvSpPr>
              <p:cNvPr id="165" name="Google Shape;165;p16"/>
              <p:cNvSpPr/>
              <p:nvPr/>
            </p:nvSpPr>
            <p:spPr>
              <a:xfrm>
                <a:off x="3370263" y="896938"/>
                <a:ext cx="450850" cy="254000"/>
              </a:xfrm>
              <a:custGeom>
                <a:rect b="b" l="l" r="r" t="t"/>
                <a:pathLst>
                  <a:path extrusionOk="0" h="160" w="284">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66" name="Google Shape;166;p16"/>
              <p:cNvSpPr/>
              <p:nvPr/>
            </p:nvSpPr>
            <p:spPr>
              <a:xfrm>
                <a:off x="3570288" y="966788"/>
                <a:ext cx="76200" cy="117475"/>
              </a:xfrm>
              <a:custGeom>
                <a:rect b="b" l="l" r="r" t="t"/>
                <a:pathLst>
                  <a:path extrusionOk="0" h="74" w="48">
                    <a:moveTo>
                      <a:pt x="0" y="0"/>
                    </a:moveTo>
                    <a:lnTo>
                      <a:pt x="0" y="74"/>
                    </a:lnTo>
                    <a:lnTo>
                      <a:pt x="48" y="36"/>
                    </a:lnTo>
                    <a:lnTo>
                      <a:pt x="0"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nvGrpSpPr>
            <p:cNvPr id="167" name="Google Shape;167;p16"/>
            <p:cNvGrpSpPr/>
            <p:nvPr/>
          </p:nvGrpSpPr>
          <p:grpSpPr>
            <a:xfrm>
              <a:off x="4173933" y="2731263"/>
              <a:ext cx="337455" cy="204957"/>
              <a:chOff x="4722813" y="836613"/>
              <a:chExt cx="517525" cy="314325"/>
            </a:xfrm>
          </p:grpSpPr>
          <p:sp>
            <p:nvSpPr>
              <p:cNvPr id="168" name="Google Shape;168;p16"/>
              <p:cNvSpPr/>
              <p:nvPr/>
            </p:nvSpPr>
            <p:spPr>
              <a:xfrm>
                <a:off x="4792663" y="836613"/>
                <a:ext cx="447675" cy="254000"/>
              </a:xfrm>
              <a:custGeom>
                <a:rect b="b" l="l" r="r" t="t"/>
                <a:pathLst>
                  <a:path extrusionOk="0" h="160" w="282">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69" name="Google Shape;169;p16"/>
              <p:cNvSpPr/>
              <p:nvPr/>
            </p:nvSpPr>
            <p:spPr>
              <a:xfrm>
                <a:off x="4722813" y="896938"/>
                <a:ext cx="447675" cy="254000"/>
              </a:xfrm>
              <a:custGeom>
                <a:rect b="b" l="l" r="r" t="t"/>
                <a:pathLst>
                  <a:path extrusionOk="0" h="160" w="282">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70" name="Google Shape;170;p16"/>
              <p:cNvSpPr/>
              <p:nvPr/>
            </p:nvSpPr>
            <p:spPr>
              <a:xfrm>
                <a:off x="4919663" y="966788"/>
                <a:ext cx="76200" cy="117475"/>
              </a:xfrm>
              <a:custGeom>
                <a:rect b="b" l="l" r="r" t="t"/>
                <a:pathLst>
                  <a:path extrusionOk="0" h="74" w="48">
                    <a:moveTo>
                      <a:pt x="0" y="0"/>
                    </a:moveTo>
                    <a:lnTo>
                      <a:pt x="0" y="74"/>
                    </a:lnTo>
                    <a:lnTo>
                      <a:pt x="48" y="36"/>
                    </a:lnTo>
                    <a:lnTo>
                      <a:pt x="0"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sp>
          <p:nvSpPr>
            <p:cNvPr id="171" name="Google Shape;171;p16"/>
            <p:cNvSpPr/>
            <p:nvPr/>
          </p:nvSpPr>
          <p:spPr>
            <a:xfrm>
              <a:off x="6351773" y="2659837"/>
              <a:ext cx="279320" cy="337291"/>
            </a:xfrm>
            <a:custGeom>
              <a:rect b="b" l="l" r="r" t="t"/>
              <a:pathLst>
                <a:path extrusionOk="0" h="256" w="212">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72" name="Google Shape;172;p16"/>
            <p:cNvSpPr/>
            <p:nvPr/>
          </p:nvSpPr>
          <p:spPr>
            <a:xfrm>
              <a:off x="4576419" y="3479171"/>
              <a:ext cx="340241" cy="267244"/>
            </a:xfrm>
            <a:custGeom>
              <a:rect b="b" l="l" r="r" t="t"/>
              <a:pathLst>
                <a:path extrusionOk="0" h="216" w="275">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nvGrpSpPr>
            <p:cNvPr id="173" name="Google Shape;173;p16"/>
            <p:cNvGrpSpPr/>
            <p:nvPr/>
          </p:nvGrpSpPr>
          <p:grpSpPr>
            <a:xfrm>
              <a:off x="5817717" y="1990739"/>
              <a:ext cx="256972" cy="381312"/>
              <a:chOff x="8785977" y="2372203"/>
              <a:chExt cx="482479" cy="715935"/>
            </a:xfrm>
          </p:grpSpPr>
          <p:sp>
            <p:nvSpPr>
              <p:cNvPr id="174" name="Google Shape;174;p16"/>
              <p:cNvSpPr/>
              <p:nvPr/>
            </p:nvSpPr>
            <p:spPr>
              <a:xfrm>
                <a:off x="8785977" y="2372203"/>
                <a:ext cx="482479" cy="715935"/>
              </a:xfrm>
              <a:custGeom>
                <a:rect b="b" l="l" r="r" t="t"/>
                <a:pathLst>
                  <a:path extrusionOk="0" h="138" w="93">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75" name="Google Shape;175;p16"/>
              <p:cNvSpPr/>
              <p:nvPr/>
            </p:nvSpPr>
            <p:spPr>
              <a:xfrm>
                <a:off x="8926053" y="2517465"/>
                <a:ext cx="197141" cy="197141"/>
              </a:xfrm>
              <a:custGeom>
                <a:rect b="b" l="l" r="r" t="t"/>
                <a:pathLst>
                  <a:path extrusionOk="0" h="38" w="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nvGrpSpPr>
            <p:cNvPr id="176" name="Google Shape;176;p16"/>
            <p:cNvGrpSpPr/>
            <p:nvPr/>
          </p:nvGrpSpPr>
          <p:grpSpPr>
            <a:xfrm>
              <a:off x="5989763" y="3481970"/>
              <a:ext cx="359056" cy="244464"/>
              <a:chOff x="7554913" y="3697288"/>
              <a:chExt cx="596900" cy="406400"/>
            </a:xfrm>
          </p:grpSpPr>
          <p:sp>
            <p:nvSpPr>
              <p:cNvPr id="177" name="Google Shape;177;p16"/>
              <p:cNvSpPr/>
              <p:nvPr/>
            </p:nvSpPr>
            <p:spPr>
              <a:xfrm>
                <a:off x="7554913" y="3697288"/>
                <a:ext cx="596900" cy="406400"/>
              </a:xfrm>
              <a:custGeom>
                <a:rect b="b" l="l" r="r" t="t"/>
                <a:pathLst>
                  <a:path extrusionOk="0" h="256" w="37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78" name="Google Shape;178;p16"/>
              <p:cNvSpPr/>
              <p:nvPr/>
            </p:nvSpPr>
            <p:spPr>
              <a:xfrm>
                <a:off x="7910513" y="3805238"/>
                <a:ext cx="117475" cy="187325"/>
              </a:xfrm>
              <a:custGeom>
                <a:rect b="b" l="l" r="r" t="t"/>
                <a:pathLst>
                  <a:path extrusionOk="0" h="118" w="74">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79" name="Google Shape;179;p16"/>
              <p:cNvSpPr/>
              <p:nvPr/>
            </p:nvSpPr>
            <p:spPr>
              <a:xfrm>
                <a:off x="7694613" y="3808413"/>
                <a:ext cx="180975" cy="38100"/>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80" name="Google Shape;180;p16"/>
              <p:cNvSpPr/>
              <p:nvPr/>
            </p:nvSpPr>
            <p:spPr>
              <a:xfrm>
                <a:off x="7694613" y="3878263"/>
                <a:ext cx="180975" cy="38100"/>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81" name="Google Shape;181;p16"/>
              <p:cNvSpPr/>
              <p:nvPr/>
            </p:nvSpPr>
            <p:spPr>
              <a:xfrm>
                <a:off x="7694613" y="3951288"/>
                <a:ext cx="180975" cy="38100"/>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nvGrpSpPr>
            <p:cNvPr id="182" name="Google Shape;182;p16"/>
            <p:cNvGrpSpPr/>
            <p:nvPr/>
          </p:nvGrpSpPr>
          <p:grpSpPr>
            <a:xfrm>
              <a:off x="4576010" y="2578029"/>
              <a:ext cx="1719157" cy="1164284"/>
              <a:chOff x="8933043" y="3080582"/>
              <a:chExt cx="1940444" cy="1314148"/>
            </a:xfrm>
          </p:grpSpPr>
          <p:sp>
            <p:nvSpPr>
              <p:cNvPr id="183" name="Google Shape;183;p16"/>
              <p:cNvSpPr/>
              <p:nvPr/>
            </p:nvSpPr>
            <p:spPr>
              <a:xfrm>
                <a:off x="10739663" y="3286670"/>
                <a:ext cx="133824" cy="211441"/>
              </a:xfrm>
              <a:custGeom>
                <a:rect b="b" l="l" r="r" t="t"/>
                <a:pathLst>
                  <a:path extrusionOk="0" h="169" w="107">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84" name="Google Shape;184;p16"/>
              <p:cNvSpPr/>
              <p:nvPr/>
            </p:nvSpPr>
            <p:spPr>
              <a:xfrm>
                <a:off x="8933043" y="3286670"/>
                <a:ext cx="136500" cy="211441"/>
              </a:xfrm>
              <a:custGeom>
                <a:rect b="b" l="l" r="r" t="t"/>
                <a:pathLst>
                  <a:path extrusionOk="0" h="169" w="107">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85" name="Google Shape;185;p16"/>
              <p:cNvSpPr/>
              <p:nvPr/>
            </p:nvSpPr>
            <p:spPr>
              <a:xfrm>
                <a:off x="8973190" y="3436553"/>
                <a:ext cx="1862826" cy="958177"/>
              </a:xfrm>
              <a:custGeom>
                <a:rect b="b" l="l" r="r" t="t"/>
                <a:pathLst>
                  <a:path extrusionOk="0" h="762" w="1478">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86" name="Google Shape;186;p16"/>
              <p:cNvSpPr/>
              <p:nvPr/>
            </p:nvSpPr>
            <p:spPr>
              <a:xfrm>
                <a:off x="8973190" y="3436552"/>
                <a:ext cx="1862827" cy="337236"/>
              </a:xfrm>
              <a:custGeom>
                <a:rect b="b" l="l" r="r" t="t"/>
                <a:pathLst>
                  <a:path extrusionOk="0" h="268" w="147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87" name="Google Shape;187;p16"/>
              <p:cNvSpPr/>
              <p:nvPr/>
            </p:nvSpPr>
            <p:spPr>
              <a:xfrm>
                <a:off x="9481720" y="3080582"/>
                <a:ext cx="291736" cy="291736"/>
              </a:xfrm>
              <a:custGeom>
                <a:rect b="b" l="l" r="r" t="t"/>
                <a:pathLst>
                  <a:path extrusionOk="0" h="232" w="232">
                    <a:moveTo>
                      <a:pt x="92" y="232"/>
                    </a:moveTo>
                    <a:cubicBezTo>
                      <a:pt x="92" y="232"/>
                      <a:pt x="0" y="92"/>
                      <a:pt x="139" y="0"/>
                    </a:cubicBezTo>
                    <a:cubicBezTo>
                      <a:pt x="139" y="0"/>
                      <a:pt x="232" y="139"/>
                      <a:pt x="92" y="232"/>
                    </a:cubicBez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88" name="Google Shape;188;p16"/>
              <p:cNvSpPr/>
              <p:nvPr/>
            </p:nvSpPr>
            <p:spPr>
              <a:xfrm>
                <a:off x="9444250" y="3152847"/>
                <a:ext cx="278353" cy="278353"/>
              </a:xfrm>
              <a:custGeom>
                <a:rect b="b" l="l" r="r" t="t"/>
                <a:pathLst>
                  <a:path extrusionOk="0" h="221" w="220">
                    <a:moveTo>
                      <a:pt x="153" y="221"/>
                    </a:moveTo>
                    <a:cubicBezTo>
                      <a:pt x="153" y="221"/>
                      <a:pt x="0" y="153"/>
                      <a:pt x="67" y="0"/>
                    </a:cubicBezTo>
                    <a:cubicBezTo>
                      <a:pt x="67" y="0"/>
                      <a:pt x="220" y="68"/>
                      <a:pt x="153" y="221"/>
                    </a:cubicBez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89" name="Google Shape;189;p16"/>
              <p:cNvSpPr/>
              <p:nvPr/>
            </p:nvSpPr>
            <p:spPr>
              <a:xfrm>
                <a:off x="9529897" y="3292023"/>
                <a:ext cx="270324" cy="283706"/>
              </a:xfrm>
              <a:custGeom>
                <a:rect b="b" l="l" r="r" t="t"/>
                <a:pathLst>
                  <a:path extrusionOk="0" h="224" w="216">
                    <a:moveTo>
                      <a:pt x="216" y="156"/>
                    </a:moveTo>
                    <a:cubicBezTo>
                      <a:pt x="206" y="160"/>
                      <a:pt x="63" y="224"/>
                      <a:pt x="0" y="61"/>
                    </a:cubicBezTo>
                    <a:cubicBezTo>
                      <a:pt x="0" y="61"/>
                      <a:pt x="156" y="0"/>
                      <a:pt x="216" y="156"/>
                    </a:cubicBez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90" name="Google Shape;190;p16"/>
              <p:cNvSpPr/>
              <p:nvPr/>
            </p:nvSpPr>
            <p:spPr>
              <a:xfrm>
                <a:off x="9596809" y="3281317"/>
                <a:ext cx="222147" cy="187353"/>
              </a:xfrm>
              <a:custGeom>
                <a:rect b="b" l="l" r="r" t="t"/>
                <a:pathLst>
                  <a:path extrusionOk="0" h="70" w="83">
                    <a:moveTo>
                      <a:pt x="83" y="31"/>
                    </a:moveTo>
                    <a:lnTo>
                      <a:pt x="65" y="70"/>
                    </a:lnTo>
                    <a:lnTo>
                      <a:pt x="0" y="39"/>
                    </a:lnTo>
                    <a:lnTo>
                      <a:pt x="18" y="0"/>
                    </a:lnTo>
                    <a:lnTo>
                      <a:pt x="83" y="31"/>
                    </a:ln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91" name="Google Shape;191;p16"/>
              <p:cNvSpPr/>
              <p:nvPr/>
            </p:nvSpPr>
            <p:spPr>
              <a:xfrm>
                <a:off x="9626250" y="3171582"/>
                <a:ext cx="372030" cy="414853"/>
              </a:xfrm>
              <a:custGeom>
                <a:rect b="b" l="l" r="r" t="t"/>
                <a:pathLst>
                  <a:path extrusionOk="0" h="330" w="296">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92" name="Google Shape;192;p16"/>
              <p:cNvSpPr/>
              <p:nvPr/>
            </p:nvSpPr>
            <p:spPr>
              <a:xfrm>
                <a:off x="9778809" y="3259906"/>
                <a:ext cx="18735" cy="18735"/>
              </a:xfrm>
              <a:custGeom>
                <a:rect b="b" l="l" r="r" t="t"/>
                <a:pathLst>
                  <a:path extrusionOk="0" h="16" w="15">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93" name="Google Shape;193;p16"/>
              <p:cNvSpPr/>
              <p:nvPr/>
            </p:nvSpPr>
            <p:spPr>
              <a:xfrm>
                <a:off x="9816280" y="3356259"/>
                <a:ext cx="179324" cy="230177"/>
              </a:xfrm>
              <a:custGeom>
                <a:rect b="b" l="l" r="r" t="t"/>
                <a:pathLst>
                  <a:path extrusionOk="0" h="184" w="142">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p:cSld name="Agenda">
    <p:spTree>
      <p:nvGrpSpPr>
        <p:cNvPr id="194" name="Shape 194"/>
        <p:cNvGrpSpPr/>
        <p:nvPr/>
      </p:nvGrpSpPr>
      <p:grpSpPr>
        <a:xfrm>
          <a:off x="0" y="0"/>
          <a:ext cx="0" cy="0"/>
          <a:chOff x="0" y="0"/>
          <a:chExt cx="0" cy="0"/>
        </a:xfrm>
      </p:grpSpPr>
      <p:sp>
        <p:nvSpPr>
          <p:cNvPr id="195" name="Google Shape;195;p17"/>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4800"/>
              <a:buFont typeface="Quattrocento Sans"/>
              <a:buNone/>
              <a:defRPr>
                <a:solidFill>
                  <a:srgbClr val="0072C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96" name="Google Shape;196;p17"/>
          <p:cNvPicPr preferRelativeResize="0"/>
          <p:nvPr/>
        </p:nvPicPr>
        <p:blipFill rotWithShape="1">
          <a:blip r:embed="rId2">
            <a:alphaModFix/>
          </a:blip>
          <a:srcRect b="0" l="0" r="0" t="0"/>
          <a:stretch/>
        </p:blipFill>
        <p:spPr>
          <a:xfrm>
            <a:off x="4703157" y="5897245"/>
            <a:ext cx="7197633" cy="1097280"/>
          </a:xfrm>
          <a:prstGeom prst="rect">
            <a:avLst/>
          </a:prstGeom>
          <a:noFill/>
          <a:ln>
            <a:noFill/>
          </a:ln>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non-bulleted text">
  <p:cSld name="Title and non-bulleted text">
    <p:spTree>
      <p:nvGrpSpPr>
        <p:cNvPr id="197" name="Shape 197"/>
        <p:cNvGrpSpPr/>
        <p:nvPr/>
      </p:nvGrpSpPr>
      <p:grpSpPr>
        <a:xfrm>
          <a:off x="0" y="0"/>
          <a:ext cx="0" cy="0"/>
          <a:chOff x="0" y="0"/>
          <a:chExt cx="0" cy="0"/>
        </a:xfrm>
      </p:grpSpPr>
      <p:sp>
        <p:nvSpPr>
          <p:cNvPr id="198" name="Google Shape;198;p18"/>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8D7"/>
              </a:buClr>
              <a:buSzPts val="4800"/>
              <a:buFont typeface="Quattrocento Sans"/>
              <a:buNone/>
              <a:defRPr>
                <a:solidFill>
                  <a:srgbClr val="0078D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9" name="Google Shape;199;p18"/>
          <p:cNvSpPr txBox="1"/>
          <p:nvPr>
            <p:ph idx="1" type="body"/>
          </p:nvPr>
        </p:nvSpPr>
        <p:spPr>
          <a:xfrm>
            <a:off x="365760" y="1371600"/>
            <a:ext cx="11704320" cy="2043636"/>
          </a:xfrm>
          <a:prstGeom prst="rect">
            <a:avLst/>
          </a:prstGeom>
          <a:noFill/>
          <a:ln>
            <a:noFill/>
          </a:ln>
        </p:spPr>
        <p:txBody>
          <a:bodyPr anchorCtr="0" anchor="t" bIns="91425" lIns="91425" spcFirstLastPara="1" rIns="91425" wrap="square" tIns="91425">
            <a:spAutoFit/>
          </a:bodyPr>
          <a:lstStyle>
            <a:lvl1pPr indent="-228600" lvl="0" marL="457200" algn="l">
              <a:lnSpc>
                <a:spcPct val="90000"/>
              </a:lnSpc>
              <a:spcBef>
                <a:spcPts val="600"/>
              </a:spcBef>
              <a:spcAft>
                <a:spcPts val="0"/>
              </a:spcAft>
              <a:buClr>
                <a:srgbClr val="0072C6"/>
              </a:buClr>
              <a:buSzPts val="2520"/>
              <a:buNone/>
              <a:defRPr sz="2800">
                <a:solidFill>
                  <a:srgbClr val="0072C6"/>
                </a:solidFill>
                <a:latin typeface="Quattrocento Sans"/>
                <a:ea typeface="Quattrocento Sans"/>
                <a:cs typeface="Quattrocento Sans"/>
                <a:sym typeface="Quattrocento Sans"/>
              </a:defRPr>
            </a:lvl1pPr>
            <a:lvl2pPr indent="-228600" lvl="1" marL="914400" algn="l">
              <a:lnSpc>
                <a:spcPct val="90000"/>
              </a:lnSpc>
              <a:spcBef>
                <a:spcPts val="600"/>
              </a:spcBef>
              <a:spcAft>
                <a:spcPts val="0"/>
              </a:spcAft>
              <a:buClr>
                <a:schemeClr val="dk1"/>
              </a:buClr>
              <a:buSzPts val="1800"/>
              <a:buFont typeface="Quattrocento Sans"/>
              <a:buNone/>
              <a:defRPr sz="2000"/>
            </a:lvl2pPr>
            <a:lvl3pPr indent="-228600" lvl="2" marL="1371600" algn="l">
              <a:lnSpc>
                <a:spcPct val="90000"/>
              </a:lnSpc>
              <a:spcBef>
                <a:spcPts val="600"/>
              </a:spcBef>
              <a:spcAft>
                <a:spcPts val="0"/>
              </a:spcAft>
              <a:buClr>
                <a:schemeClr val="dk1"/>
              </a:buClr>
              <a:buSzPts val="1800"/>
              <a:buNone/>
              <a:defRPr/>
            </a:lvl3pPr>
            <a:lvl4pPr indent="-228600" lvl="3" marL="1828800" algn="l">
              <a:lnSpc>
                <a:spcPct val="90000"/>
              </a:lnSpc>
              <a:spcBef>
                <a:spcPts val="600"/>
              </a:spcBef>
              <a:spcAft>
                <a:spcPts val="0"/>
              </a:spcAft>
              <a:buClr>
                <a:schemeClr val="dk1"/>
              </a:buClr>
              <a:buSzPts val="1800"/>
              <a:buNone/>
              <a:defRPr/>
            </a:lvl4pPr>
            <a:lvl5pPr indent="-228600" lvl="4" marL="2286000" algn="l">
              <a:lnSpc>
                <a:spcPct val="90000"/>
              </a:lnSpc>
              <a:spcBef>
                <a:spcPts val="600"/>
              </a:spcBef>
              <a:spcAft>
                <a:spcPts val="0"/>
              </a:spcAft>
              <a:buClr>
                <a:schemeClr val="dk1"/>
              </a:buClr>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ulleted text">
  <p:cSld name="Title and bulleted text">
    <p:spTree>
      <p:nvGrpSpPr>
        <p:cNvPr id="200" name="Shape 200"/>
        <p:cNvGrpSpPr/>
        <p:nvPr/>
      </p:nvGrpSpPr>
      <p:grpSpPr>
        <a:xfrm>
          <a:off x="0" y="0"/>
          <a:ext cx="0" cy="0"/>
          <a:chOff x="0" y="0"/>
          <a:chExt cx="0" cy="0"/>
        </a:xfrm>
      </p:grpSpPr>
      <p:sp>
        <p:nvSpPr>
          <p:cNvPr id="201" name="Google Shape;201;p19"/>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2" name="Google Shape;202;p19"/>
          <p:cNvSpPr txBox="1"/>
          <p:nvPr>
            <p:ph idx="1" type="body"/>
          </p:nvPr>
        </p:nvSpPr>
        <p:spPr>
          <a:xfrm>
            <a:off x="365760" y="1371600"/>
            <a:ext cx="11704320" cy="2043636"/>
          </a:xfrm>
          <a:prstGeom prst="rect">
            <a:avLst/>
          </a:prstGeom>
          <a:noFill/>
          <a:ln>
            <a:noFill/>
          </a:ln>
        </p:spPr>
        <p:txBody>
          <a:bodyPr anchorCtr="0" anchor="t" bIns="91425" lIns="91425" spcFirstLastPara="1" rIns="91425" wrap="square" tIns="91425">
            <a:spAutoFit/>
          </a:bodyPr>
          <a:lstStyle>
            <a:lvl1pPr indent="-228600" lvl="0" marL="457200" algn="l">
              <a:lnSpc>
                <a:spcPct val="90000"/>
              </a:lnSpc>
              <a:spcBef>
                <a:spcPts val="600"/>
              </a:spcBef>
              <a:spcAft>
                <a:spcPts val="0"/>
              </a:spcAft>
              <a:buClr>
                <a:srgbClr val="0072C6"/>
              </a:buClr>
              <a:buSzPts val="2520"/>
              <a:buNone/>
              <a:defRPr sz="2800">
                <a:solidFill>
                  <a:srgbClr val="0072C6"/>
                </a:solidFill>
                <a:latin typeface="Quattrocento Sans"/>
                <a:ea typeface="Quattrocento Sans"/>
                <a:cs typeface="Quattrocento Sans"/>
                <a:sym typeface="Quattrocento Sans"/>
              </a:defRPr>
            </a:lvl1pPr>
            <a:lvl2pPr indent="-342900" lvl="1" marL="914400" algn="l">
              <a:lnSpc>
                <a:spcPct val="90000"/>
              </a:lnSpc>
              <a:spcBef>
                <a:spcPts val="600"/>
              </a:spcBef>
              <a:spcAft>
                <a:spcPts val="0"/>
              </a:spcAft>
              <a:buClr>
                <a:schemeClr val="dk1"/>
              </a:buClr>
              <a:buSzPts val="1800"/>
              <a:buFont typeface="Arial"/>
              <a:buChar char="•"/>
              <a:defRPr sz="2000"/>
            </a:lvl2pPr>
            <a:lvl3pPr indent="-342900" lvl="2" marL="1371600" algn="l">
              <a:lnSpc>
                <a:spcPct val="90000"/>
              </a:lnSpc>
              <a:spcBef>
                <a:spcPts val="600"/>
              </a:spcBef>
              <a:spcAft>
                <a:spcPts val="0"/>
              </a:spcAft>
              <a:buClr>
                <a:schemeClr val="dk1"/>
              </a:buClr>
              <a:buSzPts val="1800"/>
              <a:buFont typeface="Arial"/>
              <a:buChar char="•"/>
              <a:defRPr/>
            </a:lvl3pPr>
            <a:lvl4pPr indent="-342900" lvl="3" marL="1828800" algn="l">
              <a:lnSpc>
                <a:spcPct val="90000"/>
              </a:lnSpc>
              <a:spcBef>
                <a:spcPts val="600"/>
              </a:spcBef>
              <a:spcAft>
                <a:spcPts val="0"/>
              </a:spcAft>
              <a:buClr>
                <a:schemeClr val="dk1"/>
              </a:buClr>
              <a:buSzPts val="1800"/>
              <a:buFont typeface="Arial"/>
              <a:buChar char="•"/>
              <a:defRPr/>
            </a:lvl4pPr>
            <a:lvl5pPr indent="-342900" lvl="4" marL="2286000" algn="l">
              <a:lnSpc>
                <a:spcPct val="90000"/>
              </a:lnSpc>
              <a:spcBef>
                <a:spcPts val="600"/>
              </a:spcBef>
              <a:spcAft>
                <a:spcPts val="0"/>
              </a:spcAft>
              <a:buClr>
                <a:schemeClr val="dk1"/>
              </a:buClr>
              <a:buSzPts val="1800"/>
              <a:buFont typeface="Arial"/>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203" name="Shape 203"/>
        <p:cNvGrpSpPr/>
        <p:nvPr/>
      </p:nvGrpSpPr>
      <p:grpSpPr>
        <a:xfrm>
          <a:off x="0" y="0"/>
          <a:ext cx="0" cy="0"/>
          <a:chOff x="0" y="0"/>
          <a:chExt cx="0" cy="0"/>
        </a:xfrm>
      </p:grpSpPr>
      <p:sp>
        <p:nvSpPr>
          <p:cNvPr id="204" name="Google Shape;204;p20"/>
          <p:cNvSpPr txBox="1"/>
          <p:nvPr>
            <p:ph idx="1" type="body"/>
          </p:nvPr>
        </p:nvSpPr>
        <p:spPr>
          <a:xfrm>
            <a:off x="365760" y="1280160"/>
            <a:ext cx="11704320" cy="1877437"/>
          </a:xfrm>
          <a:prstGeom prst="rect">
            <a:avLst/>
          </a:prstGeom>
          <a:noFill/>
          <a:ln>
            <a:noFill/>
          </a:ln>
        </p:spPr>
        <p:txBody>
          <a:bodyPr anchorCtr="0" anchor="t" bIns="91425" lIns="91425" spcFirstLastPara="1" rIns="91425" wrap="square" tIns="91425">
            <a:spAutoFit/>
          </a:bodyPr>
          <a:lstStyle>
            <a:lvl1pPr indent="-342900" lvl="0" marL="457200" algn="l">
              <a:lnSpc>
                <a:spcPct val="90000"/>
              </a:lnSpc>
              <a:spcBef>
                <a:spcPts val="600"/>
              </a:spcBef>
              <a:spcAft>
                <a:spcPts val="0"/>
              </a:spcAft>
              <a:buClr>
                <a:schemeClr val="dk1"/>
              </a:buClr>
              <a:buSzPts val="1800"/>
              <a:buChar char="•"/>
              <a:defRPr sz="2000"/>
            </a:lvl1pPr>
            <a:lvl2pPr indent="-342900" lvl="1" marL="914400" algn="l">
              <a:lnSpc>
                <a:spcPct val="90000"/>
              </a:lnSpc>
              <a:spcBef>
                <a:spcPts val="600"/>
              </a:spcBef>
              <a:spcAft>
                <a:spcPts val="0"/>
              </a:spcAft>
              <a:buClr>
                <a:schemeClr val="dk1"/>
              </a:buClr>
              <a:buSzPts val="1800"/>
              <a:buChar char="•"/>
              <a:defRPr sz="2000"/>
            </a:lvl2pPr>
            <a:lvl3pPr indent="-342900" lvl="2" marL="1371600" algn="l">
              <a:lnSpc>
                <a:spcPct val="90000"/>
              </a:lnSpc>
              <a:spcBef>
                <a:spcPts val="600"/>
              </a:spcBef>
              <a:spcAft>
                <a:spcPts val="0"/>
              </a:spcAft>
              <a:buClr>
                <a:schemeClr val="dk1"/>
              </a:buClr>
              <a:buSzPts val="1800"/>
              <a:buChar char="•"/>
              <a:defRPr sz="2000"/>
            </a:lvl3pPr>
            <a:lvl4pPr indent="-342900" lvl="3" marL="1828800" algn="l">
              <a:lnSpc>
                <a:spcPct val="90000"/>
              </a:lnSpc>
              <a:spcBef>
                <a:spcPts val="600"/>
              </a:spcBef>
              <a:spcAft>
                <a:spcPts val="0"/>
              </a:spcAft>
              <a:buClr>
                <a:schemeClr val="dk1"/>
              </a:buClr>
              <a:buSzPts val="1800"/>
              <a:buChar char="•"/>
              <a:defRPr sz="2000"/>
            </a:lvl4pPr>
            <a:lvl5pPr indent="-342900" lvl="4" marL="2286000" algn="l">
              <a:lnSpc>
                <a:spcPct val="90000"/>
              </a:lnSpc>
              <a:spcBef>
                <a:spcPts val="600"/>
              </a:spcBef>
              <a:spcAft>
                <a:spcPts val="0"/>
              </a:spcAft>
              <a:buClr>
                <a:schemeClr val="dk1"/>
              </a:buClr>
              <a:buSzPts val="1800"/>
              <a:buChar char="•"/>
              <a:defRPr sz="20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5" name="Google Shape;205;p20"/>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rgbClr val="0072C6"/>
              </a:buClr>
              <a:buSzPts val="4800"/>
              <a:buFont typeface="Quattrocento Sans"/>
              <a:buNone/>
              <a:defRPr b="0" i="0" sz="4800" u="none" cap="none" strike="noStrike">
                <a:solidFill>
                  <a:srgbClr val="0072C6"/>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
          <p:cNvSpPr txBox="1"/>
          <p:nvPr>
            <p:ph idx="1" type="body"/>
          </p:nvPr>
        </p:nvSpPr>
        <p:spPr>
          <a:xfrm>
            <a:off x="365760" y="1280160"/>
            <a:ext cx="11704320" cy="18288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12" name="Google Shape;12;p11"/>
          <p:cNvSpPr/>
          <p:nvPr/>
        </p:nvSpPr>
        <p:spPr>
          <a:xfrm>
            <a:off x="-1681401" y="743"/>
            <a:ext cx="548640" cy="548640"/>
          </a:xfrm>
          <a:prstGeom prst="rect">
            <a:avLst/>
          </a:prstGeom>
          <a:solidFill>
            <a:srgbClr val="4668C5"/>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70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104</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197</a:t>
            </a:r>
            <a:endParaRPr/>
          </a:p>
        </p:txBody>
      </p:sp>
      <p:sp>
        <p:nvSpPr>
          <p:cNvPr id="13" name="Google Shape;13;p11"/>
          <p:cNvSpPr/>
          <p:nvPr/>
        </p:nvSpPr>
        <p:spPr>
          <a:xfrm>
            <a:off x="-1133721" y="743"/>
            <a:ext cx="548640" cy="548640"/>
          </a:xfrm>
          <a:prstGeom prst="rect">
            <a:avLst/>
          </a:prstGeom>
          <a:solidFill>
            <a:srgbClr val="00188F"/>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24</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143</a:t>
            </a:r>
            <a:endParaRPr/>
          </a:p>
        </p:txBody>
      </p:sp>
      <p:sp>
        <p:nvSpPr>
          <p:cNvPr id="14" name="Google Shape;14;p11"/>
          <p:cNvSpPr/>
          <p:nvPr/>
        </p:nvSpPr>
        <p:spPr>
          <a:xfrm>
            <a:off x="-576884" y="743"/>
            <a:ext cx="548640" cy="548640"/>
          </a:xfrm>
          <a:prstGeom prst="rect">
            <a:avLst/>
          </a:prstGeom>
          <a:solidFill>
            <a:srgbClr val="00205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32</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80</a:t>
            </a:r>
            <a:endParaRPr/>
          </a:p>
          <a:p>
            <a:pPr indent="0" lvl="0" marL="0" marR="0" rtl="0" algn="l">
              <a:lnSpc>
                <a:spcPct val="90000"/>
              </a:lnSpc>
              <a:spcBef>
                <a:spcPts val="0"/>
              </a:spcBef>
              <a:spcAft>
                <a:spcPts val="0"/>
              </a:spcAft>
              <a:buClr>
                <a:schemeClr val="dk1"/>
              </a:buClr>
              <a:buSzPts val="899"/>
              <a:buFont typeface="Quattrocento Sans"/>
              <a:buNone/>
            </a:pPr>
            <a:r>
              <a:t/>
            </a:r>
            <a:endParaRPr b="0" i="0" sz="899" u="none" cap="none" strike="noStrike">
              <a:solidFill>
                <a:srgbClr val="FFFFFF"/>
              </a:solidFill>
              <a:latin typeface="Quattrocento Sans"/>
              <a:ea typeface="Quattrocento Sans"/>
              <a:cs typeface="Quattrocento Sans"/>
              <a:sym typeface="Quattrocento Sans"/>
            </a:endParaRPr>
          </a:p>
        </p:txBody>
      </p:sp>
      <p:sp>
        <p:nvSpPr>
          <p:cNvPr id="15" name="Google Shape;15;p11"/>
          <p:cNvSpPr/>
          <p:nvPr/>
        </p:nvSpPr>
        <p:spPr>
          <a:xfrm>
            <a:off x="-1681291" y="1103972"/>
            <a:ext cx="548640" cy="548640"/>
          </a:xfrm>
          <a:prstGeom prst="rect">
            <a:avLst/>
          </a:prstGeom>
          <a:solidFill>
            <a:srgbClr val="00D8CC"/>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216</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204</a:t>
            </a:r>
            <a:endParaRPr/>
          </a:p>
        </p:txBody>
      </p:sp>
      <p:sp>
        <p:nvSpPr>
          <p:cNvPr id="16" name="Google Shape;16;p11"/>
          <p:cNvSpPr/>
          <p:nvPr/>
        </p:nvSpPr>
        <p:spPr>
          <a:xfrm>
            <a:off x="-1133841" y="1103972"/>
            <a:ext cx="548640" cy="548640"/>
          </a:xfrm>
          <a:prstGeom prst="rect">
            <a:avLst/>
          </a:prstGeom>
          <a:solidFill>
            <a:srgbClr val="00B294"/>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178</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148</a:t>
            </a:r>
            <a:endParaRPr/>
          </a:p>
        </p:txBody>
      </p:sp>
      <p:sp>
        <p:nvSpPr>
          <p:cNvPr id="17" name="Google Shape;17;p11"/>
          <p:cNvSpPr/>
          <p:nvPr/>
        </p:nvSpPr>
        <p:spPr>
          <a:xfrm>
            <a:off x="-576867" y="1103972"/>
            <a:ext cx="548640" cy="548640"/>
          </a:xfrm>
          <a:prstGeom prst="rect">
            <a:avLst/>
          </a:prstGeom>
          <a:solidFill>
            <a:srgbClr val="008272"/>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130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114</a:t>
            </a:r>
            <a:endParaRPr/>
          </a:p>
        </p:txBody>
      </p:sp>
      <p:sp>
        <p:nvSpPr>
          <p:cNvPr id="18" name="Google Shape;18;p11"/>
          <p:cNvSpPr/>
          <p:nvPr/>
        </p:nvSpPr>
        <p:spPr>
          <a:xfrm>
            <a:off x="-1671156" y="2214110"/>
            <a:ext cx="558441" cy="548640"/>
          </a:xfrm>
          <a:prstGeom prst="rect">
            <a:avLst/>
          </a:prstGeom>
          <a:solidFill>
            <a:srgbClr val="BAD80A"/>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186</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216</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10</a:t>
            </a:r>
            <a:endParaRPr/>
          </a:p>
        </p:txBody>
      </p:sp>
      <p:sp>
        <p:nvSpPr>
          <p:cNvPr id="19" name="Google Shape;19;p11"/>
          <p:cNvSpPr/>
          <p:nvPr/>
        </p:nvSpPr>
        <p:spPr>
          <a:xfrm>
            <a:off x="-1122239" y="2214110"/>
            <a:ext cx="554181" cy="548640"/>
          </a:xfrm>
          <a:prstGeom prst="rect">
            <a:avLst/>
          </a:prstGeom>
          <a:solidFill>
            <a:srgbClr val="7FBA0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127</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186</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p:txBody>
      </p:sp>
      <p:sp>
        <p:nvSpPr>
          <p:cNvPr id="20" name="Google Shape;20;p11"/>
          <p:cNvSpPr/>
          <p:nvPr/>
        </p:nvSpPr>
        <p:spPr>
          <a:xfrm>
            <a:off x="-566730" y="2214110"/>
            <a:ext cx="548640" cy="548640"/>
          </a:xfrm>
          <a:prstGeom prst="rect">
            <a:avLst/>
          </a:prstGeom>
          <a:solidFill>
            <a:srgbClr val="008A0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138</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p:txBody>
      </p:sp>
      <p:sp>
        <p:nvSpPr>
          <p:cNvPr id="21" name="Google Shape;21;p11"/>
          <p:cNvSpPr/>
          <p:nvPr/>
        </p:nvSpPr>
        <p:spPr>
          <a:xfrm>
            <a:off x="-1692162" y="3309985"/>
            <a:ext cx="567965" cy="548640"/>
          </a:xfrm>
          <a:prstGeom prst="rect">
            <a:avLst/>
          </a:prstGeom>
          <a:solidFill>
            <a:srgbClr val="FFB90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255</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185</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p:txBody>
      </p:sp>
      <p:sp>
        <p:nvSpPr>
          <p:cNvPr id="22" name="Google Shape;22;p11"/>
          <p:cNvSpPr/>
          <p:nvPr/>
        </p:nvSpPr>
        <p:spPr>
          <a:xfrm>
            <a:off x="-1135187" y="3309985"/>
            <a:ext cx="558414" cy="548640"/>
          </a:xfrm>
          <a:prstGeom prst="rect">
            <a:avLst/>
          </a:prstGeom>
          <a:solidFill>
            <a:srgbClr val="FF8C0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255</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140</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p:txBody>
      </p:sp>
      <p:sp>
        <p:nvSpPr>
          <p:cNvPr id="23" name="Google Shape;23;p11"/>
          <p:cNvSpPr/>
          <p:nvPr/>
        </p:nvSpPr>
        <p:spPr>
          <a:xfrm>
            <a:off x="-578211" y="3309985"/>
            <a:ext cx="548640" cy="548640"/>
          </a:xfrm>
          <a:prstGeom prst="rect">
            <a:avLst/>
          </a:prstGeom>
          <a:solidFill>
            <a:srgbClr val="DC3C0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220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60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p:txBody>
      </p:sp>
      <p:sp>
        <p:nvSpPr>
          <p:cNvPr id="24" name="Google Shape;24;p11"/>
          <p:cNvSpPr/>
          <p:nvPr/>
        </p:nvSpPr>
        <p:spPr>
          <a:xfrm>
            <a:off x="-1683905" y="4403050"/>
            <a:ext cx="561903" cy="548640"/>
          </a:xfrm>
          <a:prstGeom prst="rect">
            <a:avLst/>
          </a:prstGeom>
          <a:solidFill>
            <a:srgbClr val="F472D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244</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114</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208</a:t>
            </a:r>
            <a:endParaRPr/>
          </a:p>
        </p:txBody>
      </p:sp>
      <p:sp>
        <p:nvSpPr>
          <p:cNvPr id="25" name="Google Shape;25;p11"/>
          <p:cNvSpPr/>
          <p:nvPr/>
        </p:nvSpPr>
        <p:spPr>
          <a:xfrm>
            <a:off x="-1130214" y="4403050"/>
            <a:ext cx="548640" cy="548640"/>
          </a:xfrm>
          <a:prstGeom prst="rect">
            <a:avLst/>
          </a:prstGeom>
          <a:solidFill>
            <a:srgbClr val="EC008C"/>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236</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140</a:t>
            </a:r>
            <a:endParaRPr/>
          </a:p>
        </p:txBody>
      </p:sp>
      <p:sp>
        <p:nvSpPr>
          <p:cNvPr id="26" name="Google Shape;26;p11"/>
          <p:cNvSpPr/>
          <p:nvPr/>
        </p:nvSpPr>
        <p:spPr>
          <a:xfrm>
            <a:off x="-581452" y="4403050"/>
            <a:ext cx="548640" cy="548640"/>
          </a:xfrm>
          <a:prstGeom prst="rect">
            <a:avLst/>
          </a:prstGeom>
          <a:solidFill>
            <a:srgbClr val="B4009E"/>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180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158</a:t>
            </a:r>
            <a:endParaRPr/>
          </a:p>
        </p:txBody>
      </p:sp>
      <p:sp>
        <p:nvSpPr>
          <p:cNvPr id="27" name="Google Shape;27;p11"/>
          <p:cNvSpPr/>
          <p:nvPr/>
        </p:nvSpPr>
        <p:spPr>
          <a:xfrm>
            <a:off x="-1681291" y="556310"/>
            <a:ext cx="548640" cy="548640"/>
          </a:xfrm>
          <a:prstGeom prst="rect">
            <a:avLst/>
          </a:prstGeom>
          <a:solidFill>
            <a:srgbClr val="6DC2E9"/>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109</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194</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233</a:t>
            </a:r>
            <a:endParaRPr/>
          </a:p>
        </p:txBody>
      </p:sp>
      <p:sp>
        <p:nvSpPr>
          <p:cNvPr id="28" name="Google Shape;28;p11"/>
          <p:cNvSpPr/>
          <p:nvPr/>
        </p:nvSpPr>
        <p:spPr>
          <a:xfrm>
            <a:off x="-1133840" y="556302"/>
            <a:ext cx="557069" cy="548640"/>
          </a:xfrm>
          <a:prstGeom prst="rect">
            <a:avLst/>
          </a:prstGeom>
          <a:solidFill>
            <a:srgbClr val="00BCF2"/>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188</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242</a:t>
            </a:r>
            <a:endParaRPr/>
          </a:p>
        </p:txBody>
      </p:sp>
      <p:sp>
        <p:nvSpPr>
          <p:cNvPr id="29" name="Google Shape;29;p11"/>
          <p:cNvSpPr/>
          <p:nvPr/>
        </p:nvSpPr>
        <p:spPr>
          <a:xfrm>
            <a:off x="-576884" y="556310"/>
            <a:ext cx="548640" cy="548640"/>
          </a:xfrm>
          <a:prstGeom prst="rect">
            <a:avLst/>
          </a:prstGeom>
          <a:solidFill>
            <a:srgbClr val="0072C6"/>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114</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198</a:t>
            </a:r>
            <a:endParaRPr/>
          </a:p>
        </p:txBody>
      </p:sp>
      <p:sp>
        <p:nvSpPr>
          <p:cNvPr id="30" name="Google Shape;30;p11"/>
          <p:cNvSpPr/>
          <p:nvPr/>
        </p:nvSpPr>
        <p:spPr>
          <a:xfrm>
            <a:off x="-1681539" y="1659530"/>
            <a:ext cx="548640" cy="548640"/>
          </a:xfrm>
          <a:prstGeom prst="rect">
            <a:avLst/>
          </a:prstGeom>
          <a:solidFill>
            <a:srgbClr val="55D455"/>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85</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212</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85</a:t>
            </a:r>
            <a:endParaRPr/>
          </a:p>
        </p:txBody>
      </p:sp>
      <p:sp>
        <p:nvSpPr>
          <p:cNvPr id="31" name="Google Shape;31;p11"/>
          <p:cNvSpPr/>
          <p:nvPr/>
        </p:nvSpPr>
        <p:spPr>
          <a:xfrm>
            <a:off x="-1132925" y="1659530"/>
            <a:ext cx="548640" cy="548640"/>
          </a:xfrm>
          <a:prstGeom prst="rect">
            <a:avLst/>
          </a:prstGeom>
          <a:solidFill>
            <a:srgbClr val="009E49"/>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158</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73</a:t>
            </a:r>
            <a:endParaRPr/>
          </a:p>
        </p:txBody>
      </p:sp>
      <p:sp>
        <p:nvSpPr>
          <p:cNvPr id="32" name="Google Shape;32;p11"/>
          <p:cNvSpPr/>
          <p:nvPr/>
        </p:nvSpPr>
        <p:spPr>
          <a:xfrm>
            <a:off x="-576884" y="1659530"/>
            <a:ext cx="548640" cy="548640"/>
          </a:xfrm>
          <a:prstGeom prst="rect">
            <a:avLst/>
          </a:prstGeom>
          <a:solidFill>
            <a:srgbClr val="007233"/>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114</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51</a:t>
            </a:r>
            <a:endParaRPr/>
          </a:p>
        </p:txBody>
      </p:sp>
      <p:sp>
        <p:nvSpPr>
          <p:cNvPr id="33" name="Google Shape;33;p11"/>
          <p:cNvSpPr/>
          <p:nvPr/>
        </p:nvSpPr>
        <p:spPr>
          <a:xfrm>
            <a:off x="-1686837" y="2762750"/>
            <a:ext cx="545775" cy="548640"/>
          </a:xfrm>
          <a:prstGeom prst="rect">
            <a:avLst/>
          </a:prstGeom>
          <a:solidFill>
            <a:srgbClr val="FFFC9E"/>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255</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252</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158</a:t>
            </a:r>
            <a:endParaRPr/>
          </a:p>
        </p:txBody>
      </p:sp>
      <p:sp>
        <p:nvSpPr>
          <p:cNvPr id="34" name="Google Shape;34;p11"/>
          <p:cNvSpPr/>
          <p:nvPr/>
        </p:nvSpPr>
        <p:spPr>
          <a:xfrm>
            <a:off x="-1133483" y="2762750"/>
            <a:ext cx="549210" cy="548640"/>
          </a:xfrm>
          <a:prstGeom prst="rect">
            <a:avLst/>
          </a:prstGeom>
          <a:solidFill>
            <a:srgbClr val="FFF10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255</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241</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p:txBody>
      </p:sp>
      <p:sp>
        <p:nvSpPr>
          <p:cNvPr id="35" name="Google Shape;35;p11"/>
          <p:cNvSpPr/>
          <p:nvPr/>
        </p:nvSpPr>
        <p:spPr>
          <a:xfrm>
            <a:off x="-585201" y="2762750"/>
            <a:ext cx="558182" cy="548640"/>
          </a:xfrm>
          <a:prstGeom prst="rect">
            <a:avLst/>
          </a:prstGeom>
          <a:solidFill>
            <a:srgbClr val="FCD116"/>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252</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209</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22</a:t>
            </a:r>
            <a:endParaRPr/>
          </a:p>
          <a:p>
            <a:pPr indent="0" lvl="0" marL="0" marR="0" rtl="0" algn="l">
              <a:lnSpc>
                <a:spcPct val="90000"/>
              </a:lnSpc>
              <a:spcBef>
                <a:spcPts val="0"/>
              </a:spcBef>
              <a:spcAft>
                <a:spcPts val="0"/>
              </a:spcAft>
              <a:buClr>
                <a:schemeClr val="dk1"/>
              </a:buClr>
              <a:buSzPts val="899"/>
              <a:buFont typeface="Quattrocento Sans"/>
              <a:buNone/>
            </a:pPr>
            <a:r>
              <a:t/>
            </a:r>
            <a:endParaRPr b="0" i="0" sz="899" u="none" cap="none" strike="noStrike">
              <a:solidFill>
                <a:srgbClr val="000000"/>
              </a:solidFill>
              <a:latin typeface="Quattrocento Sans"/>
              <a:ea typeface="Quattrocento Sans"/>
              <a:cs typeface="Quattrocento Sans"/>
              <a:sym typeface="Quattrocento Sans"/>
            </a:endParaRPr>
          </a:p>
        </p:txBody>
      </p:sp>
      <p:sp>
        <p:nvSpPr>
          <p:cNvPr id="36" name="Google Shape;36;p11"/>
          <p:cNvSpPr/>
          <p:nvPr/>
        </p:nvSpPr>
        <p:spPr>
          <a:xfrm>
            <a:off x="-1692163" y="3857220"/>
            <a:ext cx="558680" cy="548640"/>
          </a:xfrm>
          <a:prstGeom prst="rect">
            <a:avLst/>
          </a:prstGeom>
          <a:solidFill>
            <a:srgbClr val="DD590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221</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89</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p:txBody>
      </p:sp>
      <p:sp>
        <p:nvSpPr>
          <p:cNvPr id="37" name="Google Shape;37;p11"/>
          <p:cNvSpPr/>
          <p:nvPr/>
        </p:nvSpPr>
        <p:spPr>
          <a:xfrm>
            <a:off x="-1136129" y="3857220"/>
            <a:ext cx="576145" cy="548640"/>
          </a:xfrm>
          <a:prstGeom prst="rect">
            <a:avLst/>
          </a:prstGeom>
          <a:solidFill>
            <a:srgbClr val="E81123"/>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232</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17</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35</a:t>
            </a:r>
            <a:endParaRPr/>
          </a:p>
        </p:txBody>
      </p:sp>
      <p:sp>
        <p:nvSpPr>
          <p:cNvPr id="38" name="Google Shape;38;p11"/>
          <p:cNvSpPr/>
          <p:nvPr/>
        </p:nvSpPr>
        <p:spPr>
          <a:xfrm>
            <a:off x="-579309" y="3857220"/>
            <a:ext cx="546497" cy="548640"/>
          </a:xfrm>
          <a:prstGeom prst="rect">
            <a:avLst/>
          </a:prstGeom>
          <a:solidFill>
            <a:srgbClr val="BA141A"/>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186</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20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26</a:t>
            </a:r>
            <a:endParaRPr/>
          </a:p>
        </p:txBody>
      </p:sp>
      <p:sp>
        <p:nvSpPr>
          <p:cNvPr id="39" name="Google Shape;39;p11"/>
          <p:cNvSpPr/>
          <p:nvPr/>
        </p:nvSpPr>
        <p:spPr>
          <a:xfrm>
            <a:off x="-1683907" y="4957630"/>
            <a:ext cx="561904" cy="548640"/>
          </a:xfrm>
          <a:prstGeom prst="rect">
            <a:avLst/>
          </a:prstGeom>
          <a:solidFill>
            <a:srgbClr val="9B4F96"/>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155</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79</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150</a:t>
            </a:r>
            <a:endParaRPr/>
          </a:p>
        </p:txBody>
      </p:sp>
      <p:sp>
        <p:nvSpPr>
          <p:cNvPr id="40" name="Google Shape;40;p11"/>
          <p:cNvSpPr/>
          <p:nvPr/>
        </p:nvSpPr>
        <p:spPr>
          <a:xfrm>
            <a:off x="-1129734" y="4957630"/>
            <a:ext cx="548640" cy="548640"/>
          </a:xfrm>
          <a:prstGeom prst="rect">
            <a:avLst/>
          </a:prstGeom>
          <a:solidFill>
            <a:srgbClr val="68217A"/>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104</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33</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122</a:t>
            </a:r>
            <a:endParaRPr/>
          </a:p>
        </p:txBody>
      </p:sp>
      <p:sp>
        <p:nvSpPr>
          <p:cNvPr id="41" name="Google Shape;41;p11"/>
          <p:cNvSpPr/>
          <p:nvPr/>
        </p:nvSpPr>
        <p:spPr>
          <a:xfrm>
            <a:off x="-581455" y="4957630"/>
            <a:ext cx="548889" cy="548640"/>
          </a:xfrm>
          <a:prstGeom prst="rect">
            <a:avLst/>
          </a:prstGeom>
          <a:solidFill>
            <a:srgbClr val="442359"/>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68</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35</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89</a:t>
            </a:r>
            <a:endParaRPr/>
          </a:p>
        </p:txBody>
      </p:sp>
      <p:sp>
        <p:nvSpPr>
          <p:cNvPr id="42" name="Google Shape;42;p11"/>
          <p:cNvSpPr/>
          <p:nvPr/>
        </p:nvSpPr>
        <p:spPr>
          <a:xfrm>
            <a:off x="-1129642" y="5504243"/>
            <a:ext cx="548640" cy="548640"/>
          </a:xfrm>
          <a:prstGeom prst="rect">
            <a:avLst/>
          </a:prstGeom>
          <a:solidFill>
            <a:srgbClr val="D2D2D2"/>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210</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210</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210</a:t>
            </a:r>
            <a:endParaRPr/>
          </a:p>
        </p:txBody>
      </p:sp>
      <p:sp>
        <p:nvSpPr>
          <p:cNvPr id="43" name="Google Shape;43;p11"/>
          <p:cNvSpPr/>
          <p:nvPr/>
        </p:nvSpPr>
        <p:spPr>
          <a:xfrm>
            <a:off x="-581361" y="5504243"/>
            <a:ext cx="548889" cy="548640"/>
          </a:xfrm>
          <a:prstGeom prst="rect">
            <a:avLst/>
          </a:prstGeom>
          <a:solidFill>
            <a:srgbClr val="969696"/>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150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150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150</a:t>
            </a:r>
            <a:endParaRPr/>
          </a:p>
        </p:txBody>
      </p:sp>
      <p:sp>
        <p:nvSpPr>
          <p:cNvPr id="44" name="Google Shape;44;p11"/>
          <p:cNvSpPr/>
          <p:nvPr/>
        </p:nvSpPr>
        <p:spPr>
          <a:xfrm>
            <a:off x="-1141894" y="6052899"/>
            <a:ext cx="560892" cy="548640"/>
          </a:xfrm>
          <a:prstGeom prst="rect">
            <a:avLst/>
          </a:prstGeom>
          <a:solidFill>
            <a:srgbClr val="50505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80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80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80</a:t>
            </a:r>
            <a:endParaRPr/>
          </a:p>
        </p:txBody>
      </p:sp>
      <p:sp>
        <p:nvSpPr>
          <p:cNvPr id="45" name="Google Shape;45;p11"/>
          <p:cNvSpPr/>
          <p:nvPr/>
        </p:nvSpPr>
        <p:spPr>
          <a:xfrm>
            <a:off x="-1683906" y="6051325"/>
            <a:ext cx="547972" cy="548640"/>
          </a:xfrm>
          <a:prstGeom prst="rect">
            <a:avLst/>
          </a:prstGeom>
          <a:solidFill>
            <a:srgbClr val="737373"/>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115</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115</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115</a:t>
            </a:r>
            <a:endParaRPr/>
          </a:p>
        </p:txBody>
      </p:sp>
      <p:sp>
        <p:nvSpPr>
          <p:cNvPr id="46" name="Google Shape;46;p11"/>
          <p:cNvSpPr/>
          <p:nvPr/>
        </p:nvSpPr>
        <p:spPr>
          <a:xfrm>
            <a:off x="-585202" y="6052885"/>
            <a:ext cx="559864" cy="548655"/>
          </a:xfrm>
          <a:prstGeom prst="rect">
            <a:avLst/>
          </a:prstGeom>
          <a:solidFill>
            <a:srgbClr val="00000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p:txBody>
      </p:sp>
      <p:sp>
        <p:nvSpPr>
          <p:cNvPr id="47" name="Google Shape;47;p11"/>
          <p:cNvSpPr/>
          <p:nvPr/>
        </p:nvSpPr>
        <p:spPr>
          <a:xfrm>
            <a:off x="-1683906" y="5504235"/>
            <a:ext cx="548640" cy="548640"/>
          </a:xfrm>
          <a:prstGeom prst="rect">
            <a:avLst/>
          </a:prstGeom>
          <a:solidFill>
            <a:srgbClr val="FFFFFF"/>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255</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255</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255</a:t>
            </a:r>
            <a:endParaRPr/>
          </a:p>
        </p:txBody>
      </p:sp>
      <p:sp>
        <p:nvSpPr>
          <p:cNvPr id="48" name="Google Shape;48;p11"/>
          <p:cNvSpPr/>
          <p:nvPr/>
        </p:nvSpPr>
        <p:spPr>
          <a:xfrm>
            <a:off x="-1144617" y="6766560"/>
            <a:ext cx="547174" cy="548640"/>
          </a:xfrm>
          <a:prstGeom prst="rect">
            <a:avLst/>
          </a:prstGeom>
          <a:solidFill>
            <a:srgbClr val="333333"/>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51</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51</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51</a:t>
            </a:r>
            <a:endParaRPr/>
          </a:p>
        </p:txBody>
      </p:sp>
      <p:sp>
        <p:nvSpPr>
          <p:cNvPr id="49" name="Google Shape;49;p11"/>
          <p:cNvSpPr/>
          <p:nvPr/>
        </p:nvSpPr>
        <p:spPr>
          <a:xfrm>
            <a:off x="-1695387" y="6766560"/>
            <a:ext cx="540618" cy="548640"/>
          </a:xfrm>
          <a:prstGeom prst="rect">
            <a:avLst/>
          </a:prstGeom>
          <a:solidFill>
            <a:srgbClr val="EEEEEE"/>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238</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238</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238</a:t>
            </a:r>
            <a:endParaRPr/>
          </a:p>
        </p:txBody>
      </p:sp>
      <p:sp>
        <p:nvSpPr>
          <p:cNvPr id="50" name="Google Shape;50;p11"/>
          <p:cNvSpPr/>
          <p:nvPr/>
        </p:nvSpPr>
        <p:spPr>
          <a:xfrm>
            <a:off x="-587549" y="6766547"/>
            <a:ext cx="546250" cy="548655"/>
          </a:xfrm>
          <a:prstGeom prst="rect">
            <a:avLst/>
          </a:prstGeom>
          <a:solidFill>
            <a:srgbClr val="1570A6"/>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21</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112</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166</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1"/>
          <p:cNvSpPr txBox="1"/>
          <p:nvPr>
            <p:ph type="title"/>
          </p:nvPr>
        </p:nvSpPr>
        <p:spPr>
          <a:xfrm>
            <a:off x="274625" y="1677401"/>
            <a:ext cx="8229600" cy="22770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lt1"/>
              </a:buClr>
              <a:buSzPts val="6000"/>
              <a:buFont typeface="Quattrocento Sans"/>
              <a:buNone/>
            </a:pPr>
            <a:r>
              <a:rPr b="0" i="0" lang="en-US" sz="6000" u="none" cap="none" strike="noStrike">
                <a:solidFill>
                  <a:schemeClr val="lt1"/>
                </a:solidFill>
                <a:latin typeface="Quattrocento Sans"/>
                <a:ea typeface="Quattrocento Sans"/>
                <a:cs typeface="Quattrocento Sans"/>
                <a:sym typeface="Quattrocento Sans"/>
              </a:rPr>
              <a:t>Working with numbers</a:t>
            </a:r>
            <a:endParaRPr b="0" i="0" sz="6000" u="none" cap="none" strike="noStrike">
              <a:solidFill>
                <a:schemeClr val="lt1"/>
              </a:solidFill>
              <a:latin typeface="Quattrocento Sans"/>
              <a:ea typeface="Quattrocento Sans"/>
              <a:cs typeface="Quattrocento Sans"/>
              <a:sym typeface="Quattrocento Sans"/>
            </a:endParaRPr>
          </a:p>
          <a:p>
            <a:pPr indent="0" lvl="0" marL="0" rtl="0" algn="l">
              <a:lnSpc>
                <a:spcPct val="90000"/>
              </a:lnSpc>
              <a:spcBef>
                <a:spcPts val="0"/>
              </a:spcBef>
              <a:spcAft>
                <a:spcPts val="0"/>
              </a:spcAft>
              <a:buClr>
                <a:schemeClr val="lt1"/>
              </a:buClr>
              <a:buSzPts val="6000"/>
              <a:buFont typeface="Quattrocento Sans"/>
              <a:buNone/>
            </a:pPr>
            <a:r>
              <a:rPr lang="en-US"/>
              <a:t>處理數字</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2"/>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72C6"/>
              </a:buClr>
              <a:buSzPts val="4800"/>
              <a:buFont typeface="Quattrocento Sans"/>
              <a:buNone/>
            </a:pPr>
            <a:r>
              <a:rPr b="1" lang="en-US" sz="3000"/>
              <a:t>Numbers can be stored in variables</a:t>
            </a:r>
            <a:endParaRPr b="1" sz="3000"/>
          </a:p>
          <a:p>
            <a:pPr indent="0" lvl="0" marL="0" rtl="0" algn="l">
              <a:lnSpc>
                <a:spcPct val="90000"/>
              </a:lnSpc>
              <a:spcBef>
                <a:spcPts val="0"/>
              </a:spcBef>
              <a:spcAft>
                <a:spcPts val="0"/>
              </a:spcAft>
              <a:buClr>
                <a:srgbClr val="0072C6"/>
              </a:buClr>
              <a:buSzPts val="4800"/>
              <a:buFont typeface="Quattrocento Sans"/>
              <a:buNone/>
            </a:pPr>
            <a:r>
              <a:rPr lang="en-US" sz="3000">
                <a:solidFill>
                  <a:srgbClr val="434343"/>
                </a:solidFill>
                <a:highlight>
                  <a:srgbClr val="FCFCFE"/>
                </a:highlight>
                <a:latin typeface="Arial"/>
                <a:ea typeface="Arial"/>
                <a:cs typeface="Arial"/>
                <a:sym typeface="Arial"/>
              </a:rPr>
              <a:t>數字可以儲存在變量中</a:t>
            </a:r>
            <a:endParaRPr b="1" sz="3000"/>
          </a:p>
        </p:txBody>
      </p:sp>
      <p:sp>
        <p:nvSpPr>
          <p:cNvPr id="270" name="Google Shape;270;p2"/>
          <p:cNvSpPr txBox="1"/>
          <p:nvPr>
            <p:ph idx="1" type="body"/>
          </p:nvPr>
        </p:nvSpPr>
        <p:spPr>
          <a:xfrm>
            <a:off x="365750" y="1371600"/>
            <a:ext cx="11704200" cy="2188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rgbClr val="000000"/>
              </a:buClr>
              <a:buSzPts val="2880"/>
              <a:buNone/>
            </a:pPr>
            <a:r>
              <a:rPr lang="en-US"/>
              <a:t>pi = 3.14159 #</a:t>
            </a:r>
            <a:r>
              <a:rPr lang="en-US"/>
              <a:t>指定3.14159這串數字給pi</a:t>
            </a:r>
            <a:endParaRPr/>
          </a:p>
          <a:p>
            <a:pPr indent="0" lvl="0" marL="0" rtl="0" algn="l">
              <a:lnSpc>
                <a:spcPct val="90000"/>
              </a:lnSpc>
              <a:spcBef>
                <a:spcPts val="600"/>
              </a:spcBef>
              <a:spcAft>
                <a:spcPts val="0"/>
              </a:spcAft>
              <a:buClr>
                <a:srgbClr val="000000"/>
              </a:buClr>
              <a:buSzPts val="2880"/>
              <a:buNone/>
            </a:pPr>
            <a:r>
              <a:rPr lang="en-US"/>
              <a:t>print(pi) #</a:t>
            </a:r>
            <a:r>
              <a:rPr lang="en-US"/>
              <a:t>列印出3.14159這串數字</a:t>
            </a:r>
            <a:endParaRPr/>
          </a:p>
          <a:p>
            <a:pPr indent="0" lvl="0" marL="0" rtl="0" algn="l">
              <a:lnSpc>
                <a:spcPct val="90000"/>
              </a:lnSpc>
              <a:spcBef>
                <a:spcPts val="600"/>
              </a:spcBef>
              <a:spcAft>
                <a:spcPts val="0"/>
              </a:spcAft>
              <a:buClr>
                <a:srgbClr val="000000"/>
              </a:buClr>
              <a:buSzPts val="2880"/>
              <a:buNone/>
            </a:pPr>
            <a:r>
              <a:t/>
            </a:r>
            <a:endParaRPr/>
          </a:p>
          <a:p>
            <a:pPr indent="0" lvl="0" marL="0" rtl="0" algn="l">
              <a:lnSpc>
                <a:spcPct val="90000"/>
              </a:lnSpc>
              <a:spcBef>
                <a:spcPts val="600"/>
              </a:spcBef>
              <a:spcAft>
                <a:spcPts val="0"/>
              </a:spcAft>
              <a:buClr>
                <a:srgbClr val="000000"/>
              </a:buClr>
              <a:buSzPts val="2880"/>
              <a:buNone/>
            </a:pPr>
            <a:r>
              <a:t/>
            </a:r>
            <a:endParaRPr/>
          </a:p>
          <a:p>
            <a:pPr indent="0" lvl="0" marL="0" rtl="0" algn="l">
              <a:lnSpc>
                <a:spcPct val="90000"/>
              </a:lnSpc>
              <a:spcBef>
                <a:spcPts val="600"/>
              </a:spcBef>
              <a:spcAft>
                <a:spcPts val="0"/>
              </a:spcAft>
              <a:buClr>
                <a:srgbClr val="000000"/>
              </a:buClr>
              <a:buSzPts val="2880"/>
              <a:buNone/>
            </a:pPr>
            <a:r>
              <a:t/>
            </a:r>
            <a:endParaRPr/>
          </a:p>
        </p:txBody>
      </p:sp>
      <p:sp>
        <p:nvSpPr>
          <p:cNvPr id="271" name="Google Shape;271;p2"/>
          <p:cNvSpPr txBox="1"/>
          <p:nvPr/>
        </p:nvSpPr>
        <p:spPr>
          <a:xfrm>
            <a:off x="365760" y="3725862"/>
            <a:ext cx="11704320" cy="2188291"/>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chemeClr val="lt1"/>
              </a:buClr>
              <a:buSzPts val="2880"/>
              <a:buFont typeface="Arial"/>
              <a:buNone/>
            </a:pPr>
            <a:r>
              <a:rPr b="0" i="0" lang="en-US" sz="3200" u="none" cap="none" strike="noStrike">
                <a:solidFill>
                  <a:schemeClr val="lt1"/>
                </a:solidFill>
                <a:latin typeface="Consolas"/>
                <a:ea typeface="Consolas"/>
                <a:cs typeface="Consolas"/>
                <a:sym typeface="Consolas"/>
              </a:rPr>
              <a:t>3.14159</a:t>
            </a:r>
            <a:endParaRPr/>
          </a:p>
          <a:p>
            <a:pPr indent="0" lvl="0" marL="0" marR="0" rtl="0" algn="l">
              <a:lnSpc>
                <a:spcPct val="90000"/>
              </a:lnSpc>
              <a:spcBef>
                <a:spcPts val="600"/>
              </a:spcBef>
              <a:spcAft>
                <a:spcPts val="0"/>
              </a:spcAft>
              <a:buClr>
                <a:srgbClr val="000000"/>
              </a:buClr>
              <a:buSzPts val="2880"/>
              <a:buFont typeface="Arial"/>
              <a:buNone/>
            </a:pPr>
            <a:r>
              <a:t/>
            </a:r>
            <a:endParaRPr b="0" i="0" sz="3200" u="none" cap="none" strike="noStrike">
              <a:solidFill>
                <a:srgbClr val="000000"/>
              </a:solidFill>
              <a:latin typeface="Consolas"/>
              <a:ea typeface="Consolas"/>
              <a:cs typeface="Consolas"/>
              <a:sym typeface="Consolas"/>
            </a:endParaRPr>
          </a:p>
          <a:p>
            <a:pPr indent="0" lvl="0" marL="0" marR="0" rtl="0" algn="l">
              <a:lnSpc>
                <a:spcPct val="90000"/>
              </a:lnSpc>
              <a:spcBef>
                <a:spcPts val="600"/>
              </a:spcBef>
              <a:spcAft>
                <a:spcPts val="0"/>
              </a:spcAft>
              <a:buClr>
                <a:srgbClr val="000000"/>
              </a:buClr>
              <a:buSzPts val="2880"/>
              <a:buFont typeface="Arial"/>
              <a:buNone/>
            </a:pPr>
            <a:r>
              <a:t/>
            </a:r>
            <a:endParaRPr b="0" i="0" sz="3200" u="none" cap="none" strike="noStrike">
              <a:solidFill>
                <a:srgbClr val="000000"/>
              </a:solidFill>
              <a:latin typeface="Consolas"/>
              <a:ea typeface="Consolas"/>
              <a:cs typeface="Consolas"/>
              <a:sym typeface="Consolas"/>
            </a:endParaRPr>
          </a:p>
          <a:p>
            <a:pPr indent="0" lvl="0" marL="0" marR="0" rtl="0" algn="l">
              <a:lnSpc>
                <a:spcPct val="90000"/>
              </a:lnSpc>
              <a:spcBef>
                <a:spcPts val="600"/>
              </a:spcBef>
              <a:spcAft>
                <a:spcPts val="0"/>
              </a:spcAft>
              <a:buClr>
                <a:srgbClr val="000000"/>
              </a:buClr>
              <a:buSzPts val="2880"/>
              <a:buFont typeface="Arial"/>
              <a:buNone/>
            </a:pPr>
            <a:r>
              <a:t/>
            </a:r>
            <a:endParaRPr b="0" i="0" sz="3200" u="none" cap="none" strike="noStrike">
              <a:solidFill>
                <a:srgbClr val="000000"/>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3"/>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72C6"/>
              </a:buClr>
              <a:buSzPts val="4800"/>
              <a:buFont typeface="Quattrocento Sans"/>
              <a:buNone/>
            </a:pPr>
            <a:r>
              <a:rPr b="1" lang="en-US" sz="3000"/>
              <a:t>You can do math with numbers</a:t>
            </a:r>
            <a:endParaRPr b="1" sz="3000"/>
          </a:p>
          <a:p>
            <a:pPr indent="0" lvl="0" marL="0" rtl="0" algn="l">
              <a:lnSpc>
                <a:spcPct val="90000"/>
              </a:lnSpc>
              <a:spcBef>
                <a:spcPts val="0"/>
              </a:spcBef>
              <a:spcAft>
                <a:spcPts val="0"/>
              </a:spcAft>
              <a:buClr>
                <a:srgbClr val="0072C6"/>
              </a:buClr>
              <a:buSzPts val="4800"/>
              <a:buFont typeface="Quattrocento Sans"/>
              <a:buNone/>
            </a:pPr>
            <a:r>
              <a:rPr lang="en-US" sz="3000">
                <a:solidFill>
                  <a:srgbClr val="434343"/>
                </a:solidFill>
                <a:highlight>
                  <a:srgbClr val="FCFCFE"/>
                </a:highlight>
                <a:latin typeface="Arial"/>
                <a:ea typeface="Arial"/>
                <a:cs typeface="Arial"/>
                <a:sym typeface="Arial"/>
              </a:rPr>
              <a:t>你可以用數字做數學题</a:t>
            </a:r>
            <a:r>
              <a:rPr b="1" lang="en-US" sz="3000"/>
              <a:t> </a:t>
            </a:r>
            <a:endParaRPr sz="3000"/>
          </a:p>
        </p:txBody>
      </p:sp>
      <p:sp>
        <p:nvSpPr>
          <p:cNvPr id="281" name="Google Shape;281;p3"/>
          <p:cNvSpPr txBox="1"/>
          <p:nvPr>
            <p:ph idx="1" type="body"/>
          </p:nvPr>
        </p:nvSpPr>
        <p:spPr>
          <a:xfrm>
            <a:off x="375525" y="1280152"/>
            <a:ext cx="11704200" cy="3426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rgbClr val="000000"/>
              </a:buClr>
              <a:buSzPts val="2880"/>
              <a:buNone/>
            </a:pPr>
            <a:r>
              <a:rPr lang="en-US" sz="3000"/>
              <a:t>first_num = 6 #</a:t>
            </a:r>
            <a:r>
              <a:rPr lang="en-US" sz="3000"/>
              <a:t>指定6給first_num</a:t>
            </a:r>
            <a:endParaRPr sz="3000"/>
          </a:p>
          <a:p>
            <a:pPr indent="0" lvl="0" marL="0" rtl="0" algn="l">
              <a:lnSpc>
                <a:spcPct val="90000"/>
              </a:lnSpc>
              <a:spcBef>
                <a:spcPts val="600"/>
              </a:spcBef>
              <a:spcAft>
                <a:spcPts val="0"/>
              </a:spcAft>
              <a:buClr>
                <a:srgbClr val="000000"/>
              </a:buClr>
              <a:buSzPts val="2880"/>
              <a:buNone/>
            </a:pPr>
            <a:r>
              <a:rPr lang="en-US" sz="3000"/>
              <a:t>second_num = 2 #</a:t>
            </a:r>
            <a:r>
              <a:rPr lang="en-US" sz="3000"/>
              <a:t>指定2給second_num</a:t>
            </a:r>
            <a:endParaRPr sz="3000"/>
          </a:p>
          <a:p>
            <a:pPr indent="0" lvl="0" marL="0" rtl="0" algn="l">
              <a:lnSpc>
                <a:spcPct val="90000"/>
              </a:lnSpc>
              <a:spcBef>
                <a:spcPts val="600"/>
              </a:spcBef>
              <a:spcAft>
                <a:spcPts val="0"/>
              </a:spcAft>
              <a:buClr>
                <a:srgbClr val="000000"/>
              </a:buClr>
              <a:buSzPts val="2880"/>
              <a:buNone/>
            </a:pPr>
            <a:r>
              <a:rPr lang="en-US" sz="3000"/>
              <a:t>print(first_num </a:t>
            </a:r>
            <a:r>
              <a:rPr lang="en-US" sz="3000">
                <a:highlight>
                  <a:srgbClr val="FFFF00"/>
                </a:highlight>
              </a:rPr>
              <a:t>+</a:t>
            </a:r>
            <a:r>
              <a:rPr lang="en-US" sz="3000"/>
              <a:t> second_num)</a:t>
            </a:r>
            <a:endParaRPr sz="3000"/>
          </a:p>
          <a:p>
            <a:pPr indent="0" lvl="0" marL="0" rtl="0" algn="l">
              <a:lnSpc>
                <a:spcPct val="90000"/>
              </a:lnSpc>
              <a:spcBef>
                <a:spcPts val="600"/>
              </a:spcBef>
              <a:spcAft>
                <a:spcPts val="0"/>
              </a:spcAft>
              <a:buClr>
                <a:srgbClr val="000000"/>
              </a:buClr>
              <a:buSzPts val="2880"/>
              <a:buNone/>
            </a:pPr>
            <a:r>
              <a:rPr lang="en-US" sz="3000"/>
              <a:t>#</a:t>
            </a:r>
            <a:r>
              <a:rPr lang="en-US" sz="3000"/>
              <a:t>列印出6+2的結果是8</a:t>
            </a:r>
            <a:endParaRPr sz="3000"/>
          </a:p>
          <a:p>
            <a:pPr indent="0" lvl="0" marL="0" rtl="0" algn="l">
              <a:lnSpc>
                <a:spcPct val="90000"/>
              </a:lnSpc>
              <a:spcBef>
                <a:spcPts val="600"/>
              </a:spcBef>
              <a:spcAft>
                <a:spcPts val="0"/>
              </a:spcAft>
              <a:buClr>
                <a:srgbClr val="000000"/>
              </a:buClr>
              <a:buSzPts val="2880"/>
              <a:buNone/>
            </a:pPr>
            <a:r>
              <a:rPr lang="en-US" sz="3000"/>
              <a:t>print(first_num </a:t>
            </a:r>
            <a:r>
              <a:rPr lang="en-US" sz="3000">
                <a:highlight>
                  <a:srgbClr val="FFFF00"/>
                </a:highlight>
              </a:rPr>
              <a:t>**</a:t>
            </a:r>
            <a:r>
              <a:rPr lang="en-US" sz="3000"/>
              <a:t> second_num)</a:t>
            </a:r>
            <a:endParaRPr sz="3000"/>
          </a:p>
          <a:p>
            <a:pPr indent="0" lvl="0" marL="0" rtl="0" algn="l">
              <a:lnSpc>
                <a:spcPct val="90000"/>
              </a:lnSpc>
              <a:spcBef>
                <a:spcPts val="600"/>
              </a:spcBef>
              <a:spcAft>
                <a:spcPts val="0"/>
              </a:spcAft>
              <a:buClr>
                <a:srgbClr val="000000"/>
              </a:buClr>
              <a:buSzPts val="2880"/>
              <a:buNone/>
            </a:pPr>
            <a:r>
              <a:rPr lang="en-US" sz="3000"/>
              <a:t>#</a:t>
            </a:r>
            <a:r>
              <a:rPr lang="en-US" sz="3000"/>
              <a:t>列印出6的平方是36</a:t>
            </a:r>
            <a:endParaRPr sz="3000"/>
          </a:p>
          <a:p>
            <a:pPr indent="0" lvl="0" marL="0" rtl="0" algn="l">
              <a:lnSpc>
                <a:spcPct val="90000"/>
              </a:lnSpc>
              <a:spcBef>
                <a:spcPts val="600"/>
              </a:spcBef>
              <a:spcAft>
                <a:spcPts val="0"/>
              </a:spcAft>
              <a:buClr>
                <a:srgbClr val="000000"/>
              </a:buClr>
              <a:buSzPts val="2880"/>
              <a:buNone/>
            </a:pPr>
            <a:r>
              <a:t/>
            </a:r>
            <a:endParaRPr sz="2400"/>
          </a:p>
          <a:p>
            <a:pPr indent="0" lvl="0" marL="0" rtl="0" algn="l">
              <a:lnSpc>
                <a:spcPct val="90000"/>
              </a:lnSpc>
              <a:spcBef>
                <a:spcPts val="600"/>
              </a:spcBef>
              <a:spcAft>
                <a:spcPts val="0"/>
              </a:spcAft>
              <a:buClr>
                <a:srgbClr val="000000"/>
              </a:buClr>
              <a:buSzPts val="2880"/>
              <a:buNone/>
            </a:pPr>
            <a:r>
              <a:t/>
            </a:r>
            <a:endParaRPr sz="2400"/>
          </a:p>
          <a:p>
            <a:pPr indent="0" lvl="0" marL="0" rtl="0" algn="l">
              <a:lnSpc>
                <a:spcPct val="90000"/>
              </a:lnSpc>
              <a:spcBef>
                <a:spcPts val="600"/>
              </a:spcBef>
              <a:spcAft>
                <a:spcPts val="0"/>
              </a:spcAft>
              <a:buClr>
                <a:srgbClr val="000000"/>
              </a:buClr>
              <a:buSzPts val="2880"/>
              <a:buNone/>
            </a:pPr>
            <a:r>
              <a:t/>
            </a:r>
            <a:endParaRPr sz="2400"/>
          </a:p>
        </p:txBody>
      </p:sp>
      <p:sp>
        <p:nvSpPr>
          <p:cNvPr id="282" name="Google Shape;282;p3"/>
          <p:cNvSpPr txBox="1"/>
          <p:nvPr/>
        </p:nvSpPr>
        <p:spPr>
          <a:xfrm>
            <a:off x="274650" y="4326912"/>
            <a:ext cx="11704200" cy="2188200"/>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chemeClr val="lt1"/>
              </a:buClr>
              <a:buSzPts val="2880"/>
              <a:buFont typeface="Arial"/>
              <a:buNone/>
            </a:pPr>
            <a:r>
              <a:rPr b="0" i="0" lang="en-US" sz="3200" u="none" cap="none" strike="noStrike">
                <a:solidFill>
                  <a:schemeClr val="lt1"/>
                </a:solidFill>
                <a:latin typeface="Consolas"/>
                <a:ea typeface="Consolas"/>
                <a:cs typeface="Consolas"/>
                <a:sym typeface="Consolas"/>
              </a:rPr>
              <a:t>8</a:t>
            </a:r>
            <a:endParaRPr/>
          </a:p>
          <a:p>
            <a:pPr indent="0" lvl="0" marL="0" marR="0" rtl="0" algn="l">
              <a:lnSpc>
                <a:spcPct val="90000"/>
              </a:lnSpc>
              <a:spcBef>
                <a:spcPts val="600"/>
              </a:spcBef>
              <a:spcAft>
                <a:spcPts val="0"/>
              </a:spcAft>
              <a:buClr>
                <a:schemeClr val="lt1"/>
              </a:buClr>
              <a:buSzPts val="2880"/>
              <a:buFont typeface="Arial"/>
              <a:buNone/>
            </a:pPr>
            <a:r>
              <a:rPr b="0" i="0" lang="en-US" sz="3200" u="none" cap="none" strike="noStrike">
                <a:solidFill>
                  <a:schemeClr val="lt1"/>
                </a:solidFill>
                <a:latin typeface="Consolas"/>
                <a:ea typeface="Consolas"/>
                <a:cs typeface="Consolas"/>
                <a:sym typeface="Consolas"/>
              </a:rPr>
              <a:t>36</a:t>
            </a:r>
            <a:endParaRPr/>
          </a:p>
          <a:p>
            <a:pPr indent="0" lvl="0" marL="0" marR="0" rtl="0" algn="l">
              <a:lnSpc>
                <a:spcPct val="90000"/>
              </a:lnSpc>
              <a:spcBef>
                <a:spcPts val="600"/>
              </a:spcBef>
              <a:spcAft>
                <a:spcPts val="0"/>
              </a:spcAft>
              <a:buClr>
                <a:srgbClr val="000000"/>
              </a:buClr>
              <a:buSzPts val="2880"/>
              <a:buFont typeface="Arial"/>
              <a:buNone/>
            </a:pPr>
            <a:r>
              <a:t/>
            </a:r>
            <a:endParaRPr b="0" i="0" sz="3200" u="none" cap="none" strike="noStrike">
              <a:solidFill>
                <a:srgbClr val="000000"/>
              </a:solidFill>
              <a:latin typeface="Consolas"/>
              <a:ea typeface="Consolas"/>
              <a:cs typeface="Consolas"/>
              <a:sym typeface="Consolas"/>
            </a:endParaRPr>
          </a:p>
          <a:p>
            <a:pPr indent="0" lvl="0" marL="0" marR="0" rtl="0" algn="l">
              <a:lnSpc>
                <a:spcPct val="90000"/>
              </a:lnSpc>
              <a:spcBef>
                <a:spcPts val="600"/>
              </a:spcBef>
              <a:spcAft>
                <a:spcPts val="0"/>
              </a:spcAft>
              <a:buClr>
                <a:srgbClr val="000000"/>
              </a:buClr>
              <a:buSzPts val="2880"/>
              <a:buFont typeface="Arial"/>
              <a:buNone/>
            </a:pPr>
            <a:r>
              <a:t/>
            </a:r>
            <a:endParaRPr b="0" i="0" sz="3200" u="none" cap="none" strike="noStrike">
              <a:solidFill>
                <a:srgbClr val="000000"/>
              </a:solidFill>
              <a:latin typeface="Consolas"/>
              <a:ea typeface="Consolas"/>
              <a:cs typeface="Consolas"/>
              <a:sym typeface="Consolas"/>
            </a:endParaRPr>
          </a:p>
        </p:txBody>
      </p:sp>
      <p:graphicFrame>
        <p:nvGraphicFramePr>
          <p:cNvPr id="283" name="Google Shape;283;p3"/>
          <p:cNvGraphicFramePr/>
          <p:nvPr/>
        </p:nvGraphicFramePr>
        <p:xfrm>
          <a:off x="8395068" y="1131652"/>
          <a:ext cx="3000000" cy="3000000"/>
        </p:xfrm>
        <a:graphic>
          <a:graphicData uri="http://schemas.openxmlformats.org/drawingml/2006/table">
            <a:tbl>
              <a:tblPr bandRow="1" firstRow="1">
                <a:noFill/>
                <a:tableStyleId>{DFAB0CFD-EDB7-4502-931C-F3FD7BDA3F4F}</a:tableStyleId>
              </a:tblPr>
              <a:tblGrid>
                <a:gridCol w="1393575"/>
                <a:gridCol w="2286000"/>
              </a:tblGrid>
              <a:tr h="384400">
                <a:tc>
                  <a:txBody>
                    <a:bodyPr/>
                    <a:lstStyle/>
                    <a:p>
                      <a:pPr indent="0" lvl="0" marL="0" marR="0" rtl="0" algn="l">
                        <a:spcBef>
                          <a:spcPts val="0"/>
                        </a:spcBef>
                        <a:spcAft>
                          <a:spcPts val="0"/>
                        </a:spcAft>
                        <a:buNone/>
                      </a:pPr>
                      <a:r>
                        <a:rPr lang="en-US" sz="1800" u="none" cap="none" strike="noStrike"/>
                        <a:t>Symbol</a:t>
                      </a:r>
                      <a:endParaRPr/>
                    </a:p>
                  </a:txBody>
                  <a:tcPr marT="45725" marB="45725" marR="91450" marL="91450"/>
                </a:tc>
                <a:tc>
                  <a:txBody>
                    <a:bodyPr/>
                    <a:lstStyle/>
                    <a:p>
                      <a:pPr indent="0" lvl="0" marL="0" marR="0" rtl="0" algn="l">
                        <a:spcBef>
                          <a:spcPts val="0"/>
                        </a:spcBef>
                        <a:spcAft>
                          <a:spcPts val="0"/>
                        </a:spcAft>
                        <a:buNone/>
                      </a:pPr>
                      <a:r>
                        <a:rPr lang="en-US" sz="1800"/>
                        <a:t>Operation</a:t>
                      </a:r>
                      <a:endParaRPr/>
                    </a:p>
                  </a:txBody>
                  <a:tcPr marT="45725" marB="45725" marR="91450" marL="91450"/>
                </a:tc>
              </a:tr>
              <a:tr h="384400">
                <a:tc>
                  <a:txBody>
                    <a:bodyPr/>
                    <a:lstStyle/>
                    <a:p>
                      <a:pPr indent="0" lvl="0" marL="0" marR="0" rtl="0" algn="l">
                        <a:spcBef>
                          <a:spcPts val="0"/>
                        </a:spcBef>
                        <a:spcAft>
                          <a:spcPts val="0"/>
                        </a:spcAft>
                        <a:buNone/>
                      </a:pPr>
                      <a:r>
                        <a:rPr b="1" lang="en-US" sz="2000"/>
                        <a:t>+</a:t>
                      </a:r>
                      <a:endParaRPr/>
                    </a:p>
                  </a:txBody>
                  <a:tcPr marT="45725" marB="45725" marR="91450" marL="91450"/>
                </a:tc>
                <a:tc>
                  <a:txBody>
                    <a:bodyPr/>
                    <a:lstStyle/>
                    <a:p>
                      <a:pPr indent="0" lvl="0" marL="0" marR="0" rtl="0" algn="l">
                        <a:spcBef>
                          <a:spcPts val="0"/>
                        </a:spcBef>
                        <a:spcAft>
                          <a:spcPts val="0"/>
                        </a:spcAft>
                        <a:buNone/>
                      </a:pPr>
                      <a:r>
                        <a:rPr b="1" lang="en-US" sz="1800"/>
                        <a:t>Addition</a:t>
                      </a:r>
                      <a:endParaRPr/>
                    </a:p>
                  </a:txBody>
                  <a:tcPr marT="45725" marB="45725" marR="91450" marL="91450"/>
                </a:tc>
              </a:tr>
              <a:tr h="384400">
                <a:tc>
                  <a:txBody>
                    <a:bodyPr/>
                    <a:lstStyle/>
                    <a:p>
                      <a:pPr indent="0" lvl="0" marL="0" marR="0" rtl="0" algn="l">
                        <a:spcBef>
                          <a:spcPts val="0"/>
                        </a:spcBef>
                        <a:spcAft>
                          <a:spcPts val="0"/>
                        </a:spcAft>
                        <a:buNone/>
                      </a:pPr>
                      <a:r>
                        <a:rPr b="1" lang="en-US" sz="2000"/>
                        <a:t>-</a:t>
                      </a:r>
                      <a:endParaRPr/>
                    </a:p>
                  </a:txBody>
                  <a:tcPr marT="45725" marB="45725" marR="91450" marL="91450"/>
                </a:tc>
                <a:tc>
                  <a:txBody>
                    <a:bodyPr/>
                    <a:lstStyle/>
                    <a:p>
                      <a:pPr indent="0" lvl="0" marL="0" marR="0" rtl="0" algn="l">
                        <a:spcBef>
                          <a:spcPts val="0"/>
                        </a:spcBef>
                        <a:spcAft>
                          <a:spcPts val="0"/>
                        </a:spcAft>
                        <a:buNone/>
                      </a:pPr>
                      <a:r>
                        <a:rPr b="1" lang="en-US" sz="1800"/>
                        <a:t>Subtraction</a:t>
                      </a:r>
                      <a:endParaRPr/>
                    </a:p>
                  </a:txBody>
                  <a:tcPr marT="45725" marB="45725" marR="91450" marL="91450"/>
                </a:tc>
              </a:tr>
              <a:tr h="384400">
                <a:tc>
                  <a:txBody>
                    <a:bodyPr/>
                    <a:lstStyle/>
                    <a:p>
                      <a:pPr indent="0" lvl="0" marL="0" marR="0" rtl="0" algn="l">
                        <a:spcBef>
                          <a:spcPts val="0"/>
                        </a:spcBef>
                        <a:spcAft>
                          <a:spcPts val="0"/>
                        </a:spcAft>
                        <a:buNone/>
                      </a:pPr>
                      <a:r>
                        <a:rPr b="1" lang="en-US" sz="2000"/>
                        <a:t>*</a:t>
                      </a:r>
                      <a:endParaRPr/>
                    </a:p>
                  </a:txBody>
                  <a:tcPr marT="45725" marB="45725" marR="91450" marL="91450"/>
                </a:tc>
                <a:tc>
                  <a:txBody>
                    <a:bodyPr/>
                    <a:lstStyle/>
                    <a:p>
                      <a:pPr indent="0" lvl="0" marL="0" marR="0" rtl="0" algn="l">
                        <a:spcBef>
                          <a:spcPts val="0"/>
                        </a:spcBef>
                        <a:spcAft>
                          <a:spcPts val="0"/>
                        </a:spcAft>
                        <a:buNone/>
                      </a:pPr>
                      <a:r>
                        <a:rPr b="1" lang="en-US" sz="1800"/>
                        <a:t>Multiplication</a:t>
                      </a:r>
                      <a:endParaRPr/>
                    </a:p>
                  </a:txBody>
                  <a:tcPr marT="45725" marB="45725" marR="91450" marL="91450"/>
                </a:tc>
              </a:tr>
              <a:tr h="384400">
                <a:tc>
                  <a:txBody>
                    <a:bodyPr/>
                    <a:lstStyle/>
                    <a:p>
                      <a:pPr indent="0" lvl="0" marL="0" marR="0" rtl="0" algn="l">
                        <a:spcBef>
                          <a:spcPts val="0"/>
                        </a:spcBef>
                        <a:spcAft>
                          <a:spcPts val="0"/>
                        </a:spcAft>
                        <a:buNone/>
                      </a:pPr>
                      <a:r>
                        <a:rPr b="1" lang="en-US" sz="2000"/>
                        <a:t>/</a:t>
                      </a:r>
                      <a:endParaRPr/>
                    </a:p>
                  </a:txBody>
                  <a:tcPr marT="45725" marB="45725" marR="91450" marL="91450"/>
                </a:tc>
                <a:tc>
                  <a:txBody>
                    <a:bodyPr/>
                    <a:lstStyle/>
                    <a:p>
                      <a:pPr indent="0" lvl="0" marL="0" marR="0" rtl="0" algn="l">
                        <a:spcBef>
                          <a:spcPts val="0"/>
                        </a:spcBef>
                        <a:spcAft>
                          <a:spcPts val="0"/>
                        </a:spcAft>
                        <a:buNone/>
                      </a:pPr>
                      <a:r>
                        <a:rPr b="1" lang="en-US" sz="1800"/>
                        <a:t>Division</a:t>
                      </a:r>
                      <a:endParaRPr/>
                    </a:p>
                  </a:txBody>
                  <a:tcPr marT="45725" marB="45725" marR="91450" marL="91450"/>
                </a:tc>
              </a:tr>
              <a:tr h="384400">
                <a:tc>
                  <a:txBody>
                    <a:bodyPr/>
                    <a:lstStyle/>
                    <a:p>
                      <a:pPr indent="0" lvl="0" marL="0" marR="0" rtl="0" algn="l">
                        <a:spcBef>
                          <a:spcPts val="0"/>
                        </a:spcBef>
                        <a:spcAft>
                          <a:spcPts val="0"/>
                        </a:spcAft>
                        <a:buNone/>
                      </a:pPr>
                      <a:r>
                        <a:rPr b="1" lang="en-US" sz="2000"/>
                        <a:t>**</a:t>
                      </a:r>
                      <a:endParaRPr/>
                    </a:p>
                  </a:txBody>
                  <a:tcPr marT="45725" marB="45725" marR="91450" marL="91450"/>
                </a:tc>
                <a:tc>
                  <a:txBody>
                    <a:bodyPr/>
                    <a:lstStyle/>
                    <a:p>
                      <a:pPr indent="0" lvl="0" marL="0" marR="0" rtl="0" algn="l">
                        <a:spcBef>
                          <a:spcPts val="0"/>
                        </a:spcBef>
                        <a:spcAft>
                          <a:spcPts val="0"/>
                        </a:spcAft>
                        <a:buNone/>
                      </a:pPr>
                      <a:r>
                        <a:rPr b="1" lang="en-US" sz="1800"/>
                        <a:t>Exponent</a:t>
                      </a:r>
                      <a:endParaRPr/>
                    </a:p>
                  </a:txBody>
                  <a:tcPr marT="45725" marB="45725" marR="91450" marL="9145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
          <p:cNvSpPr txBox="1"/>
          <p:nvPr>
            <p:ph type="title"/>
          </p:nvPr>
        </p:nvSpPr>
        <p:spPr>
          <a:xfrm>
            <a:off x="365750" y="365748"/>
            <a:ext cx="11704200" cy="10860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72C6"/>
              </a:buClr>
              <a:buSzPts val="4800"/>
              <a:buFont typeface="Quattrocento Sans"/>
              <a:buNone/>
            </a:pPr>
            <a:r>
              <a:rPr b="1" lang="en-US" sz="3000"/>
              <a:t>If you combine strings with numbers, Python gets confused</a:t>
            </a:r>
            <a:endParaRPr b="1" sz="3000"/>
          </a:p>
          <a:p>
            <a:pPr indent="0" lvl="0" marL="0" rtl="0" algn="l">
              <a:lnSpc>
                <a:spcPct val="90000"/>
              </a:lnSpc>
              <a:spcBef>
                <a:spcPts val="0"/>
              </a:spcBef>
              <a:spcAft>
                <a:spcPts val="0"/>
              </a:spcAft>
              <a:buClr>
                <a:srgbClr val="0072C6"/>
              </a:buClr>
              <a:buSzPts val="4800"/>
              <a:buFont typeface="Quattrocento Sans"/>
              <a:buNone/>
            </a:pPr>
            <a:r>
              <a:rPr lang="en-US" sz="3000">
                <a:solidFill>
                  <a:srgbClr val="434343"/>
                </a:solidFill>
                <a:highlight>
                  <a:srgbClr val="FCFCFE"/>
                </a:highlight>
                <a:latin typeface="Arial"/>
                <a:ea typeface="Arial"/>
                <a:cs typeface="Arial"/>
                <a:sym typeface="Arial"/>
              </a:rPr>
              <a:t>如果將字串和數字組合在一起，Python會感到困惑</a:t>
            </a:r>
            <a:endParaRPr b="1" sz="3000"/>
          </a:p>
        </p:txBody>
      </p:sp>
      <p:sp>
        <p:nvSpPr>
          <p:cNvPr id="293" name="Google Shape;293;p4"/>
          <p:cNvSpPr txBox="1"/>
          <p:nvPr>
            <p:ph idx="1" type="body"/>
          </p:nvPr>
        </p:nvSpPr>
        <p:spPr>
          <a:xfrm>
            <a:off x="365750" y="1918574"/>
            <a:ext cx="11704200" cy="1807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rgbClr val="000000"/>
              </a:buClr>
              <a:buSzPts val="2880"/>
              <a:buNone/>
            </a:pPr>
            <a:r>
              <a:rPr lang="en-US">
                <a:latin typeface="Consolas"/>
                <a:ea typeface="Consolas"/>
                <a:cs typeface="Consolas"/>
                <a:sym typeface="Consolas"/>
              </a:rPr>
              <a:t>days_in_feb = 28</a:t>
            </a:r>
            <a:endParaRPr/>
          </a:p>
          <a:p>
            <a:pPr indent="0" lvl="0" marL="0" rtl="0" algn="l">
              <a:lnSpc>
                <a:spcPct val="90000"/>
              </a:lnSpc>
              <a:spcBef>
                <a:spcPts val="600"/>
              </a:spcBef>
              <a:spcAft>
                <a:spcPts val="0"/>
              </a:spcAft>
              <a:buClr>
                <a:srgbClr val="000000"/>
              </a:buClr>
              <a:buSzPts val="2880"/>
              <a:buNone/>
            </a:pPr>
            <a:r>
              <a:rPr lang="en-US">
                <a:latin typeface="Consolas"/>
                <a:ea typeface="Consolas"/>
                <a:cs typeface="Consolas"/>
                <a:sym typeface="Consolas"/>
              </a:rPr>
              <a:t>print(days_in_feb + </a:t>
            </a:r>
            <a:r>
              <a:rPr lang="en-US">
                <a:solidFill>
                  <a:srgbClr val="C00000"/>
                </a:solidFill>
                <a:latin typeface="Consolas"/>
                <a:ea typeface="Consolas"/>
                <a:cs typeface="Consolas"/>
                <a:sym typeface="Consolas"/>
              </a:rPr>
              <a:t>' days in February'</a:t>
            </a:r>
            <a:r>
              <a:rPr lang="en-US">
                <a:solidFill>
                  <a:srgbClr val="002050"/>
                </a:solidFill>
                <a:latin typeface="Consolas"/>
                <a:ea typeface="Consolas"/>
                <a:cs typeface="Consolas"/>
                <a:sym typeface="Consolas"/>
              </a:rPr>
              <a:t>)</a:t>
            </a:r>
            <a:endParaRPr>
              <a:solidFill>
                <a:srgbClr val="002050"/>
              </a:solidFill>
              <a:latin typeface="Consolas"/>
              <a:ea typeface="Consolas"/>
              <a:cs typeface="Consolas"/>
              <a:sym typeface="Consolas"/>
            </a:endParaRPr>
          </a:p>
          <a:p>
            <a:pPr indent="0" lvl="0" marL="0" rtl="0" algn="l">
              <a:lnSpc>
                <a:spcPct val="90000"/>
              </a:lnSpc>
              <a:spcBef>
                <a:spcPts val="600"/>
              </a:spcBef>
              <a:spcAft>
                <a:spcPts val="0"/>
              </a:spcAft>
              <a:buClr>
                <a:srgbClr val="000000"/>
              </a:buClr>
              <a:buSzPts val="2880"/>
              <a:buNone/>
            </a:pPr>
            <a:r>
              <a:rPr lang="en-US">
                <a:solidFill>
                  <a:srgbClr val="002050"/>
                </a:solidFill>
              </a:rPr>
              <a:t>#數字無法和字串連在一起</a:t>
            </a:r>
            <a:endParaRPr>
              <a:solidFill>
                <a:srgbClr val="002050"/>
              </a:solidFill>
            </a:endParaRPr>
          </a:p>
          <a:p>
            <a:pPr indent="0" lvl="0" marL="0" rtl="0" algn="l">
              <a:lnSpc>
                <a:spcPct val="90000"/>
              </a:lnSpc>
              <a:spcBef>
                <a:spcPts val="600"/>
              </a:spcBef>
              <a:spcAft>
                <a:spcPts val="0"/>
              </a:spcAft>
              <a:buClr>
                <a:srgbClr val="000000"/>
              </a:buClr>
              <a:buSzPts val="2880"/>
              <a:buNone/>
            </a:pPr>
            <a:r>
              <a:t/>
            </a:r>
            <a:endParaRPr/>
          </a:p>
          <a:p>
            <a:pPr indent="0" lvl="0" marL="0" rtl="0" algn="l">
              <a:lnSpc>
                <a:spcPct val="90000"/>
              </a:lnSpc>
              <a:spcBef>
                <a:spcPts val="600"/>
              </a:spcBef>
              <a:spcAft>
                <a:spcPts val="0"/>
              </a:spcAft>
              <a:buClr>
                <a:srgbClr val="000000"/>
              </a:buClr>
              <a:buSzPts val="2880"/>
              <a:buNone/>
            </a:pPr>
            <a:r>
              <a:t/>
            </a:r>
            <a:endParaRPr/>
          </a:p>
        </p:txBody>
      </p:sp>
      <p:sp>
        <p:nvSpPr>
          <p:cNvPr id="294" name="Google Shape;294;p4"/>
          <p:cNvSpPr txBox="1"/>
          <p:nvPr/>
        </p:nvSpPr>
        <p:spPr>
          <a:xfrm>
            <a:off x="365760" y="3725862"/>
            <a:ext cx="11704320" cy="2631490"/>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chemeClr val="lt1"/>
              </a:buClr>
              <a:buSzPts val="2880"/>
              <a:buFont typeface="Arial"/>
              <a:buNone/>
            </a:pPr>
            <a:r>
              <a:rPr b="0" i="0" lang="en-US" sz="3200" u="none" cap="none" strike="noStrike">
                <a:solidFill>
                  <a:schemeClr val="lt1"/>
                </a:solidFill>
                <a:latin typeface="Consolas"/>
                <a:ea typeface="Consolas"/>
                <a:cs typeface="Consolas"/>
                <a:sym typeface="Consolas"/>
              </a:rPr>
              <a:t>File "February.py", line 2, in &lt;module&gt;</a:t>
            </a:r>
            <a:endParaRPr/>
          </a:p>
          <a:p>
            <a:pPr indent="0" lvl="0" marL="0" marR="0" rtl="0" algn="l">
              <a:lnSpc>
                <a:spcPct val="90000"/>
              </a:lnSpc>
              <a:spcBef>
                <a:spcPts val="600"/>
              </a:spcBef>
              <a:spcAft>
                <a:spcPts val="0"/>
              </a:spcAft>
              <a:buClr>
                <a:schemeClr val="lt1"/>
              </a:buClr>
              <a:buSzPts val="2880"/>
              <a:buFont typeface="Arial"/>
              <a:buNone/>
            </a:pPr>
            <a:r>
              <a:rPr b="0" i="0" lang="en-US" sz="3200" u="none" cap="none" strike="noStrike">
                <a:solidFill>
                  <a:schemeClr val="lt1"/>
                </a:solidFill>
                <a:latin typeface="Consolas"/>
                <a:ea typeface="Consolas"/>
                <a:cs typeface="Consolas"/>
                <a:sym typeface="Consolas"/>
              </a:rPr>
              <a:t>    print(days_in_feb</a:t>
            </a:r>
            <a:r>
              <a:rPr b="0" i="0" lang="en-US" sz="3200" u="none" cap="none" strike="noStrike">
                <a:solidFill>
                  <a:srgbClr val="000000"/>
                </a:solidFill>
                <a:latin typeface="Consolas"/>
                <a:ea typeface="Consolas"/>
                <a:cs typeface="Consolas"/>
                <a:sym typeface="Consolas"/>
              </a:rPr>
              <a:t> </a:t>
            </a:r>
            <a:r>
              <a:rPr b="0" i="0" lang="en-US" sz="3200" u="none" cap="none" strike="noStrike">
                <a:solidFill>
                  <a:schemeClr val="lt1"/>
                </a:solidFill>
                <a:latin typeface="Consolas"/>
                <a:ea typeface="Consolas"/>
                <a:cs typeface="Consolas"/>
                <a:sym typeface="Consolas"/>
              </a:rPr>
              <a:t>+ ' days in February')</a:t>
            </a:r>
            <a:endParaRPr/>
          </a:p>
          <a:p>
            <a:pPr indent="0" lvl="0" marL="0" marR="0" rtl="0" algn="l">
              <a:lnSpc>
                <a:spcPct val="90000"/>
              </a:lnSpc>
              <a:spcBef>
                <a:spcPts val="600"/>
              </a:spcBef>
              <a:spcAft>
                <a:spcPts val="0"/>
              </a:spcAft>
              <a:buClr>
                <a:schemeClr val="lt1"/>
              </a:buClr>
              <a:buSzPts val="2880"/>
              <a:buFont typeface="Arial"/>
              <a:buNone/>
            </a:pPr>
            <a:r>
              <a:rPr b="0" i="0" lang="en-US" sz="3200" u="none" cap="none" strike="noStrike">
                <a:solidFill>
                  <a:schemeClr val="lt1"/>
                </a:solidFill>
                <a:latin typeface="Consolas"/>
                <a:ea typeface="Consolas"/>
                <a:cs typeface="Consolas"/>
                <a:sym typeface="Consolas"/>
              </a:rPr>
              <a:t>TypeError: unsupported operand type(s) for +: 'int' and 'str'</a:t>
            </a:r>
            <a:endParaRPr b="0" i="0" sz="3200" u="none" cap="none" strike="noStrike">
              <a:solidFill>
                <a:srgbClr val="000000"/>
              </a:solidFill>
              <a:latin typeface="Consolas"/>
              <a:ea typeface="Consolas"/>
              <a:cs typeface="Consolas"/>
              <a:sym typeface="Consolas"/>
            </a:endParaRPr>
          </a:p>
          <a:p>
            <a:pPr indent="0" lvl="0" marL="0" marR="0" rtl="0" algn="l">
              <a:lnSpc>
                <a:spcPct val="90000"/>
              </a:lnSpc>
              <a:spcBef>
                <a:spcPts val="600"/>
              </a:spcBef>
              <a:spcAft>
                <a:spcPts val="0"/>
              </a:spcAft>
              <a:buClr>
                <a:srgbClr val="000000"/>
              </a:buClr>
              <a:buSzPts val="2880"/>
              <a:buFont typeface="Arial"/>
              <a:buNone/>
            </a:pPr>
            <a:r>
              <a:t/>
            </a:r>
            <a:endParaRPr b="0" i="0" sz="3200" u="none" cap="none" strike="noStrike">
              <a:solidFill>
                <a:srgbClr val="000000"/>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5"/>
          <p:cNvSpPr txBox="1"/>
          <p:nvPr>
            <p:ph type="title"/>
          </p:nvPr>
        </p:nvSpPr>
        <p:spPr>
          <a:xfrm>
            <a:off x="365750" y="365742"/>
            <a:ext cx="11704200" cy="1635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72C6"/>
              </a:buClr>
              <a:buSzPts val="4800"/>
              <a:buFont typeface="Quattrocento Sans"/>
              <a:buNone/>
            </a:pPr>
            <a:r>
              <a:rPr b="1" lang="en-US" sz="3000"/>
              <a:t>When displaying a string that contains numbers you must convert the numbers into strings</a:t>
            </a:r>
            <a:endParaRPr b="1" sz="3000"/>
          </a:p>
          <a:p>
            <a:pPr indent="0" lvl="0" marL="0" rtl="0" algn="l">
              <a:lnSpc>
                <a:spcPct val="90000"/>
              </a:lnSpc>
              <a:spcBef>
                <a:spcPts val="0"/>
              </a:spcBef>
              <a:spcAft>
                <a:spcPts val="0"/>
              </a:spcAft>
              <a:buClr>
                <a:srgbClr val="0072C6"/>
              </a:buClr>
              <a:buSzPts val="4800"/>
              <a:buFont typeface="Quattrocento Sans"/>
              <a:buNone/>
            </a:pPr>
            <a:r>
              <a:rPr lang="en-US" sz="3000">
                <a:solidFill>
                  <a:srgbClr val="434343"/>
                </a:solidFill>
                <a:highlight>
                  <a:srgbClr val="FCFCFE"/>
                </a:highlight>
                <a:latin typeface="Arial"/>
                <a:ea typeface="Arial"/>
                <a:cs typeface="Arial"/>
                <a:sym typeface="Arial"/>
              </a:rPr>
              <a:t>在顯示包含數字的字串時，必須將數字轉換為字串</a:t>
            </a:r>
            <a:endParaRPr b="1" sz="3000"/>
          </a:p>
        </p:txBody>
      </p:sp>
      <p:sp>
        <p:nvSpPr>
          <p:cNvPr id="304" name="Google Shape;304;p5"/>
          <p:cNvSpPr txBox="1"/>
          <p:nvPr>
            <p:ph idx="1" type="body"/>
          </p:nvPr>
        </p:nvSpPr>
        <p:spPr>
          <a:xfrm>
            <a:off x="365750" y="2102126"/>
            <a:ext cx="11704200" cy="2188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rgbClr val="000000"/>
              </a:buClr>
              <a:buSzPts val="2880"/>
              <a:buNone/>
            </a:pPr>
            <a:r>
              <a:rPr lang="en-US">
                <a:latin typeface="Consolas"/>
                <a:ea typeface="Consolas"/>
                <a:cs typeface="Consolas"/>
                <a:sym typeface="Consolas"/>
              </a:rPr>
              <a:t>days_in_feb = 28</a:t>
            </a:r>
            <a:endParaRPr/>
          </a:p>
          <a:p>
            <a:pPr indent="0" lvl="0" marL="0" rtl="0" algn="l">
              <a:lnSpc>
                <a:spcPct val="90000"/>
              </a:lnSpc>
              <a:spcBef>
                <a:spcPts val="600"/>
              </a:spcBef>
              <a:spcAft>
                <a:spcPts val="0"/>
              </a:spcAft>
              <a:buClr>
                <a:srgbClr val="000000"/>
              </a:buClr>
              <a:buSzPts val="2880"/>
              <a:buNone/>
            </a:pPr>
            <a:r>
              <a:rPr lang="en-US">
                <a:latin typeface="Consolas"/>
                <a:ea typeface="Consolas"/>
                <a:cs typeface="Consolas"/>
                <a:sym typeface="Consolas"/>
              </a:rPr>
              <a:t>print(</a:t>
            </a:r>
            <a:r>
              <a:rPr lang="en-US">
                <a:highlight>
                  <a:srgbClr val="FFFF00"/>
                </a:highlight>
                <a:latin typeface="Consolas"/>
                <a:ea typeface="Consolas"/>
                <a:cs typeface="Consolas"/>
                <a:sym typeface="Consolas"/>
              </a:rPr>
              <a:t>str(</a:t>
            </a:r>
            <a:r>
              <a:rPr lang="en-US">
                <a:latin typeface="Consolas"/>
                <a:ea typeface="Consolas"/>
                <a:cs typeface="Consolas"/>
                <a:sym typeface="Consolas"/>
              </a:rPr>
              <a:t>days_in_feb</a:t>
            </a:r>
            <a:r>
              <a:rPr lang="en-US">
                <a:highlight>
                  <a:srgbClr val="FFFF00"/>
                </a:highlight>
                <a:latin typeface="Consolas"/>
                <a:ea typeface="Consolas"/>
                <a:cs typeface="Consolas"/>
                <a:sym typeface="Consolas"/>
              </a:rPr>
              <a:t>)</a:t>
            </a:r>
            <a:r>
              <a:rPr lang="en-US">
                <a:latin typeface="Consolas"/>
                <a:ea typeface="Consolas"/>
                <a:cs typeface="Consolas"/>
                <a:sym typeface="Consolas"/>
              </a:rPr>
              <a:t> + </a:t>
            </a:r>
            <a:r>
              <a:rPr lang="en-US">
                <a:solidFill>
                  <a:srgbClr val="C00000"/>
                </a:solidFill>
                <a:latin typeface="Consolas"/>
                <a:ea typeface="Consolas"/>
                <a:cs typeface="Consolas"/>
                <a:sym typeface="Consolas"/>
              </a:rPr>
              <a:t>' days in February'</a:t>
            </a:r>
            <a:r>
              <a:rPr lang="en-US">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lnSpc>
                <a:spcPct val="90000"/>
              </a:lnSpc>
              <a:spcBef>
                <a:spcPts val="600"/>
              </a:spcBef>
              <a:spcAft>
                <a:spcPts val="0"/>
              </a:spcAft>
              <a:buClr>
                <a:srgbClr val="000000"/>
              </a:buClr>
              <a:buSzPts val="2880"/>
              <a:buNone/>
            </a:pPr>
            <a:r>
              <a:rPr lang="en-US">
                <a:solidFill>
                  <a:schemeClr val="dk1"/>
                </a:solidFill>
              </a:rPr>
              <a:t>#使用Str()把28轉換成字串，這樣就能和後面的字串連在一起的列印出來</a:t>
            </a:r>
            <a:endParaRPr>
              <a:solidFill>
                <a:schemeClr val="dk1"/>
              </a:solidFill>
            </a:endParaRPr>
          </a:p>
          <a:p>
            <a:pPr indent="0" lvl="0" marL="0" rtl="0" algn="l">
              <a:lnSpc>
                <a:spcPct val="90000"/>
              </a:lnSpc>
              <a:spcBef>
                <a:spcPts val="600"/>
              </a:spcBef>
              <a:spcAft>
                <a:spcPts val="0"/>
              </a:spcAft>
              <a:buClr>
                <a:srgbClr val="000000"/>
              </a:buClr>
              <a:buSzPts val="2880"/>
              <a:buNone/>
            </a:pPr>
            <a:r>
              <a:t/>
            </a:r>
            <a:endParaRPr/>
          </a:p>
          <a:p>
            <a:pPr indent="0" lvl="0" marL="0" rtl="0" algn="l">
              <a:lnSpc>
                <a:spcPct val="90000"/>
              </a:lnSpc>
              <a:spcBef>
                <a:spcPts val="600"/>
              </a:spcBef>
              <a:spcAft>
                <a:spcPts val="0"/>
              </a:spcAft>
              <a:buClr>
                <a:srgbClr val="000000"/>
              </a:buClr>
              <a:buSzPts val="2880"/>
              <a:buNone/>
            </a:pPr>
            <a:r>
              <a:t/>
            </a:r>
            <a:endParaRPr/>
          </a:p>
          <a:p>
            <a:pPr indent="0" lvl="0" marL="0" rtl="0" algn="l">
              <a:lnSpc>
                <a:spcPct val="90000"/>
              </a:lnSpc>
              <a:spcBef>
                <a:spcPts val="600"/>
              </a:spcBef>
              <a:spcAft>
                <a:spcPts val="0"/>
              </a:spcAft>
              <a:buClr>
                <a:srgbClr val="000000"/>
              </a:buClr>
              <a:buSzPts val="2880"/>
              <a:buNone/>
            </a:pPr>
            <a:r>
              <a:t/>
            </a:r>
            <a:endParaRPr/>
          </a:p>
        </p:txBody>
      </p:sp>
      <p:sp>
        <p:nvSpPr>
          <p:cNvPr id="305" name="Google Shape;305;p5"/>
          <p:cNvSpPr txBox="1"/>
          <p:nvPr/>
        </p:nvSpPr>
        <p:spPr>
          <a:xfrm>
            <a:off x="365760" y="4435164"/>
            <a:ext cx="11704320" cy="2188291"/>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chemeClr val="lt1"/>
              </a:buClr>
              <a:buSzPts val="2880"/>
              <a:buFont typeface="Arial"/>
              <a:buNone/>
            </a:pPr>
            <a:r>
              <a:rPr b="0" i="0" lang="en-US" sz="3200" u="none" cap="none" strike="noStrike">
                <a:solidFill>
                  <a:schemeClr val="lt1"/>
                </a:solidFill>
                <a:latin typeface="Consolas"/>
                <a:ea typeface="Consolas"/>
                <a:cs typeface="Consolas"/>
                <a:sym typeface="Consolas"/>
              </a:rPr>
              <a:t>28 days in February</a:t>
            </a:r>
            <a:endParaRPr/>
          </a:p>
          <a:p>
            <a:pPr indent="0" lvl="0" marL="0" marR="0" rtl="0" algn="l">
              <a:lnSpc>
                <a:spcPct val="90000"/>
              </a:lnSpc>
              <a:spcBef>
                <a:spcPts val="600"/>
              </a:spcBef>
              <a:spcAft>
                <a:spcPts val="0"/>
              </a:spcAft>
              <a:buClr>
                <a:srgbClr val="000000"/>
              </a:buClr>
              <a:buSzPts val="2880"/>
              <a:buFont typeface="Arial"/>
              <a:buNone/>
            </a:pPr>
            <a:r>
              <a:t/>
            </a:r>
            <a:endParaRPr b="0" i="0" sz="3200" u="none" cap="none" strike="noStrike">
              <a:solidFill>
                <a:schemeClr val="lt1"/>
              </a:solidFill>
              <a:latin typeface="Consolas"/>
              <a:ea typeface="Consolas"/>
              <a:cs typeface="Consolas"/>
              <a:sym typeface="Consolas"/>
            </a:endParaRPr>
          </a:p>
          <a:p>
            <a:pPr indent="0" lvl="0" marL="0" marR="0" rtl="0" algn="l">
              <a:lnSpc>
                <a:spcPct val="90000"/>
              </a:lnSpc>
              <a:spcBef>
                <a:spcPts val="600"/>
              </a:spcBef>
              <a:spcAft>
                <a:spcPts val="0"/>
              </a:spcAft>
              <a:buClr>
                <a:srgbClr val="000000"/>
              </a:buClr>
              <a:buSzPts val="2880"/>
              <a:buFont typeface="Arial"/>
              <a:buNone/>
            </a:pPr>
            <a:r>
              <a:t/>
            </a:r>
            <a:endParaRPr b="0" i="0" sz="3200" u="none" cap="none" strike="noStrike">
              <a:solidFill>
                <a:schemeClr val="lt1"/>
              </a:solidFill>
              <a:latin typeface="Consolas"/>
              <a:ea typeface="Consolas"/>
              <a:cs typeface="Consolas"/>
              <a:sym typeface="Consolas"/>
            </a:endParaRPr>
          </a:p>
          <a:p>
            <a:pPr indent="0" lvl="0" marL="0" marR="0" rtl="0" algn="l">
              <a:lnSpc>
                <a:spcPct val="90000"/>
              </a:lnSpc>
              <a:spcBef>
                <a:spcPts val="600"/>
              </a:spcBef>
              <a:spcAft>
                <a:spcPts val="0"/>
              </a:spcAft>
              <a:buClr>
                <a:srgbClr val="000000"/>
              </a:buClr>
              <a:buSzPts val="2880"/>
              <a:buFont typeface="Arial"/>
              <a:buNone/>
            </a:pPr>
            <a:r>
              <a:t/>
            </a:r>
            <a:endParaRPr b="0" i="0" sz="3200" u="none" cap="none" strike="noStrike">
              <a:solidFill>
                <a:srgbClr val="000000"/>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6"/>
          <p:cNvSpPr txBox="1"/>
          <p:nvPr>
            <p:ph type="title"/>
          </p:nvPr>
        </p:nvSpPr>
        <p:spPr>
          <a:xfrm>
            <a:off x="365750" y="365743"/>
            <a:ext cx="12070800" cy="1591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72C6"/>
              </a:buClr>
              <a:buSzPts val="4800"/>
              <a:buFont typeface="Quattrocento Sans"/>
              <a:buNone/>
            </a:pPr>
            <a:r>
              <a:rPr b="1" lang="en-US" sz="3000"/>
              <a:t>Numbers can be stored as strings</a:t>
            </a:r>
            <a:br>
              <a:rPr b="1" lang="en-US" sz="3000"/>
            </a:br>
            <a:r>
              <a:rPr b="1" lang="en-US" sz="3000"/>
              <a:t>Numbers stored as strings are treated as strings</a:t>
            </a:r>
            <a:endParaRPr b="1" sz="3000"/>
          </a:p>
          <a:p>
            <a:pPr indent="0" lvl="0" marL="0" rtl="0" algn="l">
              <a:lnSpc>
                <a:spcPct val="90000"/>
              </a:lnSpc>
              <a:spcBef>
                <a:spcPts val="0"/>
              </a:spcBef>
              <a:spcAft>
                <a:spcPts val="0"/>
              </a:spcAft>
              <a:buClr>
                <a:srgbClr val="0072C6"/>
              </a:buClr>
              <a:buSzPts val="4800"/>
              <a:buFont typeface="Quattrocento Sans"/>
              <a:buNone/>
            </a:pPr>
            <a:r>
              <a:rPr lang="en-US" sz="3000">
                <a:solidFill>
                  <a:srgbClr val="434343"/>
                </a:solidFill>
                <a:highlight>
                  <a:srgbClr val="FCFCFE"/>
                </a:highlight>
                <a:latin typeface="Arial"/>
                <a:ea typeface="Arial"/>
                <a:cs typeface="Arial"/>
                <a:sym typeface="Arial"/>
              </a:rPr>
              <a:t>數字可以儲存為字串，儲存為字串的數字被視為字串</a:t>
            </a:r>
            <a:endParaRPr b="1" sz="3000"/>
          </a:p>
        </p:txBody>
      </p:sp>
      <p:sp>
        <p:nvSpPr>
          <p:cNvPr id="315" name="Google Shape;315;p6"/>
          <p:cNvSpPr txBox="1"/>
          <p:nvPr>
            <p:ph idx="1" type="body"/>
          </p:nvPr>
        </p:nvSpPr>
        <p:spPr>
          <a:xfrm>
            <a:off x="365750" y="2143052"/>
            <a:ext cx="11704200" cy="2292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rgbClr val="000000"/>
              </a:buClr>
              <a:buSzPts val="2880"/>
              <a:buNone/>
            </a:pPr>
            <a:r>
              <a:rPr lang="en-US"/>
              <a:t>first_num = </a:t>
            </a:r>
            <a:r>
              <a:rPr lang="en-US">
                <a:solidFill>
                  <a:srgbClr val="C00000"/>
                </a:solidFill>
              </a:rPr>
              <a:t>'5' #</a:t>
            </a:r>
            <a:r>
              <a:rPr lang="en-US">
                <a:solidFill>
                  <a:srgbClr val="C00000"/>
                </a:solidFill>
              </a:rPr>
              <a:t>指定5這個字串給first_num</a:t>
            </a:r>
            <a:endParaRPr/>
          </a:p>
          <a:p>
            <a:pPr indent="0" lvl="0" marL="0" rtl="0" algn="l">
              <a:lnSpc>
                <a:spcPct val="90000"/>
              </a:lnSpc>
              <a:spcBef>
                <a:spcPts val="600"/>
              </a:spcBef>
              <a:spcAft>
                <a:spcPts val="0"/>
              </a:spcAft>
              <a:buClr>
                <a:srgbClr val="000000"/>
              </a:buClr>
              <a:buSzPts val="2880"/>
              <a:buNone/>
            </a:pPr>
            <a:r>
              <a:rPr lang="en-US"/>
              <a:t>second_num = </a:t>
            </a:r>
            <a:r>
              <a:rPr lang="en-US">
                <a:solidFill>
                  <a:srgbClr val="C00000"/>
                </a:solidFill>
              </a:rPr>
              <a:t>'6' #</a:t>
            </a:r>
            <a:r>
              <a:rPr lang="en-US">
                <a:solidFill>
                  <a:srgbClr val="C00000"/>
                </a:solidFill>
              </a:rPr>
              <a:t>指定6這個字串給second_num</a:t>
            </a:r>
            <a:endParaRPr/>
          </a:p>
          <a:p>
            <a:pPr indent="0" lvl="0" marL="0" rtl="0" algn="l">
              <a:lnSpc>
                <a:spcPct val="90000"/>
              </a:lnSpc>
              <a:spcBef>
                <a:spcPts val="600"/>
              </a:spcBef>
              <a:spcAft>
                <a:spcPts val="0"/>
              </a:spcAft>
              <a:buClr>
                <a:srgbClr val="000000"/>
              </a:buClr>
              <a:buSzPts val="2880"/>
              <a:buNone/>
            </a:pPr>
            <a:r>
              <a:rPr lang="en-US"/>
              <a:t>print(first_num + second_num)</a:t>
            </a:r>
            <a:endParaRPr/>
          </a:p>
          <a:p>
            <a:pPr indent="0" lvl="0" marL="0" rtl="0" algn="l">
              <a:lnSpc>
                <a:spcPct val="90000"/>
              </a:lnSpc>
              <a:spcBef>
                <a:spcPts val="600"/>
              </a:spcBef>
              <a:spcAft>
                <a:spcPts val="0"/>
              </a:spcAft>
              <a:buClr>
                <a:srgbClr val="000000"/>
              </a:buClr>
              <a:buSzPts val="2880"/>
              <a:buNone/>
            </a:pPr>
            <a:r>
              <a:rPr lang="en-US"/>
              <a:t>#</a:t>
            </a:r>
            <a:r>
              <a:rPr lang="en-US"/>
              <a:t>列印出5連著6的這串字串</a:t>
            </a:r>
            <a:endParaRPr/>
          </a:p>
          <a:p>
            <a:pPr indent="0" lvl="0" marL="0" rtl="0" algn="l">
              <a:lnSpc>
                <a:spcPct val="90000"/>
              </a:lnSpc>
              <a:spcBef>
                <a:spcPts val="600"/>
              </a:spcBef>
              <a:spcAft>
                <a:spcPts val="0"/>
              </a:spcAft>
              <a:buClr>
                <a:srgbClr val="000000"/>
              </a:buClr>
              <a:buSzPts val="2880"/>
              <a:buNone/>
            </a:pPr>
            <a:r>
              <a:t/>
            </a:r>
            <a:endParaRPr/>
          </a:p>
          <a:p>
            <a:pPr indent="0" lvl="0" marL="0" rtl="0" algn="l">
              <a:lnSpc>
                <a:spcPct val="90000"/>
              </a:lnSpc>
              <a:spcBef>
                <a:spcPts val="600"/>
              </a:spcBef>
              <a:spcAft>
                <a:spcPts val="0"/>
              </a:spcAft>
              <a:buClr>
                <a:srgbClr val="000000"/>
              </a:buClr>
              <a:buSzPts val="2880"/>
              <a:buNone/>
            </a:pPr>
            <a:r>
              <a:t/>
            </a:r>
            <a:endParaRPr/>
          </a:p>
        </p:txBody>
      </p:sp>
      <p:sp>
        <p:nvSpPr>
          <p:cNvPr id="316" name="Google Shape;316;p6"/>
          <p:cNvSpPr txBox="1"/>
          <p:nvPr/>
        </p:nvSpPr>
        <p:spPr>
          <a:xfrm>
            <a:off x="365760" y="4435164"/>
            <a:ext cx="11704320" cy="2188291"/>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chemeClr val="lt1"/>
              </a:buClr>
              <a:buSzPts val="2880"/>
              <a:buFont typeface="Arial"/>
              <a:buNone/>
            </a:pPr>
            <a:r>
              <a:rPr b="0" i="0" lang="en-US" sz="3200" u="none" cap="none" strike="noStrike">
                <a:solidFill>
                  <a:schemeClr val="lt1"/>
                </a:solidFill>
                <a:latin typeface="Consolas"/>
                <a:ea typeface="Consolas"/>
                <a:cs typeface="Consolas"/>
                <a:sym typeface="Consolas"/>
              </a:rPr>
              <a:t>56</a:t>
            </a:r>
            <a:endParaRPr/>
          </a:p>
          <a:p>
            <a:pPr indent="0" lvl="0" marL="0" marR="0" rtl="0" algn="l">
              <a:lnSpc>
                <a:spcPct val="90000"/>
              </a:lnSpc>
              <a:spcBef>
                <a:spcPts val="600"/>
              </a:spcBef>
              <a:spcAft>
                <a:spcPts val="0"/>
              </a:spcAft>
              <a:buClr>
                <a:srgbClr val="000000"/>
              </a:buClr>
              <a:buSzPts val="2880"/>
              <a:buFont typeface="Arial"/>
              <a:buNone/>
            </a:pPr>
            <a:r>
              <a:t/>
            </a:r>
            <a:endParaRPr b="0" i="0" sz="3200" u="none" cap="none" strike="noStrike">
              <a:solidFill>
                <a:schemeClr val="lt1"/>
              </a:solidFill>
              <a:latin typeface="Consolas"/>
              <a:ea typeface="Consolas"/>
              <a:cs typeface="Consolas"/>
              <a:sym typeface="Consolas"/>
            </a:endParaRPr>
          </a:p>
          <a:p>
            <a:pPr indent="0" lvl="0" marL="0" marR="0" rtl="0" algn="l">
              <a:lnSpc>
                <a:spcPct val="90000"/>
              </a:lnSpc>
              <a:spcBef>
                <a:spcPts val="600"/>
              </a:spcBef>
              <a:spcAft>
                <a:spcPts val="0"/>
              </a:spcAft>
              <a:buClr>
                <a:srgbClr val="000000"/>
              </a:buClr>
              <a:buSzPts val="2880"/>
              <a:buFont typeface="Arial"/>
              <a:buNone/>
            </a:pPr>
            <a:r>
              <a:t/>
            </a:r>
            <a:endParaRPr b="0" i="0" sz="3200" u="none" cap="none" strike="noStrike">
              <a:solidFill>
                <a:schemeClr val="lt1"/>
              </a:solidFill>
              <a:latin typeface="Consolas"/>
              <a:ea typeface="Consolas"/>
              <a:cs typeface="Consolas"/>
              <a:sym typeface="Consolas"/>
            </a:endParaRPr>
          </a:p>
          <a:p>
            <a:pPr indent="0" lvl="0" marL="0" marR="0" rtl="0" algn="l">
              <a:lnSpc>
                <a:spcPct val="90000"/>
              </a:lnSpc>
              <a:spcBef>
                <a:spcPts val="600"/>
              </a:spcBef>
              <a:spcAft>
                <a:spcPts val="0"/>
              </a:spcAft>
              <a:buClr>
                <a:srgbClr val="000000"/>
              </a:buClr>
              <a:buSzPts val="2880"/>
              <a:buFont typeface="Arial"/>
              <a:buNone/>
            </a:pPr>
            <a:r>
              <a:t/>
            </a:r>
            <a:endParaRPr b="0" i="0" sz="3200" u="none" cap="none" strike="noStrike">
              <a:solidFill>
                <a:srgbClr val="000000"/>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7"/>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72C6"/>
              </a:buClr>
              <a:buSzPts val="4800"/>
              <a:buFont typeface="Quattrocento Sans"/>
              <a:buNone/>
            </a:pPr>
            <a:r>
              <a:rPr b="1" lang="en-US" sz="3000"/>
              <a:t>The input function always returns strings</a:t>
            </a:r>
            <a:endParaRPr b="1" sz="3000"/>
          </a:p>
          <a:p>
            <a:pPr indent="0" lvl="0" marL="0" rtl="0" algn="l">
              <a:lnSpc>
                <a:spcPct val="90000"/>
              </a:lnSpc>
              <a:spcBef>
                <a:spcPts val="0"/>
              </a:spcBef>
              <a:spcAft>
                <a:spcPts val="0"/>
              </a:spcAft>
              <a:buClr>
                <a:srgbClr val="0072C6"/>
              </a:buClr>
              <a:buSzPts val="4800"/>
              <a:buFont typeface="Quattrocento Sans"/>
              <a:buNone/>
            </a:pPr>
            <a:r>
              <a:rPr lang="en-US" sz="3000">
                <a:solidFill>
                  <a:srgbClr val="434343"/>
                </a:solidFill>
                <a:highlight>
                  <a:srgbClr val="FCFCFE"/>
                </a:highlight>
                <a:latin typeface="Arial"/>
                <a:ea typeface="Arial"/>
                <a:cs typeface="Arial"/>
                <a:sym typeface="Arial"/>
              </a:rPr>
              <a:t>輸入函數總是返回字串</a:t>
            </a:r>
            <a:endParaRPr b="1" sz="3000"/>
          </a:p>
        </p:txBody>
      </p:sp>
      <p:sp>
        <p:nvSpPr>
          <p:cNvPr id="326" name="Google Shape;326;p7"/>
          <p:cNvSpPr txBox="1"/>
          <p:nvPr>
            <p:ph idx="1" type="body"/>
          </p:nvPr>
        </p:nvSpPr>
        <p:spPr>
          <a:xfrm>
            <a:off x="365760" y="1280162"/>
            <a:ext cx="11704200" cy="27084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rgbClr val="000000"/>
              </a:buClr>
              <a:buSzPts val="2880"/>
              <a:buNone/>
            </a:pPr>
            <a:r>
              <a:rPr lang="en-US" sz="2400"/>
              <a:t>first_num = </a:t>
            </a:r>
            <a:r>
              <a:rPr lang="en-US" sz="2400">
                <a:highlight>
                  <a:srgbClr val="FFFF00"/>
                </a:highlight>
              </a:rPr>
              <a:t>input</a:t>
            </a:r>
            <a:r>
              <a:rPr lang="en-US" sz="2400"/>
              <a:t>(</a:t>
            </a:r>
            <a:r>
              <a:rPr lang="en-US" sz="2400">
                <a:solidFill>
                  <a:srgbClr val="C00000"/>
                </a:solidFill>
              </a:rPr>
              <a:t>'Enter first number '</a:t>
            </a:r>
            <a:r>
              <a:rPr lang="en-US" sz="2400">
                <a:solidFill>
                  <a:schemeClr val="dk1"/>
                </a:solidFill>
              </a:rPr>
              <a:t>)</a:t>
            </a:r>
            <a:endParaRPr sz="2400">
              <a:solidFill>
                <a:schemeClr val="dk1"/>
              </a:solidFill>
            </a:endParaRPr>
          </a:p>
          <a:p>
            <a:pPr indent="0" lvl="0" marL="0" rtl="0" algn="l">
              <a:lnSpc>
                <a:spcPct val="90000"/>
              </a:lnSpc>
              <a:spcBef>
                <a:spcPts val="0"/>
              </a:spcBef>
              <a:spcAft>
                <a:spcPts val="0"/>
              </a:spcAft>
              <a:buClr>
                <a:srgbClr val="000000"/>
              </a:buClr>
              <a:buSzPts val="2880"/>
              <a:buNone/>
            </a:pPr>
            <a:r>
              <a:rPr lang="en-US" sz="2400">
                <a:solidFill>
                  <a:schemeClr val="dk1"/>
                </a:solidFill>
              </a:rPr>
              <a:t>#</a:t>
            </a:r>
            <a:r>
              <a:rPr lang="en-US" sz="2400">
                <a:solidFill>
                  <a:schemeClr val="dk1"/>
                </a:solidFill>
              </a:rPr>
              <a:t>指定</a:t>
            </a:r>
            <a:r>
              <a:rPr lang="en-US" sz="2400">
                <a:solidFill>
                  <a:schemeClr val="dk1"/>
                </a:solidFill>
              </a:rPr>
              <a:t>，</a:t>
            </a:r>
            <a:r>
              <a:rPr lang="en-US" sz="2400">
                <a:solidFill>
                  <a:schemeClr val="dk1"/>
                </a:solidFill>
              </a:rPr>
              <a:t>輸入的字串，給first_num</a:t>
            </a:r>
            <a:endParaRPr sz="2400">
              <a:solidFill>
                <a:schemeClr val="dk1"/>
              </a:solidFill>
            </a:endParaRPr>
          </a:p>
          <a:p>
            <a:pPr indent="0" lvl="0" marL="0" rtl="0" algn="l">
              <a:lnSpc>
                <a:spcPct val="90000"/>
              </a:lnSpc>
              <a:spcBef>
                <a:spcPts val="600"/>
              </a:spcBef>
              <a:spcAft>
                <a:spcPts val="0"/>
              </a:spcAft>
              <a:buClr>
                <a:srgbClr val="000000"/>
              </a:buClr>
              <a:buSzPts val="2880"/>
              <a:buNone/>
            </a:pPr>
            <a:r>
              <a:rPr lang="en-US" sz="2400"/>
              <a:t>second_num = </a:t>
            </a:r>
            <a:r>
              <a:rPr lang="en-US" sz="2400">
                <a:highlight>
                  <a:srgbClr val="FFFF00"/>
                </a:highlight>
              </a:rPr>
              <a:t>input</a:t>
            </a:r>
            <a:r>
              <a:rPr lang="en-US" sz="2400"/>
              <a:t>(</a:t>
            </a:r>
            <a:r>
              <a:rPr lang="en-US" sz="2400">
                <a:solidFill>
                  <a:srgbClr val="C00000"/>
                </a:solidFill>
              </a:rPr>
              <a:t>'Enter second number '</a:t>
            </a:r>
            <a:r>
              <a:rPr lang="en-US" sz="2400">
                <a:solidFill>
                  <a:schemeClr val="dk1"/>
                </a:solidFill>
              </a:rPr>
              <a:t>)</a:t>
            </a:r>
            <a:endParaRPr sz="2400">
              <a:solidFill>
                <a:schemeClr val="dk1"/>
              </a:solidFill>
            </a:endParaRPr>
          </a:p>
          <a:p>
            <a:pPr indent="0" lvl="0" marL="0" rtl="0" algn="l">
              <a:lnSpc>
                <a:spcPct val="90000"/>
              </a:lnSpc>
              <a:spcBef>
                <a:spcPts val="600"/>
              </a:spcBef>
              <a:spcAft>
                <a:spcPts val="0"/>
              </a:spcAft>
              <a:buClr>
                <a:srgbClr val="000000"/>
              </a:buClr>
              <a:buSzPts val="2880"/>
              <a:buNone/>
            </a:pPr>
            <a:r>
              <a:rPr lang="en-US" sz="2400">
                <a:solidFill>
                  <a:schemeClr val="dk1"/>
                </a:solidFill>
              </a:rPr>
              <a:t>#</a:t>
            </a:r>
            <a:r>
              <a:rPr lang="en-US" sz="2400">
                <a:solidFill>
                  <a:schemeClr val="dk1"/>
                </a:solidFill>
              </a:rPr>
              <a:t>指定，輸入的字串，給second_num</a:t>
            </a:r>
            <a:endParaRPr sz="2400"/>
          </a:p>
          <a:p>
            <a:pPr indent="0" lvl="0" marL="0" rtl="0" algn="l">
              <a:lnSpc>
                <a:spcPct val="90000"/>
              </a:lnSpc>
              <a:spcBef>
                <a:spcPts val="600"/>
              </a:spcBef>
              <a:spcAft>
                <a:spcPts val="0"/>
              </a:spcAft>
              <a:buClr>
                <a:srgbClr val="000000"/>
              </a:buClr>
              <a:buSzPts val="2880"/>
              <a:buNone/>
            </a:pPr>
            <a:r>
              <a:rPr lang="en-US" sz="2400"/>
              <a:t>print(first_num + second_num)</a:t>
            </a:r>
            <a:endParaRPr sz="2400"/>
          </a:p>
          <a:p>
            <a:pPr indent="0" lvl="0" marL="0" rtl="0" algn="l">
              <a:lnSpc>
                <a:spcPct val="90000"/>
              </a:lnSpc>
              <a:spcBef>
                <a:spcPts val="600"/>
              </a:spcBef>
              <a:spcAft>
                <a:spcPts val="0"/>
              </a:spcAft>
              <a:buClr>
                <a:srgbClr val="000000"/>
              </a:buClr>
              <a:buSzPts val="2880"/>
              <a:buNone/>
            </a:pPr>
            <a:r>
              <a:rPr lang="en-US" sz="2400"/>
              <a:t>#</a:t>
            </a:r>
            <a:r>
              <a:rPr lang="en-US" sz="2400"/>
              <a:t>把輸入的第一個字串和第二個字串連在一起</a:t>
            </a:r>
            <a:endParaRPr sz="2400"/>
          </a:p>
          <a:p>
            <a:pPr indent="0" lvl="0" marL="0" rtl="0" algn="l">
              <a:lnSpc>
                <a:spcPct val="90000"/>
              </a:lnSpc>
              <a:spcBef>
                <a:spcPts val="600"/>
              </a:spcBef>
              <a:spcAft>
                <a:spcPts val="0"/>
              </a:spcAft>
              <a:buClr>
                <a:srgbClr val="000000"/>
              </a:buClr>
              <a:buSzPts val="2880"/>
              <a:buNone/>
            </a:pPr>
            <a:r>
              <a:t/>
            </a:r>
            <a:endParaRPr sz="2400"/>
          </a:p>
        </p:txBody>
      </p:sp>
      <p:sp>
        <p:nvSpPr>
          <p:cNvPr id="327" name="Google Shape;327;p7"/>
          <p:cNvSpPr txBox="1"/>
          <p:nvPr/>
        </p:nvSpPr>
        <p:spPr>
          <a:xfrm>
            <a:off x="365760" y="3908114"/>
            <a:ext cx="11704320" cy="2708434"/>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chemeClr val="lt1"/>
              </a:buClr>
              <a:buSzPts val="2880"/>
              <a:buFont typeface="Arial"/>
              <a:buNone/>
            </a:pPr>
            <a:r>
              <a:rPr b="0" i="0" lang="en-US" sz="3200" u="none" cap="none" strike="noStrike">
                <a:solidFill>
                  <a:schemeClr val="lt1"/>
                </a:solidFill>
                <a:latin typeface="Consolas"/>
                <a:ea typeface="Consolas"/>
                <a:cs typeface="Consolas"/>
                <a:sym typeface="Consolas"/>
              </a:rPr>
              <a:t>Enter first number 5</a:t>
            </a:r>
            <a:endParaRPr/>
          </a:p>
          <a:p>
            <a:pPr indent="0" lvl="0" marL="0" marR="0" rtl="0" algn="l">
              <a:lnSpc>
                <a:spcPct val="90000"/>
              </a:lnSpc>
              <a:spcBef>
                <a:spcPts val="600"/>
              </a:spcBef>
              <a:spcAft>
                <a:spcPts val="0"/>
              </a:spcAft>
              <a:buClr>
                <a:schemeClr val="lt1"/>
              </a:buClr>
              <a:buSzPts val="2880"/>
              <a:buFont typeface="Arial"/>
              <a:buNone/>
            </a:pPr>
            <a:r>
              <a:rPr b="0" i="0" lang="en-US" sz="3200" u="none" cap="none" strike="noStrike">
                <a:solidFill>
                  <a:schemeClr val="lt1"/>
                </a:solidFill>
                <a:latin typeface="Consolas"/>
                <a:ea typeface="Consolas"/>
                <a:cs typeface="Consolas"/>
                <a:sym typeface="Consolas"/>
              </a:rPr>
              <a:t>Enter second number 6</a:t>
            </a:r>
            <a:endParaRPr/>
          </a:p>
          <a:p>
            <a:pPr indent="0" lvl="0" marL="0" marR="0" rtl="0" algn="l">
              <a:lnSpc>
                <a:spcPct val="90000"/>
              </a:lnSpc>
              <a:spcBef>
                <a:spcPts val="600"/>
              </a:spcBef>
              <a:spcAft>
                <a:spcPts val="0"/>
              </a:spcAft>
              <a:buClr>
                <a:schemeClr val="lt1"/>
              </a:buClr>
              <a:buSzPts val="2880"/>
              <a:buFont typeface="Arial"/>
              <a:buNone/>
            </a:pPr>
            <a:r>
              <a:rPr b="0" i="0" lang="en-US" sz="3200" u="none" cap="none" strike="noStrike">
                <a:solidFill>
                  <a:schemeClr val="lt1"/>
                </a:solidFill>
                <a:latin typeface="Consolas"/>
                <a:ea typeface="Consolas"/>
                <a:cs typeface="Consolas"/>
                <a:sym typeface="Consolas"/>
              </a:rPr>
              <a:t>56</a:t>
            </a:r>
            <a:endParaRPr/>
          </a:p>
          <a:p>
            <a:pPr indent="0" lvl="0" marL="0" marR="0" rtl="0" algn="l">
              <a:lnSpc>
                <a:spcPct val="90000"/>
              </a:lnSpc>
              <a:spcBef>
                <a:spcPts val="600"/>
              </a:spcBef>
              <a:spcAft>
                <a:spcPts val="0"/>
              </a:spcAft>
              <a:buClr>
                <a:srgbClr val="000000"/>
              </a:buClr>
              <a:buSzPts val="2880"/>
              <a:buFont typeface="Arial"/>
              <a:buNone/>
            </a:pPr>
            <a:r>
              <a:t/>
            </a:r>
            <a:endParaRPr b="0" i="0" sz="3200" u="none" cap="none" strike="noStrike">
              <a:solidFill>
                <a:schemeClr val="lt1"/>
              </a:solidFill>
              <a:latin typeface="Consolas"/>
              <a:ea typeface="Consolas"/>
              <a:cs typeface="Consolas"/>
              <a:sym typeface="Consolas"/>
            </a:endParaRPr>
          </a:p>
          <a:p>
            <a:pPr indent="0" lvl="0" marL="0" marR="0" rtl="0" algn="l">
              <a:lnSpc>
                <a:spcPct val="90000"/>
              </a:lnSpc>
              <a:spcBef>
                <a:spcPts val="600"/>
              </a:spcBef>
              <a:spcAft>
                <a:spcPts val="0"/>
              </a:spcAft>
              <a:buClr>
                <a:srgbClr val="000000"/>
              </a:buClr>
              <a:buSzPts val="2880"/>
              <a:buFont typeface="Arial"/>
              <a:buNone/>
            </a:pPr>
            <a:r>
              <a:t/>
            </a:r>
            <a:endParaRPr b="0" i="0" sz="3200" u="none" cap="none" strike="noStrike">
              <a:solidFill>
                <a:srgbClr val="000000"/>
              </a:solidFill>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8"/>
          <p:cNvSpPr txBox="1"/>
          <p:nvPr>
            <p:ph type="title"/>
          </p:nvPr>
        </p:nvSpPr>
        <p:spPr>
          <a:xfrm>
            <a:off x="365750" y="365744"/>
            <a:ext cx="11704200" cy="15123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72C6"/>
              </a:buClr>
              <a:buSzPts val="4800"/>
              <a:buFont typeface="Quattrocento Sans"/>
              <a:buNone/>
            </a:pPr>
            <a:r>
              <a:rPr b="1" lang="en-US" sz="3000"/>
              <a:t>Numbers stored as strings must be converted to numeric values before doing math</a:t>
            </a:r>
            <a:endParaRPr b="1" sz="3000"/>
          </a:p>
          <a:p>
            <a:pPr indent="0" lvl="0" marL="0" rtl="0" algn="l">
              <a:lnSpc>
                <a:spcPct val="90000"/>
              </a:lnSpc>
              <a:spcBef>
                <a:spcPts val="0"/>
              </a:spcBef>
              <a:spcAft>
                <a:spcPts val="0"/>
              </a:spcAft>
              <a:buClr>
                <a:srgbClr val="0072C6"/>
              </a:buClr>
              <a:buSzPts val="4800"/>
              <a:buFont typeface="Quattrocento Sans"/>
              <a:buNone/>
            </a:pPr>
            <a:r>
              <a:rPr lang="en-US" sz="3000">
                <a:solidFill>
                  <a:srgbClr val="434343"/>
                </a:solidFill>
                <a:highlight>
                  <a:srgbClr val="FCFCFE"/>
                </a:highlight>
                <a:latin typeface="Arial"/>
                <a:ea typeface="Arial"/>
                <a:cs typeface="Arial"/>
                <a:sym typeface="Arial"/>
              </a:rPr>
              <a:t>在進行數學運算之前，必須將儲存為字串的數字轉換為數值</a:t>
            </a:r>
            <a:endParaRPr sz="3000"/>
          </a:p>
        </p:txBody>
      </p:sp>
      <p:sp>
        <p:nvSpPr>
          <p:cNvPr id="337" name="Google Shape;337;p8"/>
          <p:cNvSpPr txBox="1"/>
          <p:nvPr>
            <p:ph idx="1" type="body"/>
          </p:nvPr>
        </p:nvSpPr>
        <p:spPr>
          <a:xfrm>
            <a:off x="365750" y="1878002"/>
            <a:ext cx="11704200" cy="2991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rgbClr val="000000"/>
              </a:buClr>
              <a:buSzPts val="2880"/>
              <a:buNone/>
            </a:pPr>
            <a:r>
              <a:rPr lang="en-US" sz="2400"/>
              <a:t>first_num = input(</a:t>
            </a:r>
            <a:r>
              <a:rPr lang="en-US" sz="2400">
                <a:solidFill>
                  <a:srgbClr val="C00000"/>
                </a:solidFill>
              </a:rPr>
              <a:t>'Enter first number '</a:t>
            </a:r>
            <a:r>
              <a:rPr lang="en-US" sz="2400"/>
              <a:t>)</a:t>
            </a:r>
            <a:endParaRPr sz="2400"/>
          </a:p>
          <a:p>
            <a:pPr indent="0" lvl="0" marL="0" rtl="0" algn="l">
              <a:lnSpc>
                <a:spcPct val="90000"/>
              </a:lnSpc>
              <a:spcBef>
                <a:spcPts val="600"/>
              </a:spcBef>
              <a:spcAft>
                <a:spcPts val="0"/>
              </a:spcAft>
              <a:buClr>
                <a:srgbClr val="000000"/>
              </a:buClr>
              <a:buSzPts val="2880"/>
              <a:buNone/>
            </a:pPr>
            <a:r>
              <a:rPr lang="en-US" sz="2400"/>
              <a:t>second_num = input(</a:t>
            </a:r>
            <a:r>
              <a:rPr lang="en-US" sz="2400">
                <a:solidFill>
                  <a:srgbClr val="C00000"/>
                </a:solidFill>
              </a:rPr>
              <a:t>'Enter second number '</a:t>
            </a:r>
            <a:r>
              <a:rPr lang="en-US" sz="2400">
                <a:solidFill>
                  <a:schemeClr val="dk1"/>
                </a:solidFill>
              </a:rPr>
              <a:t>)</a:t>
            </a:r>
            <a:endParaRPr sz="2400"/>
          </a:p>
          <a:p>
            <a:pPr indent="0" lvl="0" marL="0" rtl="0" algn="l">
              <a:lnSpc>
                <a:spcPct val="90000"/>
              </a:lnSpc>
              <a:spcBef>
                <a:spcPts val="600"/>
              </a:spcBef>
              <a:spcAft>
                <a:spcPts val="0"/>
              </a:spcAft>
              <a:buClr>
                <a:srgbClr val="000000"/>
              </a:buClr>
              <a:buSzPts val="2880"/>
              <a:buNone/>
            </a:pPr>
            <a:r>
              <a:rPr lang="en-US" sz="2400"/>
              <a:t>print(</a:t>
            </a:r>
            <a:r>
              <a:rPr lang="en-US" sz="2400">
                <a:highlight>
                  <a:srgbClr val="FFFF00"/>
                </a:highlight>
              </a:rPr>
              <a:t>int</a:t>
            </a:r>
            <a:r>
              <a:rPr lang="en-US" sz="2400"/>
              <a:t>(first_num) + </a:t>
            </a:r>
            <a:r>
              <a:rPr lang="en-US" sz="2400">
                <a:highlight>
                  <a:srgbClr val="FFFF00"/>
                </a:highlight>
              </a:rPr>
              <a:t>int</a:t>
            </a:r>
            <a:r>
              <a:rPr lang="en-US" sz="2400"/>
              <a:t>(second_num))</a:t>
            </a:r>
            <a:endParaRPr sz="2400"/>
          </a:p>
          <a:p>
            <a:pPr indent="0" lvl="0" marL="0" rtl="0" algn="l">
              <a:lnSpc>
                <a:spcPct val="90000"/>
              </a:lnSpc>
              <a:spcBef>
                <a:spcPts val="600"/>
              </a:spcBef>
              <a:spcAft>
                <a:spcPts val="0"/>
              </a:spcAft>
              <a:buClr>
                <a:srgbClr val="000000"/>
              </a:buClr>
              <a:buSzPts val="2880"/>
              <a:buNone/>
            </a:pPr>
            <a:r>
              <a:rPr lang="en-US" sz="2400"/>
              <a:t>#使用int()使字串</a:t>
            </a:r>
            <a:r>
              <a:rPr lang="en-US" sz="2400"/>
              <a:t>轉換成整數</a:t>
            </a:r>
            <a:endParaRPr sz="2400"/>
          </a:p>
          <a:p>
            <a:pPr indent="0" lvl="0" marL="0" rtl="0" algn="l">
              <a:lnSpc>
                <a:spcPct val="90000"/>
              </a:lnSpc>
              <a:spcBef>
                <a:spcPts val="600"/>
              </a:spcBef>
              <a:spcAft>
                <a:spcPts val="0"/>
              </a:spcAft>
              <a:buClr>
                <a:srgbClr val="000000"/>
              </a:buClr>
              <a:buSzPts val="2880"/>
              <a:buNone/>
            </a:pPr>
            <a:r>
              <a:rPr lang="en-US" sz="2400"/>
              <a:t>print(</a:t>
            </a:r>
            <a:r>
              <a:rPr lang="en-US" sz="2400">
                <a:highlight>
                  <a:srgbClr val="FFFF00"/>
                </a:highlight>
              </a:rPr>
              <a:t>float</a:t>
            </a:r>
            <a:r>
              <a:rPr lang="en-US" sz="2400"/>
              <a:t>(first_num) + </a:t>
            </a:r>
            <a:r>
              <a:rPr lang="en-US" sz="2400">
                <a:highlight>
                  <a:srgbClr val="FFFF00"/>
                </a:highlight>
              </a:rPr>
              <a:t>float</a:t>
            </a:r>
            <a:r>
              <a:rPr lang="en-US" sz="2400"/>
              <a:t>(second_num))</a:t>
            </a:r>
            <a:endParaRPr sz="2400"/>
          </a:p>
          <a:p>
            <a:pPr indent="0" lvl="0" marL="0" rtl="0" algn="l">
              <a:lnSpc>
                <a:spcPct val="90000"/>
              </a:lnSpc>
              <a:spcBef>
                <a:spcPts val="600"/>
              </a:spcBef>
              <a:spcAft>
                <a:spcPts val="0"/>
              </a:spcAft>
              <a:buClr>
                <a:srgbClr val="000000"/>
              </a:buClr>
              <a:buSzPts val="2880"/>
              <a:buNone/>
            </a:pPr>
            <a:r>
              <a:rPr lang="en-US" sz="2400"/>
              <a:t>#</a:t>
            </a:r>
            <a:r>
              <a:rPr lang="en-US" sz="2400"/>
              <a:t>使用float()使字串轉換成浮點數</a:t>
            </a:r>
            <a:endParaRPr sz="2400"/>
          </a:p>
          <a:p>
            <a:pPr indent="0" lvl="0" marL="0" rtl="0" algn="l">
              <a:lnSpc>
                <a:spcPct val="90000"/>
              </a:lnSpc>
              <a:spcBef>
                <a:spcPts val="600"/>
              </a:spcBef>
              <a:spcAft>
                <a:spcPts val="0"/>
              </a:spcAft>
              <a:buClr>
                <a:srgbClr val="000000"/>
              </a:buClr>
              <a:buSzPts val="2880"/>
              <a:buNone/>
            </a:pPr>
            <a:r>
              <a:t/>
            </a:r>
            <a:endParaRPr sz="2400"/>
          </a:p>
          <a:p>
            <a:pPr indent="0" lvl="0" marL="0" rtl="0" algn="l">
              <a:lnSpc>
                <a:spcPct val="90000"/>
              </a:lnSpc>
              <a:spcBef>
                <a:spcPts val="600"/>
              </a:spcBef>
              <a:spcAft>
                <a:spcPts val="0"/>
              </a:spcAft>
              <a:buClr>
                <a:srgbClr val="000000"/>
              </a:buClr>
              <a:buSzPts val="2880"/>
              <a:buNone/>
            </a:pPr>
            <a:r>
              <a:t/>
            </a:r>
            <a:endParaRPr sz="2400"/>
          </a:p>
        </p:txBody>
      </p:sp>
      <p:sp>
        <p:nvSpPr>
          <p:cNvPr id="338" name="Google Shape;338;p8"/>
          <p:cNvSpPr txBox="1"/>
          <p:nvPr/>
        </p:nvSpPr>
        <p:spPr>
          <a:xfrm>
            <a:off x="365760" y="4384364"/>
            <a:ext cx="11704320" cy="2188291"/>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chemeClr val="lt1"/>
              </a:buClr>
              <a:buSzPts val="2880"/>
              <a:buFont typeface="Arial"/>
              <a:buNone/>
            </a:pPr>
            <a:r>
              <a:rPr b="0" i="0" lang="en-US" sz="3200" u="none" cap="none" strike="noStrike">
                <a:solidFill>
                  <a:schemeClr val="lt1"/>
                </a:solidFill>
                <a:latin typeface="Consolas"/>
                <a:ea typeface="Consolas"/>
                <a:cs typeface="Consolas"/>
                <a:sym typeface="Consolas"/>
              </a:rPr>
              <a:t>Enter first number 5</a:t>
            </a:r>
            <a:endParaRPr/>
          </a:p>
          <a:p>
            <a:pPr indent="0" lvl="0" marL="0" marR="0" rtl="0" algn="l">
              <a:lnSpc>
                <a:spcPct val="90000"/>
              </a:lnSpc>
              <a:spcBef>
                <a:spcPts val="600"/>
              </a:spcBef>
              <a:spcAft>
                <a:spcPts val="0"/>
              </a:spcAft>
              <a:buClr>
                <a:schemeClr val="lt1"/>
              </a:buClr>
              <a:buSzPts val="2880"/>
              <a:buFont typeface="Arial"/>
              <a:buNone/>
            </a:pPr>
            <a:r>
              <a:rPr b="0" i="0" lang="en-US" sz="3200" u="none" cap="none" strike="noStrike">
                <a:solidFill>
                  <a:schemeClr val="lt1"/>
                </a:solidFill>
                <a:latin typeface="Consolas"/>
                <a:ea typeface="Consolas"/>
                <a:cs typeface="Consolas"/>
                <a:sym typeface="Consolas"/>
              </a:rPr>
              <a:t>Enter second number 6</a:t>
            </a:r>
            <a:endParaRPr/>
          </a:p>
          <a:p>
            <a:pPr indent="0" lvl="0" marL="0" marR="0" rtl="0" algn="l">
              <a:lnSpc>
                <a:spcPct val="90000"/>
              </a:lnSpc>
              <a:spcBef>
                <a:spcPts val="600"/>
              </a:spcBef>
              <a:spcAft>
                <a:spcPts val="0"/>
              </a:spcAft>
              <a:buClr>
                <a:schemeClr val="lt1"/>
              </a:buClr>
              <a:buSzPts val="2880"/>
              <a:buFont typeface="Arial"/>
              <a:buNone/>
            </a:pPr>
            <a:r>
              <a:rPr b="0" i="0" lang="en-US" sz="3200" u="none" cap="none" strike="noStrike">
                <a:solidFill>
                  <a:schemeClr val="lt1"/>
                </a:solidFill>
                <a:latin typeface="Consolas"/>
                <a:ea typeface="Consolas"/>
                <a:cs typeface="Consolas"/>
                <a:sym typeface="Consolas"/>
              </a:rPr>
              <a:t>11</a:t>
            </a:r>
            <a:endParaRPr/>
          </a:p>
          <a:p>
            <a:pPr indent="0" lvl="0" marL="0" marR="0" rtl="0" algn="l">
              <a:lnSpc>
                <a:spcPct val="90000"/>
              </a:lnSpc>
              <a:spcBef>
                <a:spcPts val="600"/>
              </a:spcBef>
              <a:spcAft>
                <a:spcPts val="0"/>
              </a:spcAft>
              <a:buClr>
                <a:schemeClr val="lt1"/>
              </a:buClr>
              <a:buSzPts val="2880"/>
              <a:buFont typeface="Arial"/>
              <a:buNone/>
            </a:pPr>
            <a:r>
              <a:rPr b="0" i="0" lang="en-US" sz="3200" u="none" cap="none" strike="noStrike">
                <a:solidFill>
                  <a:schemeClr val="lt1"/>
                </a:solidFill>
                <a:latin typeface="Consolas"/>
                <a:ea typeface="Consolas"/>
                <a:cs typeface="Consolas"/>
                <a:sym typeface="Consolas"/>
              </a:rPr>
              <a:t>11.0</a:t>
            </a:r>
            <a:endParaRPr b="0" i="0" sz="3200" u="none" cap="none" strike="noStrike">
              <a:solidFill>
                <a:srgbClr val="000000"/>
              </a:solidFill>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9"/>
          <p:cNvSpPr txBox="1"/>
          <p:nvPr>
            <p:ph type="title"/>
          </p:nvPr>
        </p:nvSpPr>
        <p:spPr>
          <a:xfrm>
            <a:off x="365750" y="365743"/>
            <a:ext cx="11704200" cy="1638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72C6"/>
              </a:buClr>
              <a:buSzPts val="4800"/>
              <a:buFont typeface="Quattrocento Sans"/>
              <a:buNone/>
            </a:pPr>
            <a:r>
              <a:rPr b="1" lang="en-US" sz="3000"/>
              <a:t>Numeric values are used for math operations and to specify individual rows in lists and arrays</a:t>
            </a:r>
            <a:endParaRPr b="1" sz="3000"/>
          </a:p>
          <a:p>
            <a:pPr indent="0" lvl="0" marL="0" rtl="0" algn="l">
              <a:lnSpc>
                <a:spcPct val="90000"/>
              </a:lnSpc>
              <a:spcBef>
                <a:spcPts val="0"/>
              </a:spcBef>
              <a:spcAft>
                <a:spcPts val="0"/>
              </a:spcAft>
              <a:buClr>
                <a:srgbClr val="0072C6"/>
              </a:buClr>
              <a:buSzPts val="4800"/>
              <a:buFont typeface="Quattrocento Sans"/>
              <a:buNone/>
            </a:pPr>
            <a:r>
              <a:rPr lang="en-US" sz="3000">
                <a:solidFill>
                  <a:srgbClr val="434343"/>
                </a:solidFill>
                <a:highlight>
                  <a:srgbClr val="FCFCFE"/>
                </a:highlight>
                <a:latin typeface="Arial"/>
                <a:ea typeface="Arial"/>
                <a:cs typeface="Arial"/>
                <a:sym typeface="Arial"/>
              </a:rPr>
              <a:t>數值用于數學操作，並在列表和數組中指定單獨的行</a:t>
            </a:r>
            <a:endParaRPr b="1" sz="3000"/>
          </a:p>
        </p:txBody>
      </p:sp>
      <p:sp>
        <p:nvSpPr>
          <p:cNvPr id="348" name="Google Shape;348;p9"/>
          <p:cNvSpPr txBox="1"/>
          <p:nvPr>
            <p:ph idx="1" type="body"/>
          </p:nvPr>
        </p:nvSpPr>
        <p:spPr>
          <a:xfrm>
            <a:off x="379140" y="2004386"/>
            <a:ext cx="11704320" cy="1668149"/>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rgbClr val="000000"/>
              </a:buClr>
              <a:buSzPts val="2880"/>
              <a:buNone/>
            </a:pPr>
            <a:r>
              <a:t/>
            </a:r>
            <a:endParaRPr/>
          </a:p>
          <a:p>
            <a:pPr indent="0" lvl="0" marL="0" rtl="0" algn="l">
              <a:lnSpc>
                <a:spcPct val="90000"/>
              </a:lnSpc>
              <a:spcBef>
                <a:spcPts val="600"/>
              </a:spcBef>
              <a:spcAft>
                <a:spcPts val="0"/>
              </a:spcAft>
              <a:buClr>
                <a:srgbClr val="000000"/>
              </a:buClr>
              <a:buSzPts val="2880"/>
              <a:buNone/>
            </a:pPr>
            <a:r>
              <a:t/>
            </a:r>
            <a:endParaRPr/>
          </a:p>
          <a:p>
            <a:pPr indent="0" lvl="0" marL="0" rtl="0" algn="l">
              <a:lnSpc>
                <a:spcPct val="90000"/>
              </a:lnSpc>
              <a:spcBef>
                <a:spcPts val="600"/>
              </a:spcBef>
              <a:spcAft>
                <a:spcPts val="0"/>
              </a:spcAft>
              <a:buClr>
                <a:srgbClr val="000000"/>
              </a:buClr>
              <a:buSzPts val="2880"/>
              <a:buNone/>
            </a:pPr>
            <a:r>
              <a:rPr lang="en-US"/>
              <a:t>price_with_tax = price + price * federal_tax</a:t>
            </a:r>
            <a:endParaRPr/>
          </a:p>
        </p:txBody>
      </p:sp>
      <p:graphicFrame>
        <p:nvGraphicFramePr>
          <p:cNvPr id="349" name="Google Shape;349;p9"/>
          <p:cNvGraphicFramePr/>
          <p:nvPr/>
        </p:nvGraphicFramePr>
        <p:xfrm>
          <a:off x="6446837" y="3765586"/>
          <a:ext cx="3000000" cy="3000000"/>
        </p:xfrm>
        <a:graphic>
          <a:graphicData uri="http://schemas.openxmlformats.org/drawingml/2006/table">
            <a:tbl>
              <a:tblPr bandRow="1" firstRow="1">
                <a:noFill/>
                <a:tableStyleId>{DFAB0CFD-EDB7-4502-931C-F3FD7BDA3F4F}</a:tableStyleId>
              </a:tblPr>
              <a:tblGrid>
                <a:gridCol w="1524000"/>
                <a:gridCol w="2971800"/>
              </a:tblGrid>
              <a:tr h="370850">
                <a:tc>
                  <a:txBody>
                    <a:bodyPr/>
                    <a:lstStyle/>
                    <a:p>
                      <a:pPr indent="0" lvl="0" marL="0" marR="0" rtl="0" algn="l">
                        <a:spcBef>
                          <a:spcPts val="0"/>
                        </a:spcBef>
                        <a:spcAft>
                          <a:spcPts val="0"/>
                        </a:spcAft>
                        <a:buNone/>
                      </a:pPr>
                      <a:r>
                        <a:rPr lang="en-US" sz="1800"/>
                        <a:t>Index</a:t>
                      </a:r>
                      <a:endParaRPr/>
                    </a:p>
                  </a:txBody>
                  <a:tcPr marT="45725" marB="45725" marR="91450" marL="91450"/>
                </a:tc>
                <a:tc>
                  <a:txBody>
                    <a:bodyPr/>
                    <a:lstStyle/>
                    <a:p>
                      <a:pPr indent="0" lvl="0" marL="0" marR="0" rtl="0" algn="l">
                        <a:spcBef>
                          <a:spcPts val="0"/>
                        </a:spcBef>
                        <a:spcAft>
                          <a:spcPts val="0"/>
                        </a:spcAft>
                        <a:buNone/>
                      </a:pPr>
                      <a:r>
                        <a:rPr lang="en-US" sz="1800"/>
                        <a:t>module name</a:t>
                      </a:r>
                      <a:endParaRPr/>
                    </a:p>
                  </a:txBody>
                  <a:tcPr marT="45725" marB="45725" marR="91450" marL="91450"/>
                </a:tc>
              </a:tr>
              <a:tr h="370850">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Data Science Concepts</a:t>
                      </a:r>
                      <a:endParaRPr/>
                    </a:p>
                  </a:txBody>
                  <a:tcPr marT="45725" marB="45725" marR="91450" marL="91450"/>
                </a:tc>
              </a:tr>
              <a:tr h="370850">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Preparing your data</a:t>
                      </a:r>
                      <a:endParaRPr/>
                    </a:p>
                  </a:txBody>
                  <a:tcPr marT="45725" marB="45725" marR="91450" marL="91450"/>
                </a:tc>
              </a:tr>
              <a:tr h="370850">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Selecting features</a:t>
                      </a:r>
                      <a:endParaRPr/>
                    </a:p>
                  </a:txBody>
                  <a:tcPr marT="45725" marB="45725" marR="91450" marL="91450"/>
                </a:tc>
              </a:tr>
              <a:tr h="370850">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Splitting your data</a:t>
                      </a:r>
                      <a:endParaRPr/>
                    </a:p>
                  </a:txBody>
                  <a:tcPr marT="45725" marB="45725" marR="91450" marL="91450"/>
                </a:tc>
              </a:tr>
              <a:tr h="370850">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Selecting an algorithm</a:t>
                      </a:r>
                      <a:endParaRPr/>
                    </a:p>
                  </a:txBody>
                  <a:tcPr marT="45725" marB="45725" marR="91450" marL="91450"/>
                </a:tc>
              </a:tr>
              <a:tr h="370850">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Training your model</a:t>
                      </a:r>
                      <a:endParaRPr/>
                    </a:p>
                  </a:txBody>
                  <a:tcPr marT="45725" marB="45725" marR="91450" marL="91450"/>
                </a:tc>
              </a:tr>
            </a:tbl>
          </a:graphicData>
        </a:graphic>
      </p:graphicFrame>
      <p:sp>
        <p:nvSpPr>
          <p:cNvPr id="350" name="Google Shape;350;p9"/>
          <p:cNvSpPr/>
          <p:nvPr/>
        </p:nvSpPr>
        <p:spPr>
          <a:xfrm>
            <a:off x="5444359" y="4925213"/>
            <a:ext cx="912898" cy="298427"/>
          </a:xfrm>
          <a:prstGeom prst="rightArrow">
            <a:avLst>
              <a:gd fmla="val 50000" name="adj1"/>
              <a:gd fmla="val 50000" name="adj2"/>
            </a:avLst>
          </a:prstGeom>
          <a:solidFill>
            <a:srgbClr val="FF0000"/>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b="0" i="0" sz="2400" u="none" cap="none" strike="noStrike">
              <a:solidFill>
                <a:srgbClr val="FFFFFF"/>
              </a:solidFill>
              <a:latin typeface="Quattrocento Sans"/>
              <a:ea typeface="Quattrocento Sans"/>
              <a:cs typeface="Quattrocento Sans"/>
              <a:sym typeface="Quattrocento Sans"/>
            </a:endParaRPr>
          </a:p>
        </p:txBody>
      </p:sp>
      <p:sp>
        <p:nvSpPr>
          <p:cNvPr id="351" name="Google Shape;351;p9"/>
          <p:cNvSpPr txBox="1"/>
          <p:nvPr/>
        </p:nvSpPr>
        <p:spPr>
          <a:xfrm>
            <a:off x="414291" y="3697254"/>
            <a:ext cx="11704320" cy="1668149"/>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2880"/>
              <a:buFont typeface="Arial"/>
              <a:buNone/>
            </a:pPr>
            <a:r>
              <a:t/>
            </a:r>
            <a:endParaRPr b="0" i="0" sz="3200" u="none" cap="none" strike="noStrike">
              <a:solidFill>
                <a:srgbClr val="000000"/>
              </a:solidFill>
              <a:latin typeface="Consolas"/>
              <a:ea typeface="Consolas"/>
              <a:cs typeface="Consolas"/>
              <a:sym typeface="Consolas"/>
            </a:endParaRPr>
          </a:p>
          <a:p>
            <a:pPr indent="0" lvl="0" marL="0" marR="0" rtl="0" algn="l">
              <a:lnSpc>
                <a:spcPct val="90000"/>
              </a:lnSpc>
              <a:spcBef>
                <a:spcPts val="600"/>
              </a:spcBef>
              <a:spcAft>
                <a:spcPts val="0"/>
              </a:spcAft>
              <a:buClr>
                <a:srgbClr val="000000"/>
              </a:buClr>
              <a:buSzPts val="2880"/>
              <a:buFont typeface="Arial"/>
              <a:buNone/>
            </a:pPr>
            <a:r>
              <a:t/>
            </a:r>
            <a:endParaRPr b="0" i="0" sz="3200" u="none" cap="none" strike="noStrike">
              <a:solidFill>
                <a:srgbClr val="000000"/>
              </a:solidFill>
              <a:latin typeface="Consolas"/>
              <a:ea typeface="Consolas"/>
              <a:cs typeface="Consolas"/>
              <a:sym typeface="Consolas"/>
            </a:endParaRPr>
          </a:p>
          <a:p>
            <a:pPr indent="0" lvl="0" marL="0" marR="0" rtl="0" algn="l">
              <a:lnSpc>
                <a:spcPct val="90000"/>
              </a:lnSpc>
              <a:spcBef>
                <a:spcPts val="600"/>
              </a:spcBef>
              <a:spcAft>
                <a:spcPts val="0"/>
              </a:spcAft>
              <a:buClr>
                <a:srgbClr val="000000"/>
              </a:buClr>
              <a:buSzPts val="2880"/>
              <a:buFont typeface="Arial"/>
              <a:buNone/>
            </a:pPr>
            <a:r>
              <a:rPr b="0" i="0" lang="en-US" sz="3200" u="none" cap="none" strike="noStrike">
                <a:solidFill>
                  <a:srgbClr val="000000"/>
                </a:solidFill>
                <a:latin typeface="Consolas"/>
                <a:ea typeface="Consolas"/>
                <a:cs typeface="Consolas"/>
                <a:sym typeface="Consolas"/>
              </a:rPr>
              <a:t>module(current_module)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2015-06-04T21:40:17Z</dcterms:created>
  <dc:creator>Microsoft Office User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