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994525" cx="12436475"/>
  <p:notesSz cx="6858000" cy="9144000"/>
  <p:embeddedFontLst>
    <p:embeddedFont>
      <p:font typeface="Quattrocento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3">
          <p15:clr>
            <a:srgbClr val="A4A3A4"/>
          </p15:clr>
        </p15:guide>
        <p15:guide id="2" pos="391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6" roundtripDataSignature="AMtx7miio+4Mpjxhlf/AQ/KRxFp5fXsS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203" orient="horz"/>
        <p:guide pos="391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QuattrocentoSans-bold.fntdata"/><Relationship Id="rId12" Type="http://schemas.openxmlformats.org/officeDocument/2006/relationships/font" Target="fonts/QuattrocentoSans-regular.fntdata"/><Relationship Id="rId15" Type="http://schemas.openxmlformats.org/officeDocument/2006/relationships/font" Target="fonts/QuattrocentoSans-boldItalic.fntdata"/><Relationship Id="rId14" Type="http://schemas.openxmlformats.org/officeDocument/2006/relationships/font" Target="fonts/QuattrocentoSans-italic.fntdata"/><Relationship Id="rId1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SzPts val="1400"/>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258" name="Google Shape;25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64" name="Google Shape;264;p2: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2: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10/17/2019 10:39 AM</a:t>
            </a:r>
            <a:endParaRPr/>
          </a:p>
        </p:txBody>
      </p:sp>
      <p:sp>
        <p:nvSpPr>
          <p:cNvPr id="266" name="Google Shape;266;p2: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67" name="Google Shape;267;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75" name="Google Shape;275;p3: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3: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10/17/2019 10:43 AM</a:t>
            </a:r>
            <a:endParaRPr/>
          </a:p>
        </p:txBody>
      </p:sp>
      <p:sp>
        <p:nvSpPr>
          <p:cNvPr id="277" name="Google Shape;277;p3: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78" name="Google Shape;278;p3: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86" name="Google Shape;286;p4: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4: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10/17/2019 10:55 AM</a:t>
            </a:r>
            <a:endParaRPr/>
          </a:p>
        </p:txBody>
      </p:sp>
      <p:sp>
        <p:nvSpPr>
          <p:cNvPr id="288" name="Google Shape;288;p4: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289" name="Google Shape;289;p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p:txBody>
      </p:sp>
      <p:sp>
        <p:nvSpPr>
          <p:cNvPr id="297" name="Google Shape;297;p5:notes"/>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5: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10/17/2019 11:56 AM</a:t>
            </a:r>
            <a:endParaRPr/>
          </a:p>
        </p:txBody>
      </p:sp>
      <p:sp>
        <p:nvSpPr>
          <p:cNvPr id="299" name="Google Shape;299;p5:notes"/>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p>
            <a:pPr indent="0" lvl="0" marL="571500"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300" name="Google Shape;300;p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340"/>
              </a:spcAft>
              <a:buNone/>
            </a:pPr>
            <a:r>
              <a:t/>
            </a:r>
            <a:endParaRPr/>
          </a:p>
        </p:txBody>
      </p:sp>
      <p:sp>
        <p:nvSpPr>
          <p:cNvPr id="307" name="Google Shape;3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bg>
      <p:bgPr>
        <a:solidFill>
          <a:srgbClr val="0072C6"/>
        </a:solidFill>
      </p:bgPr>
    </p:bg>
    <p:spTree>
      <p:nvGrpSpPr>
        <p:cNvPr id="51" name="Shape 51"/>
        <p:cNvGrpSpPr/>
        <p:nvPr/>
      </p:nvGrpSpPr>
      <p:grpSpPr>
        <a:xfrm>
          <a:off x="0" y="0"/>
          <a:ext cx="0" cy="0"/>
          <a:chOff x="0" y="0"/>
          <a:chExt cx="0" cy="0"/>
        </a:xfrm>
      </p:grpSpPr>
      <p:pic>
        <p:nvPicPr>
          <p:cNvPr id="52" name="Google Shape;52;p8"/>
          <p:cNvPicPr preferRelativeResize="0"/>
          <p:nvPr/>
        </p:nvPicPr>
        <p:blipFill rotWithShape="1">
          <a:blip r:embed="rId2">
            <a:alphaModFix/>
          </a:blip>
          <a:srcRect b="0" l="0" r="0" t="0"/>
          <a:stretch/>
        </p:blipFill>
        <p:spPr>
          <a:xfrm>
            <a:off x="350837" y="6143778"/>
            <a:ext cx="2283588" cy="373062"/>
          </a:xfrm>
          <a:prstGeom prst="rect">
            <a:avLst/>
          </a:prstGeom>
          <a:noFill/>
          <a:ln>
            <a:noFill/>
          </a:ln>
        </p:spPr>
      </p:pic>
      <p:sp>
        <p:nvSpPr>
          <p:cNvPr id="53" name="Google Shape;53;p8"/>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54" name="Google Shape;54;p8"/>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lt1"/>
              </a:buClr>
              <a:buSzPts val="2520"/>
              <a:buNone/>
              <a:defRPr sz="28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8"/>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6000"/>
              <a:buFont typeface="Quattrocento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6" name="Google Shape;56;p8"/>
          <p:cNvGrpSpPr/>
          <p:nvPr/>
        </p:nvGrpSpPr>
        <p:grpSpPr>
          <a:xfrm>
            <a:off x="9258067" y="1695132"/>
            <a:ext cx="2805578" cy="3604260"/>
            <a:chOff x="4173933" y="1990739"/>
            <a:chExt cx="2457160" cy="3156656"/>
          </a:xfrm>
        </p:grpSpPr>
        <p:sp>
          <p:nvSpPr>
            <p:cNvPr id="57" name="Google Shape;57;p8"/>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8" name="Google Shape;58;p8"/>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59" name="Google Shape;59;p8"/>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0" name="Google Shape;60;p8"/>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1" name="Google Shape;61;p8"/>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2" name="Google Shape;62;p8"/>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3" name="Google Shape;63;p8"/>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4" name="Google Shape;64;p8"/>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5" name="Google Shape;65;p8"/>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6" name="Google Shape;66;p8"/>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67" name="Google Shape;67;p8"/>
            <p:cNvGrpSpPr/>
            <p:nvPr/>
          </p:nvGrpSpPr>
          <p:grpSpPr>
            <a:xfrm>
              <a:off x="4696944" y="2059194"/>
              <a:ext cx="415996" cy="234364"/>
              <a:chOff x="3370263" y="896938"/>
              <a:chExt cx="450850" cy="254000"/>
            </a:xfrm>
          </p:grpSpPr>
          <p:sp>
            <p:nvSpPr>
              <p:cNvPr id="68" name="Google Shape;68;p8"/>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69" name="Google Shape;69;p8"/>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0" name="Google Shape;70;p8"/>
            <p:cNvGrpSpPr/>
            <p:nvPr/>
          </p:nvGrpSpPr>
          <p:grpSpPr>
            <a:xfrm>
              <a:off x="4173933" y="2731263"/>
              <a:ext cx="337455" cy="204957"/>
              <a:chOff x="4722813" y="836613"/>
              <a:chExt cx="517525" cy="314325"/>
            </a:xfrm>
          </p:grpSpPr>
          <p:sp>
            <p:nvSpPr>
              <p:cNvPr id="71" name="Google Shape;71;p8"/>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2" name="Google Shape;72;p8"/>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3" name="Google Shape;73;p8"/>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74" name="Google Shape;74;p8"/>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5" name="Google Shape;75;p8"/>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76" name="Google Shape;76;p8"/>
            <p:cNvGrpSpPr/>
            <p:nvPr/>
          </p:nvGrpSpPr>
          <p:grpSpPr>
            <a:xfrm>
              <a:off x="5817717" y="1990739"/>
              <a:ext cx="256972" cy="381312"/>
              <a:chOff x="8785977" y="2372203"/>
              <a:chExt cx="482479" cy="715935"/>
            </a:xfrm>
          </p:grpSpPr>
          <p:sp>
            <p:nvSpPr>
              <p:cNvPr id="77" name="Google Shape;77;p8"/>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78" name="Google Shape;78;p8"/>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79" name="Google Shape;79;p8"/>
            <p:cNvGrpSpPr/>
            <p:nvPr/>
          </p:nvGrpSpPr>
          <p:grpSpPr>
            <a:xfrm>
              <a:off x="5989763" y="3481970"/>
              <a:ext cx="359056" cy="244464"/>
              <a:chOff x="7554913" y="3697288"/>
              <a:chExt cx="596900" cy="406400"/>
            </a:xfrm>
          </p:grpSpPr>
          <p:sp>
            <p:nvSpPr>
              <p:cNvPr id="80" name="Google Shape;80;p8"/>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1" name="Google Shape;81;p8"/>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2" name="Google Shape;82;p8"/>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3" name="Google Shape;83;p8"/>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4" name="Google Shape;84;p8"/>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85" name="Google Shape;85;p8"/>
            <p:cNvGrpSpPr/>
            <p:nvPr/>
          </p:nvGrpSpPr>
          <p:grpSpPr>
            <a:xfrm>
              <a:off x="4576010" y="2578029"/>
              <a:ext cx="1719157" cy="1164284"/>
              <a:chOff x="8933043" y="3080582"/>
              <a:chExt cx="1940444" cy="1314148"/>
            </a:xfrm>
          </p:grpSpPr>
          <p:sp>
            <p:nvSpPr>
              <p:cNvPr id="86" name="Google Shape;86;p8"/>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7" name="Google Shape;87;p8"/>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8" name="Google Shape;88;p8"/>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89" name="Google Shape;89;p8"/>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0" name="Google Shape;90;p8"/>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1" name="Google Shape;91;p8"/>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2" name="Google Shape;92;p8"/>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3" name="Google Shape;93;p8"/>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4" name="Google Shape;94;p8"/>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5" name="Google Shape;95;p8"/>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96" name="Google Shape;96;p8"/>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non-bulleted">
  <p:cSld name="Two column non-bulleted">
    <p:spTree>
      <p:nvGrpSpPr>
        <p:cNvPr id="206" name="Shape 206"/>
        <p:cNvGrpSpPr/>
        <p:nvPr/>
      </p:nvGrpSpPr>
      <p:grpSpPr>
        <a:xfrm>
          <a:off x="0" y="0"/>
          <a:ext cx="0" cy="0"/>
          <a:chOff x="0" y="0"/>
          <a:chExt cx="0" cy="0"/>
        </a:xfrm>
      </p:grpSpPr>
      <p:sp>
        <p:nvSpPr>
          <p:cNvPr id="207" name="Google Shape;207;p17"/>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17"/>
          <p:cNvSpPr txBox="1"/>
          <p:nvPr>
            <p:ph idx="1" type="body"/>
          </p:nvPr>
        </p:nvSpPr>
        <p:spPr>
          <a:xfrm>
            <a:off x="365759"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17"/>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1"/>
              </a:buClr>
              <a:buSzPts val="2520"/>
              <a:buFont typeface="Noto Sans Symbols"/>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None/>
              <a:defRPr sz="2000"/>
            </a:lvl2pPr>
            <a:lvl3pPr indent="-228600" lvl="2" marL="1371600" algn="l">
              <a:lnSpc>
                <a:spcPct val="90000"/>
              </a:lnSpc>
              <a:spcBef>
                <a:spcPts val="600"/>
              </a:spcBef>
              <a:spcAft>
                <a:spcPts val="0"/>
              </a:spcAft>
              <a:buClr>
                <a:schemeClr val="dk1"/>
              </a:buClr>
              <a:buSzPts val="1800"/>
              <a:buNone/>
              <a:defRPr sz="2000"/>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bulleted text">
  <p:cSld name="Two column bulleted text">
    <p:spTree>
      <p:nvGrpSpPr>
        <p:cNvPr id="210" name="Shape 210"/>
        <p:cNvGrpSpPr/>
        <p:nvPr/>
      </p:nvGrpSpPr>
      <p:grpSpPr>
        <a:xfrm>
          <a:off x="0" y="0"/>
          <a:ext cx="0" cy="0"/>
          <a:chOff x="0" y="0"/>
          <a:chExt cx="0" cy="0"/>
        </a:xfrm>
      </p:grpSpPr>
      <p:sp>
        <p:nvSpPr>
          <p:cNvPr id="211" name="Google Shape;211;p18"/>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8"/>
          <p:cNvSpPr txBox="1"/>
          <p:nvPr>
            <p:ph idx="1" type="body"/>
          </p:nvPr>
        </p:nvSpPr>
        <p:spPr>
          <a:xfrm>
            <a:off x="36576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18"/>
          <p:cNvSpPr txBox="1"/>
          <p:nvPr>
            <p:ph idx="2" type="body"/>
          </p:nvPr>
        </p:nvSpPr>
        <p:spPr>
          <a:xfrm>
            <a:off x="6400800" y="1371600"/>
            <a:ext cx="566928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chemeClr val="dk2"/>
              </a:buClr>
              <a:buSzPts val="2520"/>
              <a:buFont typeface="Arial"/>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14" name="Shape 214"/>
        <p:cNvGrpSpPr/>
        <p:nvPr/>
      </p:nvGrpSpPr>
      <p:grpSpPr>
        <a:xfrm>
          <a:off x="0" y="0"/>
          <a:ext cx="0" cy="0"/>
          <a:chOff x="0" y="0"/>
          <a:chExt cx="0" cy="0"/>
        </a:xfrm>
      </p:grpSpPr>
      <p:sp>
        <p:nvSpPr>
          <p:cNvPr id="215" name="Google Shape;215;p19"/>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p:cSld name="Title and subhead">
    <p:spTree>
      <p:nvGrpSpPr>
        <p:cNvPr id="216" name="Shape 216"/>
        <p:cNvGrpSpPr/>
        <p:nvPr/>
      </p:nvGrpSpPr>
      <p:grpSpPr>
        <a:xfrm>
          <a:off x="0" y="0"/>
          <a:ext cx="0" cy="0"/>
          <a:chOff x="0" y="0"/>
          <a:chExt cx="0" cy="0"/>
        </a:xfrm>
      </p:grpSpPr>
      <p:sp>
        <p:nvSpPr>
          <p:cNvPr id="217" name="Google Shape;217;p20"/>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20"/>
          <p:cNvSpPr txBox="1"/>
          <p:nvPr>
            <p:ph idx="1"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 with boxes">
  <p:cSld name="Title and subhead with boxes">
    <p:spTree>
      <p:nvGrpSpPr>
        <p:cNvPr id="219" name="Shape 219"/>
        <p:cNvGrpSpPr/>
        <p:nvPr/>
      </p:nvGrpSpPr>
      <p:grpSpPr>
        <a:xfrm>
          <a:off x="0" y="0"/>
          <a:ext cx="0" cy="0"/>
          <a:chOff x="0" y="0"/>
          <a:chExt cx="0" cy="0"/>
        </a:xfrm>
      </p:grpSpPr>
      <p:sp>
        <p:nvSpPr>
          <p:cNvPr id="220" name="Google Shape;220;p21"/>
          <p:cNvSpPr txBox="1"/>
          <p:nvPr>
            <p:ph idx="1" type="body"/>
          </p:nvPr>
        </p:nvSpPr>
        <p:spPr>
          <a:xfrm>
            <a:off x="4663440" y="2560320"/>
            <a:ext cx="2103120" cy="2103120"/>
          </a:xfrm>
          <a:prstGeom prst="rect">
            <a:avLst/>
          </a:prstGeom>
          <a:solidFill>
            <a:schemeClr val="accent4"/>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1" name="Google Shape;221;p21"/>
          <p:cNvSpPr txBox="1"/>
          <p:nvPr>
            <p:ph idx="2" type="body"/>
          </p:nvPr>
        </p:nvSpPr>
        <p:spPr>
          <a:xfrm>
            <a:off x="2560320" y="2560320"/>
            <a:ext cx="2103120" cy="2103120"/>
          </a:xfrm>
          <a:prstGeom prst="rect">
            <a:avLst/>
          </a:prstGeom>
          <a:solidFill>
            <a:schemeClr val="accent3"/>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2" name="Google Shape;222;p21"/>
          <p:cNvSpPr txBox="1"/>
          <p:nvPr>
            <p:ph idx="3" type="body"/>
          </p:nvPr>
        </p:nvSpPr>
        <p:spPr>
          <a:xfrm>
            <a:off x="457200" y="2560320"/>
            <a:ext cx="2103120" cy="2103120"/>
          </a:xfrm>
          <a:prstGeom prst="rect">
            <a:avLst/>
          </a:prstGeom>
          <a:solidFill>
            <a:schemeClr val="accent1"/>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3" name="Google Shape;223;p21"/>
          <p:cNvSpPr txBox="1"/>
          <p:nvPr>
            <p:ph type="title"/>
          </p:nvPr>
        </p:nvSpPr>
        <p:spPr>
          <a:xfrm>
            <a:off x="365760" y="365760"/>
            <a:ext cx="11704320" cy="82296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1"/>
          <p:cNvSpPr txBox="1"/>
          <p:nvPr>
            <p:ph idx="4" type="body"/>
          </p:nvPr>
        </p:nvSpPr>
        <p:spPr>
          <a:xfrm>
            <a:off x="365760" y="1188720"/>
            <a:ext cx="11704320" cy="82296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60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21"/>
          <p:cNvSpPr txBox="1"/>
          <p:nvPr>
            <p:ph idx="5" type="body"/>
          </p:nvPr>
        </p:nvSpPr>
        <p:spPr>
          <a:xfrm>
            <a:off x="6766560" y="2560320"/>
            <a:ext cx="2103120" cy="2103120"/>
          </a:xfrm>
          <a:prstGeom prst="rect">
            <a:avLst/>
          </a:prstGeom>
          <a:solidFill>
            <a:schemeClr val="accent5"/>
          </a:solidFill>
          <a:ln>
            <a:noFill/>
          </a:ln>
        </p:spPr>
        <p:txBody>
          <a:bodyPr anchorCtr="0" anchor="ctr" bIns="91425" lIns="365750" spcFirstLastPara="1" rIns="365750" wrap="square" tIns="91425">
            <a:noAutofit/>
          </a:bodyPr>
          <a:lstStyle>
            <a:lvl1pPr indent="-228600" lvl="0" marL="457200" algn="ctr">
              <a:lnSpc>
                <a:spcPct val="100000"/>
              </a:lnSpc>
              <a:spcBef>
                <a:spcPts val="600"/>
              </a:spcBef>
              <a:spcAft>
                <a:spcPts val="0"/>
              </a:spcAft>
              <a:buClr>
                <a:schemeClr val="lt1"/>
              </a:buClr>
              <a:buSzPts val="1800"/>
              <a:buNone/>
              <a:defRPr>
                <a:solidFill>
                  <a:schemeClr val="lt1"/>
                </a:solidFill>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26" name="Google Shape;226;p21"/>
          <p:cNvPicPr preferRelativeResize="0"/>
          <p:nvPr/>
        </p:nvPicPr>
        <p:blipFill rotWithShape="1">
          <a:blip r:embed="rId2">
            <a:alphaModFix/>
          </a:blip>
          <a:srcRect b="0" l="0" r="0" t="0"/>
          <a:stretch/>
        </p:blipFill>
        <p:spPr>
          <a:xfrm>
            <a:off x="3160803" y="5051425"/>
            <a:ext cx="8928100" cy="1943100"/>
          </a:xfrm>
          <a:prstGeom prst="rect">
            <a:avLst/>
          </a:prstGeom>
          <a:noFill/>
          <a:ln>
            <a:noFill/>
          </a:ln>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p:cSld name="Photo layout">
    <p:spTree>
      <p:nvGrpSpPr>
        <p:cNvPr id="227" name="Shape 227"/>
        <p:cNvGrpSpPr/>
        <p:nvPr/>
      </p:nvGrpSpPr>
      <p:grpSpPr>
        <a:xfrm>
          <a:off x="0" y="0"/>
          <a:ext cx="0" cy="0"/>
          <a:chOff x="0" y="0"/>
          <a:chExt cx="0" cy="0"/>
        </a:xfrm>
      </p:grpSpPr>
      <p:sp>
        <p:nvSpPr>
          <p:cNvPr id="228" name="Google Shape;228;p22"/>
          <p:cNvSpPr txBox="1"/>
          <p:nvPr>
            <p:ph type="title"/>
          </p:nvPr>
        </p:nvSpPr>
        <p:spPr>
          <a:xfrm>
            <a:off x="36576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2"/>
          <p:cNvSpPr/>
          <p:nvPr>
            <p:ph idx="2" type="pic"/>
          </p:nvPr>
        </p:nvSpPr>
        <p:spPr>
          <a:xfrm>
            <a:off x="621792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0" name="Google Shape;230;p22"/>
          <p:cNvSpPr txBox="1"/>
          <p:nvPr>
            <p:ph idx="1" type="body"/>
          </p:nvPr>
        </p:nvSpPr>
        <p:spPr>
          <a:xfrm>
            <a:off x="365759"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layout Alternate">
  <p:cSld name="Photo layout Alternate">
    <p:spTree>
      <p:nvGrpSpPr>
        <p:cNvPr id="231" name="Shape 231"/>
        <p:cNvGrpSpPr/>
        <p:nvPr/>
      </p:nvGrpSpPr>
      <p:grpSpPr>
        <a:xfrm>
          <a:off x="0" y="0"/>
          <a:ext cx="0" cy="0"/>
          <a:chOff x="0" y="0"/>
          <a:chExt cx="0" cy="0"/>
        </a:xfrm>
      </p:grpSpPr>
      <p:sp>
        <p:nvSpPr>
          <p:cNvPr id="232" name="Google Shape;232;p23"/>
          <p:cNvSpPr txBox="1"/>
          <p:nvPr>
            <p:ph type="title"/>
          </p:nvPr>
        </p:nvSpPr>
        <p:spPr>
          <a:xfrm>
            <a:off x="6583680" y="365760"/>
            <a:ext cx="5486400" cy="15544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23"/>
          <p:cNvSpPr/>
          <p:nvPr>
            <p:ph idx="2" type="pic"/>
          </p:nvPr>
        </p:nvSpPr>
        <p:spPr>
          <a:xfrm>
            <a:off x="0" y="0"/>
            <a:ext cx="6217920" cy="699516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234" name="Google Shape;234;p23"/>
          <p:cNvSpPr txBox="1"/>
          <p:nvPr>
            <p:ph idx="1" type="body"/>
          </p:nvPr>
        </p:nvSpPr>
        <p:spPr>
          <a:xfrm>
            <a:off x="6583680" y="2103120"/>
            <a:ext cx="5486400" cy="1815882"/>
          </a:xfrm>
          <a:prstGeom prst="rect">
            <a:avLst/>
          </a:prstGeom>
          <a:noFill/>
          <a:ln>
            <a:noFill/>
          </a:ln>
        </p:spPr>
        <p:txBody>
          <a:bodyPr anchorCtr="0" anchor="t" bIns="91425" lIns="91425" spcFirstLastPara="1" rIns="91425" wrap="square" tIns="91425">
            <a:spAutoFit/>
          </a:bodyPr>
          <a:lstStyle>
            <a:lvl1pPr indent="-331470" lvl="0" marL="457200" algn="l">
              <a:lnSpc>
                <a:spcPct val="90000"/>
              </a:lnSpc>
              <a:spcBef>
                <a:spcPts val="600"/>
              </a:spcBef>
              <a:spcAft>
                <a:spcPts val="0"/>
              </a:spcAft>
              <a:buClr>
                <a:schemeClr val="dk1"/>
              </a:buClr>
              <a:buSzPts val="1620"/>
              <a:buChar char="•"/>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A">
  <p:cSld name="Text and illustration A">
    <p:spTree>
      <p:nvGrpSpPr>
        <p:cNvPr id="235" name="Shape 235"/>
        <p:cNvGrpSpPr/>
        <p:nvPr/>
      </p:nvGrpSpPr>
      <p:grpSpPr>
        <a:xfrm>
          <a:off x="0" y="0"/>
          <a:ext cx="0" cy="0"/>
          <a:chOff x="0" y="0"/>
          <a:chExt cx="0" cy="0"/>
        </a:xfrm>
      </p:grpSpPr>
      <p:pic>
        <p:nvPicPr>
          <p:cNvPr id="236" name="Google Shape;236;p24"/>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37" name="Google Shape;237;p24"/>
          <p:cNvSpPr txBox="1"/>
          <p:nvPr>
            <p:ph type="title"/>
          </p:nvPr>
        </p:nvSpPr>
        <p:spPr>
          <a:xfrm>
            <a:off x="365760" y="731520"/>
            <a:ext cx="7772400" cy="615553"/>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38" name="Google Shape;238;p24"/>
          <p:cNvPicPr preferRelativeResize="0"/>
          <p:nvPr/>
        </p:nvPicPr>
        <p:blipFill rotWithShape="1">
          <a:blip r:embed="rId3">
            <a:alphaModFix/>
          </a:blip>
          <a:srcRect b="0" l="0" r="0" t="0"/>
          <a:stretch/>
        </p:blipFill>
        <p:spPr>
          <a:xfrm>
            <a:off x="4493069" y="3497580"/>
            <a:ext cx="7346006" cy="3505200"/>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llustration B">
  <p:cSld name="Text and illustration B">
    <p:spTree>
      <p:nvGrpSpPr>
        <p:cNvPr id="239" name="Shape 239"/>
        <p:cNvGrpSpPr/>
        <p:nvPr/>
      </p:nvGrpSpPr>
      <p:grpSpPr>
        <a:xfrm>
          <a:off x="0" y="0"/>
          <a:ext cx="0" cy="0"/>
          <a:chOff x="0" y="0"/>
          <a:chExt cx="0" cy="0"/>
        </a:xfrm>
      </p:grpSpPr>
      <p:pic>
        <p:nvPicPr>
          <p:cNvPr id="240" name="Google Shape;240;p25"/>
          <p:cNvPicPr preferRelativeResize="0"/>
          <p:nvPr/>
        </p:nvPicPr>
        <p:blipFill rotWithShape="1">
          <a:blip r:embed="rId2">
            <a:alphaModFix/>
          </a:blip>
          <a:srcRect b="0" l="0" r="0" t="0"/>
          <a:stretch/>
        </p:blipFill>
        <p:spPr>
          <a:xfrm>
            <a:off x="0" y="0"/>
            <a:ext cx="12435840" cy="6995160"/>
          </a:xfrm>
          <a:prstGeom prst="rect">
            <a:avLst/>
          </a:prstGeom>
          <a:noFill/>
          <a:ln>
            <a:noFill/>
          </a:ln>
        </p:spPr>
      </p:pic>
      <p:sp>
        <p:nvSpPr>
          <p:cNvPr id="241" name="Google Shape;241;p25"/>
          <p:cNvSpPr txBox="1"/>
          <p:nvPr>
            <p:ph type="title"/>
          </p:nvPr>
        </p:nvSpPr>
        <p:spPr>
          <a:xfrm>
            <a:off x="4297680" y="731520"/>
            <a:ext cx="7772400" cy="615553"/>
          </a:xfrm>
          <a:prstGeom prst="rect">
            <a:avLst/>
          </a:prstGeom>
          <a:noFill/>
          <a:ln>
            <a:noFill/>
          </a:ln>
        </p:spPr>
        <p:txBody>
          <a:bodyPr anchorCtr="0" anchor="t" bIns="91425" lIns="91425" spcFirstLastPara="1" rIns="91425" wrap="square" tIns="91425">
            <a:spAutoFit/>
          </a:bodyPr>
          <a:lstStyle>
            <a:lvl1pPr lvl="0" algn="r">
              <a:lnSpc>
                <a:spcPct val="100000"/>
              </a:lnSpc>
              <a:spcBef>
                <a:spcPts val="0"/>
              </a:spcBef>
              <a:spcAft>
                <a:spcPts val="0"/>
              </a:spcAft>
              <a:buClr>
                <a:srgbClr val="282828"/>
              </a:buClr>
              <a:buSzPts val="2800"/>
              <a:buFont typeface="Quattrocento Sans"/>
              <a:buNone/>
              <a:defRPr sz="2800">
                <a:solidFill>
                  <a:srgbClr val="282828"/>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2" name="Google Shape;242;p25"/>
          <p:cNvPicPr preferRelativeResize="0"/>
          <p:nvPr/>
        </p:nvPicPr>
        <p:blipFill rotWithShape="1">
          <a:blip r:embed="rId3">
            <a:alphaModFix/>
          </a:blip>
          <a:srcRect b="0" l="0" r="0" t="0"/>
          <a:stretch/>
        </p:blipFill>
        <p:spPr>
          <a:xfrm>
            <a:off x="655637" y="3268662"/>
            <a:ext cx="7463692" cy="3048000"/>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ccent color 1">
  <p:cSld name="Section title accent color 1">
    <p:bg>
      <p:bgPr>
        <a:solidFill>
          <a:srgbClr val="0072C6"/>
        </a:solidFill>
      </p:bgPr>
    </p:bg>
    <p:spTree>
      <p:nvGrpSpPr>
        <p:cNvPr id="243" name="Shape 243"/>
        <p:cNvGrpSpPr/>
        <p:nvPr/>
      </p:nvGrpSpPr>
      <p:grpSpPr>
        <a:xfrm>
          <a:off x="0" y="0"/>
          <a:ext cx="0" cy="0"/>
          <a:chOff x="0" y="0"/>
          <a:chExt cx="0" cy="0"/>
        </a:xfrm>
      </p:grpSpPr>
      <p:sp>
        <p:nvSpPr>
          <p:cNvPr id="244" name="Google Shape;244;p26"/>
          <p:cNvSpPr txBox="1"/>
          <p:nvPr>
            <p:ph type="title"/>
          </p:nvPr>
        </p:nvSpPr>
        <p:spPr>
          <a:xfrm>
            <a:off x="365760" y="1097280"/>
            <a:ext cx="7315200"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veloper code layout">
  <p:cSld name="Developer code layout">
    <p:spTree>
      <p:nvGrpSpPr>
        <p:cNvPr id="97" name="Shape 97"/>
        <p:cNvGrpSpPr/>
        <p:nvPr/>
      </p:nvGrpSpPr>
      <p:grpSpPr>
        <a:xfrm>
          <a:off x="0" y="0"/>
          <a:ext cx="0" cy="0"/>
          <a:chOff x="0" y="0"/>
          <a:chExt cx="0" cy="0"/>
        </a:xfrm>
      </p:grpSpPr>
      <p:sp>
        <p:nvSpPr>
          <p:cNvPr id="98" name="Google Shape;98;p9"/>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9"/>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0000"/>
              </a:buClr>
              <a:buSzPts val="2880"/>
              <a:buNone/>
              <a:defRPr sz="3200">
                <a:solidFill>
                  <a:srgbClr val="000000"/>
                </a:solidFill>
                <a:latin typeface="Consolas"/>
                <a:ea typeface="Consolas"/>
                <a:cs typeface="Consolas"/>
                <a:sym typeface="Consolas"/>
              </a:defRPr>
            </a:lvl1pPr>
            <a:lvl2pPr indent="-228600" lvl="1" marL="9144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2pPr>
            <a:lvl3pPr indent="-228600" lvl="2" marL="13716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3pPr>
            <a:lvl4pPr indent="-228600" lvl="3" marL="18288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4pPr>
            <a:lvl5pPr indent="-228600" lvl="4" marL="2286000" algn="l">
              <a:lnSpc>
                <a:spcPct val="90000"/>
              </a:lnSpc>
              <a:spcBef>
                <a:spcPts val="600"/>
              </a:spcBef>
              <a:spcAft>
                <a:spcPts val="0"/>
              </a:spcAft>
              <a:buClr>
                <a:srgbClr val="000000"/>
              </a:buClr>
              <a:buSzPts val="1800"/>
              <a:buNone/>
              <a:defRPr>
                <a:solidFill>
                  <a:srgbClr val="000000"/>
                </a:solidFill>
                <a:latin typeface="Consolas"/>
                <a:ea typeface="Consolas"/>
                <a:cs typeface="Consolas"/>
                <a:sym typeface="Consola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mo slide">
  <p:cSld name="Demo slide">
    <p:bg>
      <p:bgPr>
        <a:solidFill>
          <a:srgbClr val="002050"/>
        </a:solidFill>
      </p:bgPr>
    </p:bg>
    <p:spTree>
      <p:nvGrpSpPr>
        <p:cNvPr id="245" name="Shape 245"/>
        <p:cNvGrpSpPr/>
        <p:nvPr/>
      </p:nvGrpSpPr>
      <p:grpSpPr>
        <a:xfrm>
          <a:off x="0" y="0"/>
          <a:ext cx="0" cy="0"/>
          <a:chOff x="0" y="0"/>
          <a:chExt cx="0" cy="0"/>
        </a:xfrm>
      </p:grpSpPr>
      <p:sp>
        <p:nvSpPr>
          <p:cNvPr id="246" name="Google Shape;246;p27"/>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27"/>
          <p:cNvSpPr txBox="1"/>
          <p:nvPr>
            <p:ph idx="1" type="body"/>
          </p:nvPr>
        </p:nvSpPr>
        <p:spPr>
          <a:xfrm>
            <a:off x="274638" y="3954463"/>
            <a:ext cx="10058401" cy="794064"/>
          </a:xfrm>
          <a:prstGeom prst="rect">
            <a:avLst/>
          </a:prstGeom>
          <a:noFill/>
          <a:ln>
            <a:noFill/>
          </a:ln>
        </p:spPr>
        <p:txBody>
          <a:bodyPr anchorCtr="0" anchor="t" bIns="146300" lIns="182875" spcFirstLastPara="1" rIns="182875" wrap="square" tIns="146300">
            <a:spAutoFit/>
          </a:bodyPr>
          <a:lstStyle>
            <a:lvl1pPr indent="-228600" lvl="0" marL="457200" algn="l">
              <a:lnSpc>
                <a:spcPct val="90000"/>
              </a:lnSpc>
              <a:spcBef>
                <a:spcPts val="0"/>
              </a:spcBef>
              <a:spcAft>
                <a:spcPts val="0"/>
              </a:spcAft>
              <a:buClr>
                <a:schemeClr val="lt1"/>
              </a:buClr>
              <a:buSzPts val="3240"/>
              <a:buNone/>
              <a:defRPr sz="3600">
                <a:solidFill>
                  <a:schemeClr val="lt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slide">
  <p:cSld name="Video slide">
    <p:bg>
      <p:bgPr>
        <a:solidFill>
          <a:srgbClr val="282828"/>
        </a:solidFill>
      </p:bgPr>
    </p:bg>
    <p:spTree>
      <p:nvGrpSpPr>
        <p:cNvPr id="248" name="Shape 248"/>
        <p:cNvGrpSpPr/>
        <p:nvPr/>
      </p:nvGrpSpPr>
      <p:grpSpPr>
        <a:xfrm>
          <a:off x="0" y="0"/>
          <a:ext cx="0" cy="0"/>
          <a:chOff x="0" y="0"/>
          <a:chExt cx="0" cy="0"/>
        </a:xfrm>
      </p:grpSpPr>
      <p:sp>
        <p:nvSpPr>
          <p:cNvPr id="249" name="Google Shape;249;p28"/>
          <p:cNvSpPr txBox="1"/>
          <p:nvPr>
            <p:ph type="title"/>
          </p:nvPr>
        </p:nvSpPr>
        <p:spPr>
          <a:xfrm>
            <a:off x="274639" y="1209973"/>
            <a:ext cx="10056812" cy="1181862"/>
          </a:xfrm>
          <a:prstGeom prst="rect">
            <a:avLst/>
          </a:prstGeom>
          <a:noFill/>
          <a:ln>
            <a:noFill/>
          </a:ln>
        </p:spPr>
        <p:txBody>
          <a:bodyPr anchorCtr="0" anchor="t" bIns="91425" lIns="91425" spcFirstLastPara="1" rIns="91425" wrap="square" tIns="91425">
            <a:spAutoFit/>
          </a:bodyPr>
          <a:lstStyle>
            <a:lvl1pPr lvl="0" algn="l">
              <a:lnSpc>
                <a:spcPct val="90000"/>
              </a:lnSpc>
              <a:spcBef>
                <a:spcPts val="0"/>
              </a:spcBef>
              <a:spcAft>
                <a:spcPts val="0"/>
              </a:spcAft>
              <a:buClr>
                <a:schemeClr val="lt1"/>
              </a:buClr>
              <a:buSzPts val="7200"/>
              <a:buFont typeface="Quattrocento Sans"/>
              <a:buNone/>
              <a:defRPr b="0" sz="720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50" name="Shape 250"/>
        <p:cNvGrpSpPr/>
        <p:nvPr/>
      </p:nvGrpSpPr>
      <p:grpSpPr>
        <a:xfrm>
          <a:off x="0" y="0"/>
          <a:ext cx="0" cy="0"/>
          <a:chOff x="0" y="0"/>
          <a:chExt cx="0" cy="0"/>
        </a:xfrm>
      </p:grpSpPr>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accent color 1">
  <p:cSld name="Blank accent color 1">
    <p:bg>
      <p:bgPr>
        <a:solidFill>
          <a:srgbClr val="0072C6"/>
        </a:solidFill>
      </p:bgPr>
    </p:bg>
    <p:spTree>
      <p:nvGrpSpPr>
        <p:cNvPr id="251" name="Shape 251"/>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ck notes slide layout">
  <p:cSld name="Black notes slide layout">
    <p:bg>
      <p:bgPr>
        <a:solidFill>
          <a:srgbClr val="000000"/>
        </a:solidFill>
      </p:bgPr>
    </p:bg>
    <p:spTree>
      <p:nvGrpSpPr>
        <p:cNvPr id="252" name="Shape 252"/>
        <p:cNvGrpSpPr/>
        <p:nvPr/>
      </p:nvGrpSpPr>
      <p:grpSpPr>
        <a:xfrm>
          <a:off x="0" y="0"/>
          <a:ext cx="0" cy="0"/>
          <a:chOff x="0" y="0"/>
          <a:chExt cx="0" cy="0"/>
        </a:xfrm>
      </p:grpSpPr>
      <p:sp>
        <p:nvSpPr>
          <p:cNvPr id="253" name="Google Shape;253;p31"/>
          <p:cNvSpPr txBox="1"/>
          <p:nvPr>
            <p:ph idx="1" type="body"/>
          </p:nvPr>
        </p:nvSpPr>
        <p:spPr>
          <a:xfrm>
            <a:off x="365760" y="137160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2pPr>
            <a:lvl3pPr indent="-342900" lvl="2" marL="13716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3pPr>
            <a:lvl4pPr indent="-342900" lvl="3" marL="18288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4pPr>
            <a:lvl5pPr indent="-342900" lvl="4" marL="2286000" algn="l">
              <a:lnSpc>
                <a:spcPct val="90000"/>
              </a:lnSpc>
              <a:spcBef>
                <a:spcPts val="600"/>
              </a:spcBef>
              <a:spcAft>
                <a:spcPts val="0"/>
              </a:spcAft>
              <a:buClr>
                <a:schemeClr val="lt1"/>
              </a:buClr>
              <a:buSzPts val="1800"/>
              <a:buFont typeface="Arial"/>
              <a:buChar char="•"/>
              <a:defRPr sz="2000">
                <a:solidFill>
                  <a:schemeClr val="lt1"/>
                </a:solidFill>
                <a:latin typeface="Quattrocento Sans"/>
                <a:ea typeface="Quattrocento Sans"/>
                <a:cs typeface="Quattrocento Sans"/>
                <a:sym typeface="Quattrocento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4" name="Google Shape;254;p31"/>
          <p:cNvSpPr txBox="1"/>
          <p:nvPr>
            <p:ph idx="2" type="body"/>
          </p:nvPr>
        </p:nvSpPr>
        <p:spPr>
          <a:xfrm>
            <a:off x="1" y="6263640"/>
            <a:ext cx="12436476" cy="731520"/>
          </a:xfrm>
          <a:prstGeom prst="rect">
            <a:avLst/>
          </a:prstGeom>
          <a:solidFill>
            <a:srgbClr val="FFFF99"/>
          </a:solidFill>
          <a:ln>
            <a:noFill/>
          </a:ln>
        </p:spPr>
        <p:txBody>
          <a:bodyPr anchorCtr="0" anchor="ctr" bIns="91425" lIns="365750" spcFirstLastPara="1" rIns="365750" wrap="square" tIns="91425">
            <a:noAutofit/>
          </a:bodyPr>
          <a:lstStyle>
            <a:lvl1pPr indent="-228600" lvl="0" marL="457200" algn="r">
              <a:lnSpc>
                <a:spcPct val="90000"/>
              </a:lnSpc>
              <a:spcBef>
                <a:spcPts val="600"/>
              </a:spcBef>
              <a:spcAft>
                <a:spcPts val="0"/>
              </a:spcAft>
              <a:buClr>
                <a:srgbClr val="000000"/>
              </a:buClr>
              <a:buSzPts val="2880"/>
              <a:buFont typeface="Arial"/>
              <a:buNone/>
              <a:defRPr sz="3200">
                <a:solidFill>
                  <a:srgbClr val="000000"/>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lt1"/>
              </a:buClr>
              <a:buSzPts val="1620"/>
              <a:buChar char="•"/>
              <a:defRPr/>
            </a:lvl2pPr>
            <a:lvl3pPr indent="-331469" lvl="2" marL="1371600" algn="l">
              <a:lnSpc>
                <a:spcPct val="90000"/>
              </a:lnSpc>
              <a:spcBef>
                <a:spcPts val="600"/>
              </a:spcBef>
              <a:spcAft>
                <a:spcPts val="0"/>
              </a:spcAft>
              <a:buClr>
                <a:schemeClr val="lt1"/>
              </a:buClr>
              <a:buSzPts val="1620"/>
              <a:buChar char="•"/>
              <a:defRPr/>
            </a:lvl3pPr>
            <a:lvl4pPr indent="-331469" lvl="3" marL="1828800" algn="l">
              <a:lnSpc>
                <a:spcPct val="90000"/>
              </a:lnSpc>
              <a:spcBef>
                <a:spcPts val="600"/>
              </a:spcBef>
              <a:spcAft>
                <a:spcPts val="0"/>
              </a:spcAft>
              <a:buClr>
                <a:schemeClr val="lt1"/>
              </a:buClr>
              <a:buSzPts val="1620"/>
              <a:buChar char="•"/>
              <a:defRPr/>
            </a:lvl4pPr>
            <a:lvl5pPr indent="-331470" lvl="4" marL="2286000" algn="l">
              <a:lnSpc>
                <a:spcPct val="90000"/>
              </a:lnSpc>
              <a:spcBef>
                <a:spcPts val="600"/>
              </a:spcBef>
              <a:spcAft>
                <a:spcPts val="0"/>
              </a:spcAft>
              <a:buClr>
                <a:schemeClr val="lt1"/>
              </a:buClr>
              <a:buSzPts val="162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5" name="Google Shape;255;p31"/>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lt1"/>
              </a:buClr>
              <a:buSzPts val="4800"/>
              <a:buFont typeface="Quattrocento Sans"/>
              <a:buNone/>
              <a:defRPr>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logo slide">
  <p:cSld name="Closing logo slide">
    <p:bg>
      <p:bgPr>
        <a:solidFill>
          <a:srgbClr val="0072C6"/>
        </a:solidFill>
      </p:bgPr>
    </p:bg>
    <p:spTree>
      <p:nvGrpSpPr>
        <p:cNvPr id="100" name="Shape 100"/>
        <p:cNvGrpSpPr/>
        <p:nvPr/>
      </p:nvGrpSpPr>
      <p:grpSpPr>
        <a:xfrm>
          <a:off x="0" y="0"/>
          <a:ext cx="0" cy="0"/>
          <a:chOff x="0" y="0"/>
          <a:chExt cx="0" cy="0"/>
        </a:xfrm>
      </p:grpSpPr>
      <p:sp>
        <p:nvSpPr>
          <p:cNvPr id="101" name="Google Shape;101;p10"/>
          <p:cNvSpPr txBox="1"/>
          <p:nvPr/>
        </p:nvSpPr>
        <p:spPr>
          <a:xfrm>
            <a:off x="350837" y="5554662"/>
            <a:ext cx="11704320" cy="954107"/>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0" i="0" lang="en-US" sz="1000" u="none" cap="none" strike="noStrike">
                <a:solidFill>
                  <a:schemeClr val="lt1"/>
                </a:solidFill>
                <a:latin typeface="Quattrocento Sans"/>
                <a:ea typeface="Quattrocento Sans"/>
                <a:cs typeface="Quattrocento Sans"/>
                <a:sym typeface="Quattrocento Sans"/>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a:p>
          <a:p>
            <a:pPr indent="0" lvl="0" marL="0" marR="0" rtl="0" algn="l">
              <a:spcBef>
                <a:spcPts val="0"/>
              </a:spcBef>
              <a:spcAft>
                <a:spcPts val="0"/>
              </a:spcAft>
              <a:buNone/>
            </a:pPr>
            <a:r>
              <a:rPr b="0" i="0" lang="en-US" sz="1000" u="none" cap="none" strike="noStrike">
                <a:solidFill>
                  <a:schemeClr val="lt1"/>
                </a:solidFill>
                <a:latin typeface="Quattrocento Sans"/>
                <a:ea typeface="Quattrocento Sans"/>
                <a:cs typeface="Quattrocento Sans"/>
                <a:sym typeface="Quattrocento Sans"/>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a:p>
        </p:txBody>
      </p:sp>
      <p:pic>
        <p:nvPicPr>
          <p:cNvPr id="102" name="Google Shape;102;p10"/>
          <p:cNvPicPr preferRelativeResize="0"/>
          <p:nvPr/>
        </p:nvPicPr>
        <p:blipFill rotWithShape="1">
          <a:blip r:embed="rId2">
            <a:alphaModFix/>
          </a:blip>
          <a:srcRect b="0" l="0" r="0" t="0"/>
          <a:stretch/>
        </p:blipFill>
        <p:spPr>
          <a:xfrm>
            <a:off x="459230" y="3145040"/>
            <a:ext cx="3288506" cy="704445"/>
          </a:xfrm>
          <a:prstGeom prst="rect">
            <a:avLst/>
          </a:prstGeom>
          <a:noFill/>
          <a:ln>
            <a:noFill/>
          </a:ln>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03" name="Shape 103"/>
        <p:cNvGrpSpPr/>
        <p:nvPr/>
      </p:nvGrpSpPr>
      <p:grpSpPr>
        <a:xfrm>
          <a:off x="0" y="0"/>
          <a:ext cx="0" cy="0"/>
          <a:chOff x="0" y="0"/>
          <a:chExt cx="0" cy="0"/>
        </a:xfrm>
      </p:grpSpPr>
      <p:sp>
        <p:nvSpPr>
          <p:cNvPr id="104" name="Google Shape;104;p11"/>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1"/>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6" name="Google Shape;106;p11"/>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07" name="Google Shape;107;p11"/>
          <p:cNvGrpSpPr/>
          <p:nvPr/>
        </p:nvGrpSpPr>
        <p:grpSpPr>
          <a:xfrm>
            <a:off x="9258067" y="1695132"/>
            <a:ext cx="2805578" cy="3604260"/>
            <a:chOff x="4173933" y="1990739"/>
            <a:chExt cx="2457160" cy="3156656"/>
          </a:xfrm>
        </p:grpSpPr>
        <p:sp>
          <p:nvSpPr>
            <p:cNvPr id="108" name="Google Shape;108;p11"/>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09" name="Google Shape;109;p11"/>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0" name="Google Shape;110;p11"/>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1" name="Google Shape;111;p11"/>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2" name="Google Shape;112;p11"/>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3" name="Google Shape;113;p11"/>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4" name="Google Shape;114;p11"/>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5" name="Google Shape;115;p11"/>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6" name="Google Shape;116;p11"/>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17" name="Google Shape;117;p11"/>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18" name="Google Shape;118;p11"/>
            <p:cNvGrpSpPr/>
            <p:nvPr/>
          </p:nvGrpSpPr>
          <p:grpSpPr>
            <a:xfrm>
              <a:off x="4696944" y="2059194"/>
              <a:ext cx="415996" cy="234364"/>
              <a:chOff x="3370263" y="896938"/>
              <a:chExt cx="450850" cy="254000"/>
            </a:xfrm>
          </p:grpSpPr>
          <p:sp>
            <p:nvSpPr>
              <p:cNvPr id="119" name="Google Shape;119;p11"/>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0" name="Google Shape;120;p11"/>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21" name="Google Shape;121;p11"/>
            <p:cNvGrpSpPr/>
            <p:nvPr/>
          </p:nvGrpSpPr>
          <p:grpSpPr>
            <a:xfrm>
              <a:off x="4173933" y="2731263"/>
              <a:ext cx="337455" cy="204957"/>
              <a:chOff x="4722813" y="836613"/>
              <a:chExt cx="517525" cy="314325"/>
            </a:xfrm>
          </p:grpSpPr>
          <p:sp>
            <p:nvSpPr>
              <p:cNvPr id="122" name="Google Shape;122;p11"/>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3" name="Google Shape;123;p11"/>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4" name="Google Shape;124;p11"/>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25" name="Google Shape;125;p11"/>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6" name="Google Shape;126;p11"/>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27" name="Google Shape;127;p11"/>
            <p:cNvGrpSpPr/>
            <p:nvPr/>
          </p:nvGrpSpPr>
          <p:grpSpPr>
            <a:xfrm>
              <a:off x="5817717" y="1990739"/>
              <a:ext cx="256972" cy="381312"/>
              <a:chOff x="8785977" y="2372203"/>
              <a:chExt cx="482479" cy="715935"/>
            </a:xfrm>
          </p:grpSpPr>
          <p:sp>
            <p:nvSpPr>
              <p:cNvPr id="128" name="Google Shape;128;p11"/>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29" name="Google Shape;129;p11"/>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0" name="Google Shape;130;p11"/>
            <p:cNvGrpSpPr/>
            <p:nvPr/>
          </p:nvGrpSpPr>
          <p:grpSpPr>
            <a:xfrm>
              <a:off x="5989763" y="3481970"/>
              <a:ext cx="359056" cy="244464"/>
              <a:chOff x="7554913" y="3697288"/>
              <a:chExt cx="596900" cy="406400"/>
            </a:xfrm>
          </p:grpSpPr>
          <p:sp>
            <p:nvSpPr>
              <p:cNvPr id="131" name="Google Shape;131;p11"/>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2" name="Google Shape;132;p11"/>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3" name="Google Shape;133;p11"/>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4" name="Google Shape;134;p11"/>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5" name="Google Shape;135;p11"/>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36" name="Google Shape;136;p11"/>
            <p:cNvGrpSpPr/>
            <p:nvPr/>
          </p:nvGrpSpPr>
          <p:grpSpPr>
            <a:xfrm>
              <a:off x="4576010" y="2578029"/>
              <a:ext cx="1719157" cy="1164284"/>
              <a:chOff x="8933043" y="3080582"/>
              <a:chExt cx="1940444" cy="1314148"/>
            </a:xfrm>
          </p:grpSpPr>
          <p:sp>
            <p:nvSpPr>
              <p:cNvPr id="137" name="Google Shape;137;p11"/>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8" name="Google Shape;138;p11"/>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39" name="Google Shape;139;p11"/>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0" name="Google Shape;140;p11"/>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1" name="Google Shape;141;p11"/>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2" name="Google Shape;142;p11"/>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3" name="Google Shape;143;p11"/>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4" name="Google Shape;144;p11"/>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5" name="Google Shape;145;p11"/>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6" name="Google Shape;146;p11"/>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47" name="Google Shape;147;p11"/>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48" name="Shape 148"/>
        <p:cNvGrpSpPr/>
        <p:nvPr/>
      </p:nvGrpSpPr>
      <p:grpSpPr>
        <a:xfrm>
          <a:off x="0" y="0"/>
          <a:ext cx="0" cy="0"/>
          <a:chOff x="0" y="0"/>
          <a:chExt cx="0" cy="0"/>
        </a:xfrm>
      </p:grpSpPr>
      <p:sp>
        <p:nvSpPr>
          <p:cNvPr id="149" name="Google Shape;149;p12"/>
          <p:cNvSpPr/>
          <p:nvPr/>
        </p:nvSpPr>
        <p:spPr>
          <a:xfrm>
            <a:off x="8809037" y="0"/>
            <a:ext cx="3627437" cy="6994525"/>
          </a:xfrm>
          <a:prstGeom prst="rect">
            <a:avLst/>
          </a:prstGeom>
          <a:solidFill>
            <a:srgbClr val="EEEEEE"/>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50" name="Google Shape;150;p12"/>
          <p:cNvSpPr txBox="1"/>
          <p:nvPr>
            <p:ph idx="1" type="body"/>
          </p:nvPr>
        </p:nvSpPr>
        <p:spPr>
          <a:xfrm>
            <a:off x="274638" y="2774679"/>
            <a:ext cx="8436348" cy="914400"/>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90000"/>
              </a:lnSpc>
              <a:spcBef>
                <a:spcPts val="600"/>
              </a:spcBef>
              <a:spcAft>
                <a:spcPts val="0"/>
              </a:spcAft>
              <a:buClr>
                <a:schemeClr val="dk1"/>
              </a:buClr>
              <a:buSzPts val="1620"/>
              <a:buChar char="•"/>
              <a:defRPr/>
            </a:lvl2pPr>
            <a:lvl3pPr indent="-331469" lvl="2" marL="1371600" algn="l">
              <a:lnSpc>
                <a:spcPct val="90000"/>
              </a:lnSpc>
              <a:spcBef>
                <a:spcPts val="600"/>
              </a:spcBef>
              <a:spcAft>
                <a:spcPts val="0"/>
              </a:spcAft>
              <a:buClr>
                <a:schemeClr val="dk1"/>
              </a:buClr>
              <a:buSzPts val="1620"/>
              <a:buChar char="•"/>
              <a:defRPr/>
            </a:lvl3pPr>
            <a:lvl4pPr indent="-331469" lvl="3" marL="1828800" algn="l">
              <a:lnSpc>
                <a:spcPct val="90000"/>
              </a:lnSpc>
              <a:spcBef>
                <a:spcPts val="600"/>
              </a:spcBef>
              <a:spcAft>
                <a:spcPts val="0"/>
              </a:spcAft>
              <a:buClr>
                <a:schemeClr val="dk1"/>
              </a:buClr>
              <a:buSzPts val="1620"/>
              <a:buChar char="•"/>
              <a:defRPr/>
            </a:lvl4pPr>
            <a:lvl5pPr indent="-331470" lvl="4" marL="2286000" algn="l">
              <a:lnSpc>
                <a:spcPct val="90000"/>
              </a:lnSpc>
              <a:spcBef>
                <a:spcPts val="60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12"/>
          <p:cNvSpPr txBox="1"/>
          <p:nvPr>
            <p:ph type="title"/>
          </p:nvPr>
        </p:nvSpPr>
        <p:spPr>
          <a:xfrm>
            <a:off x="274637" y="1677399"/>
            <a:ext cx="8436348" cy="109728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6000"/>
              <a:buFont typeface="Quattrocento Sans"/>
              <a:buNone/>
              <a:defRPr sz="6000">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2" name="Google Shape;152;p12"/>
          <p:cNvPicPr preferRelativeResize="0"/>
          <p:nvPr/>
        </p:nvPicPr>
        <p:blipFill rotWithShape="1">
          <a:blip r:embed="rId2">
            <a:alphaModFix/>
          </a:blip>
          <a:srcRect b="0" l="0" r="0" t="0"/>
          <a:stretch/>
        </p:blipFill>
        <p:spPr>
          <a:xfrm>
            <a:off x="350837" y="6164262"/>
            <a:ext cx="1645920" cy="352578"/>
          </a:xfrm>
          <a:prstGeom prst="rect">
            <a:avLst/>
          </a:prstGeom>
          <a:noFill/>
          <a:ln>
            <a:noFill/>
          </a:ln>
        </p:spPr>
      </p:pic>
      <p:grpSp>
        <p:nvGrpSpPr>
          <p:cNvPr id="153" name="Google Shape;153;p12"/>
          <p:cNvGrpSpPr/>
          <p:nvPr/>
        </p:nvGrpSpPr>
        <p:grpSpPr>
          <a:xfrm>
            <a:off x="9258067" y="1695132"/>
            <a:ext cx="2805578" cy="3604260"/>
            <a:chOff x="4173933" y="1990739"/>
            <a:chExt cx="2457160" cy="3156656"/>
          </a:xfrm>
        </p:grpSpPr>
        <p:sp>
          <p:nvSpPr>
            <p:cNvPr id="154" name="Google Shape;154;p12"/>
            <p:cNvSpPr/>
            <p:nvPr/>
          </p:nvSpPr>
          <p:spPr>
            <a:xfrm>
              <a:off x="4825097" y="2367213"/>
              <a:ext cx="1197063" cy="1195470"/>
            </a:xfrm>
            <a:custGeom>
              <a:rect b="b" l="l" r="r" t="t"/>
              <a:pathLst>
                <a:path extrusionOk="0" h="1597" w="1598">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5" name="Google Shape;155;p12"/>
            <p:cNvSpPr/>
            <p:nvPr/>
          </p:nvSpPr>
          <p:spPr>
            <a:xfrm>
              <a:off x="4378042" y="5054831"/>
              <a:ext cx="2073439" cy="92564"/>
            </a:xfrm>
            <a:prstGeom prst="ellipse">
              <a:avLst/>
            </a:pr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6" name="Google Shape;156;p12"/>
            <p:cNvSpPr/>
            <p:nvPr/>
          </p:nvSpPr>
          <p:spPr>
            <a:xfrm>
              <a:off x="6002951" y="4381427"/>
              <a:ext cx="150418" cy="115705"/>
            </a:xfrm>
            <a:custGeom>
              <a:rect b="b" l="l" r="r" t="t"/>
              <a:pathLst>
                <a:path extrusionOk="0" h="50" w="65">
                  <a:moveTo>
                    <a:pt x="0" y="16"/>
                  </a:moveTo>
                  <a:lnTo>
                    <a:pt x="31" y="0"/>
                  </a:lnTo>
                  <a:lnTo>
                    <a:pt x="65" y="33"/>
                  </a:lnTo>
                  <a:lnTo>
                    <a:pt x="65" y="47"/>
                  </a:lnTo>
                  <a:lnTo>
                    <a:pt x="58" y="50"/>
                  </a:lnTo>
                  <a:lnTo>
                    <a:pt x="11" y="34"/>
                  </a:lnTo>
                  <a:lnTo>
                    <a:pt x="0" y="16"/>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7" name="Google Shape;157;p12"/>
            <p:cNvSpPr/>
            <p:nvPr/>
          </p:nvSpPr>
          <p:spPr>
            <a:xfrm>
              <a:off x="5417483" y="3666368"/>
              <a:ext cx="657206" cy="768283"/>
            </a:xfrm>
            <a:custGeom>
              <a:rect b="b" l="l" r="r" t="t"/>
              <a:pathLst>
                <a:path extrusionOk="0" h="332" w="284">
                  <a:moveTo>
                    <a:pt x="0" y="25"/>
                  </a:moveTo>
                  <a:lnTo>
                    <a:pt x="257" y="332"/>
                  </a:lnTo>
                  <a:lnTo>
                    <a:pt x="284" y="310"/>
                  </a:lnTo>
                  <a:lnTo>
                    <a:pt x="62" y="0"/>
                  </a:lnTo>
                  <a:lnTo>
                    <a:pt x="0" y="25"/>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8" name="Google Shape;158;p12"/>
            <p:cNvSpPr/>
            <p:nvPr/>
          </p:nvSpPr>
          <p:spPr>
            <a:xfrm>
              <a:off x="5259717" y="3670996"/>
              <a:ext cx="155046" cy="978868"/>
            </a:xfrm>
            <a:custGeom>
              <a:rect b="b" l="l" r="r" t="t"/>
              <a:pathLst>
                <a:path extrusionOk="0" h="423" w="67">
                  <a:moveTo>
                    <a:pt x="67" y="423"/>
                  </a:moveTo>
                  <a:lnTo>
                    <a:pt x="67" y="28"/>
                  </a:lnTo>
                  <a:lnTo>
                    <a:pt x="0" y="0"/>
                  </a:lnTo>
                  <a:lnTo>
                    <a:pt x="32" y="423"/>
                  </a:lnTo>
                  <a:lnTo>
                    <a:pt x="67" y="42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59" name="Google Shape;159;p12"/>
            <p:cNvSpPr/>
            <p:nvPr/>
          </p:nvSpPr>
          <p:spPr>
            <a:xfrm>
              <a:off x="4739042" y="3080899"/>
              <a:ext cx="32397" cy="94879"/>
            </a:xfrm>
            <a:custGeom>
              <a:rect b="b" l="l" r="r" t="t"/>
              <a:pathLst>
                <a:path extrusionOk="0" h="41" w="14">
                  <a:moveTo>
                    <a:pt x="9" y="0"/>
                  </a:moveTo>
                  <a:lnTo>
                    <a:pt x="0" y="40"/>
                  </a:lnTo>
                  <a:lnTo>
                    <a:pt x="5" y="41"/>
                  </a:lnTo>
                  <a:lnTo>
                    <a:pt x="14" y="1"/>
                  </a:lnTo>
                  <a:lnTo>
                    <a:pt x="9"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0" name="Google Shape;160;p12"/>
            <p:cNvSpPr/>
            <p:nvPr/>
          </p:nvSpPr>
          <p:spPr>
            <a:xfrm>
              <a:off x="6060397" y="3080899"/>
              <a:ext cx="30084" cy="94879"/>
            </a:xfrm>
            <a:custGeom>
              <a:rect b="b" l="l" r="r" t="t"/>
              <a:pathLst>
                <a:path extrusionOk="0" h="41" w="13">
                  <a:moveTo>
                    <a:pt x="5" y="0"/>
                  </a:moveTo>
                  <a:lnTo>
                    <a:pt x="13" y="40"/>
                  </a:lnTo>
                  <a:lnTo>
                    <a:pt x="8" y="41"/>
                  </a:lnTo>
                  <a:lnTo>
                    <a:pt x="0" y="1"/>
                  </a:lnTo>
                  <a:lnTo>
                    <a:pt x="5"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1" name="Google Shape;161;p12"/>
            <p:cNvSpPr/>
            <p:nvPr/>
          </p:nvSpPr>
          <p:spPr>
            <a:xfrm>
              <a:off x="5206492" y="4696145"/>
              <a:ext cx="416539" cy="416539"/>
            </a:xfrm>
            <a:prstGeom prst="ellipse">
              <a:avLst/>
            </a:prstGeom>
            <a:solidFill>
              <a:srgbClr val="FFC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2" name="Google Shape;162;p12"/>
            <p:cNvSpPr/>
            <p:nvPr/>
          </p:nvSpPr>
          <p:spPr>
            <a:xfrm>
              <a:off x="5206492" y="4883588"/>
              <a:ext cx="416539" cy="229097"/>
            </a:xfrm>
            <a:custGeom>
              <a:rect b="b" l="l" r="r" t="t"/>
              <a:pathLst>
                <a:path extrusionOk="0" h="210" w="383">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3" name="Google Shape;163;p12"/>
            <p:cNvSpPr/>
            <p:nvPr/>
          </p:nvSpPr>
          <p:spPr>
            <a:xfrm>
              <a:off x="5299056" y="4649863"/>
              <a:ext cx="113392" cy="131905"/>
            </a:xfrm>
            <a:custGeom>
              <a:rect b="b" l="l" r="r" t="t"/>
              <a:pathLst>
                <a:path extrusionOk="0" h="57" w="49">
                  <a:moveTo>
                    <a:pt x="49" y="0"/>
                  </a:moveTo>
                  <a:lnTo>
                    <a:pt x="15" y="0"/>
                  </a:lnTo>
                  <a:lnTo>
                    <a:pt x="0" y="44"/>
                  </a:lnTo>
                  <a:lnTo>
                    <a:pt x="6" y="57"/>
                  </a:lnTo>
                  <a:lnTo>
                    <a:pt x="14" y="57"/>
                  </a:lnTo>
                  <a:lnTo>
                    <a:pt x="49" y="19"/>
                  </a:lnTo>
                  <a:lnTo>
                    <a:pt x="49" y="0"/>
                  </a:lnTo>
                  <a:close/>
                </a:path>
              </a:pathLst>
            </a:custGeom>
            <a:solidFill>
              <a:srgbClr val="00205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64" name="Google Shape;164;p12"/>
            <p:cNvGrpSpPr/>
            <p:nvPr/>
          </p:nvGrpSpPr>
          <p:grpSpPr>
            <a:xfrm>
              <a:off x="4696944" y="2059194"/>
              <a:ext cx="415996" cy="234364"/>
              <a:chOff x="3370263" y="896938"/>
              <a:chExt cx="450850" cy="254000"/>
            </a:xfrm>
          </p:grpSpPr>
          <p:sp>
            <p:nvSpPr>
              <p:cNvPr id="165" name="Google Shape;165;p12"/>
              <p:cNvSpPr/>
              <p:nvPr/>
            </p:nvSpPr>
            <p:spPr>
              <a:xfrm>
                <a:off x="3370263" y="896938"/>
                <a:ext cx="450850" cy="254000"/>
              </a:xfrm>
              <a:custGeom>
                <a:rect b="b" l="l" r="r" t="t"/>
                <a:pathLst>
                  <a:path extrusionOk="0" h="160" w="284">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6" name="Google Shape;166;p12"/>
              <p:cNvSpPr/>
              <p:nvPr/>
            </p:nvSpPr>
            <p:spPr>
              <a:xfrm>
                <a:off x="3570288"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67" name="Google Shape;167;p12"/>
            <p:cNvGrpSpPr/>
            <p:nvPr/>
          </p:nvGrpSpPr>
          <p:grpSpPr>
            <a:xfrm>
              <a:off x="4173933" y="2731263"/>
              <a:ext cx="337455" cy="204957"/>
              <a:chOff x="4722813" y="836613"/>
              <a:chExt cx="517525" cy="314325"/>
            </a:xfrm>
          </p:grpSpPr>
          <p:sp>
            <p:nvSpPr>
              <p:cNvPr id="168" name="Google Shape;168;p12"/>
              <p:cNvSpPr/>
              <p:nvPr/>
            </p:nvSpPr>
            <p:spPr>
              <a:xfrm>
                <a:off x="4792663" y="836613"/>
                <a:ext cx="447675" cy="254000"/>
              </a:xfrm>
              <a:custGeom>
                <a:rect b="b" l="l" r="r" t="t"/>
                <a:pathLst>
                  <a:path extrusionOk="0" h="160" w="282">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69" name="Google Shape;169;p12"/>
              <p:cNvSpPr/>
              <p:nvPr/>
            </p:nvSpPr>
            <p:spPr>
              <a:xfrm>
                <a:off x="4722813" y="896938"/>
                <a:ext cx="447675" cy="254000"/>
              </a:xfrm>
              <a:custGeom>
                <a:rect b="b" l="l" r="r" t="t"/>
                <a:pathLst>
                  <a:path extrusionOk="0" h="160" w="282">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0" name="Google Shape;170;p12"/>
              <p:cNvSpPr/>
              <p:nvPr/>
            </p:nvSpPr>
            <p:spPr>
              <a:xfrm>
                <a:off x="4919663" y="966788"/>
                <a:ext cx="76200" cy="117475"/>
              </a:xfrm>
              <a:custGeom>
                <a:rect b="b" l="l" r="r" t="t"/>
                <a:pathLst>
                  <a:path extrusionOk="0" h="74" w="48">
                    <a:moveTo>
                      <a:pt x="0" y="0"/>
                    </a:moveTo>
                    <a:lnTo>
                      <a:pt x="0" y="74"/>
                    </a:lnTo>
                    <a:lnTo>
                      <a:pt x="48" y="36"/>
                    </a:lnTo>
                    <a:lnTo>
                      <a:pt x="0"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sp>
          <p:nvSpPr>
            <p:cNvPr id="171" name="Google Shape;171;p12"/>
            <p:cNvSpPr/>
            <p:nvPr/>
          </p:nvSpPr>
          <p:spPr>
            <a:xfrm>
              <a:off x="6351773" y="2659837"/>
              <a:ext cx="279320" cy="337291"/>
            </a:xfrm>
            <a:custGeom>
              <a:rect b="b" l="l" r="r" t="t"/>
              <a:pathLst>
                <a:path extrusionOk="0" h="256" w="212">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2" name="Google Shape;172;p12"/>
            <p:cNvSpPr/>
            <p:nvPr/>
          </p:nvSpPr>
          <p:spPr>
            <a:xfrm>
              <a:off x="4576419" y="3479171"/>
              <a:ext cx="340241" cy="267244"/>
            </a:xfrm>
            <a:custGeom>
              <a:rect b="b" l="l" r="r" t="t"/>
              <a:pathLst>
                <a:path extrusionOk="0" h="216" w="275">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nvGrpSpPr>
            <p:cNvPr id="173" name="Google Shape;173;p12"/>
            <p:cNvGrpSpPr/>
            <p:nvPr/>
          </p:nvGrpSpPr>
          <p:grpSpPr>
            <a:xfrm>
              <a:off x="5817717" y="1990739"/>
              <a:ext cx="256972" cy="381312"/>
              <a:chOff x="8785977" y="2372203"/>
              <a:chExt cx="482479" cy="715935"/>
            </a:xfrm>
          </p:grpSpPr>
          <p:sp>
            <p:nvSpPr>
              <p:cNvPr id="174" name="Google Shape;174;p12"/>
              <p:cNvSpPr/>
              <p:nvPr/>
            </p:nvSpPr>
            <p:spPr>
              <a:xfrm>
                <a:off x="8785977" y="2372203"/>
                <a:ext cx="482479" cy="715935"/>
              </a:xfrm>
              <a:custGeom>
                <a:rect b="b" l="l" r="r" t="t"/>
                <a:pathLst>
                  <a:path extrusionOk="0" h="138" w="93">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5" name="Google Shape;175;p12"/>
              <p:cNvSpPr/>
              <p:nvPr/>
            </p:nvSpPr>
            <p:spPr>
              <a:xfrm>
                <a:off x="8926053" y="2517465"/>
                <a:ext cx="197141" cy="197141"/>
              </a:xfrm>
              <a:custGeom>
                <a:rect b="b" l="l" r="r" t="t"/>
                <a:pathLst>
                  <a:path extrusionOk="0" h="38" w="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76" name="Google Shape;176;p12"/>
            <p:cNvGrpSpPr/>
            <p:nvPr/>
          </p:nvGrpSpPr>
          <p:grpSpPr>
            <a:xfrm>
              <a:off x="5989763" y="3481970"/>
              <a:ext cx="359056" cy="244464"/>
              <a:chOff x="7554913" y="3697288"/>
              <a:chExt cx="596900" cy="406400"/>
            </a:xfrm>
          </p:grpSpPr>
          <p:sp>
            <p:nvSpPr>
              <p:cNvPr id="177" name="Google Shape;177;p12"/>
              <p:cNvSpPr/>
              <p:nvPr/>
            </p:nvSpPr>
            <p:spPr>
              <a:xfrm>
                <a:off x="7554913" y="3697288"/>
                <a:ext cx="596900" cy="406400"/>
              </a:xfrm>
              <a:custGeom>
                <a:rect b="b" l="l" r="r" t="t"/>
                <a:pathLst>
                  <a:path extrusionOk="0" h="256" w="37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8" name="Google Shape;178;p12"/>
              <p:cNvSpPr/>
              <p:nvPr/>
            </p:nvSpPr>
            <p:spPr>
              <a:xfrm>
                <a:off x="7910513" y="3805238"/>
                <a:ext cx="117475" cy="187325"/>
              </a:xfrm>
              <a:custGeom>
                <a:rect b="b" l="l" r="r" t="t"/>
                <a:pathLst>
                  <a:path extrusionOk="0" h="118" w="74">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79" name="Google Shape;179;p12"/>
              <p:cNvSpPr/>
              <p:nvPr/>
            </p:nvSpPr>
            <p:spPr>
              <a:xfrm>
                <a:off x="7694613" y="380841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0" name="Google Shape;180;p12"/>
              <p:cNvSpPr/>
              <p:nvPr/>
            </p:nvSpPr>
            <p:spPr>
              <a:xfrm>
                <a:off x="7694613" y="3878263"/>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1" name="Google Shape;181;p12"/>
              <p:cNvSpPr/>
              <p:nvPr/>
            </p:nvSpPr>
            <p:spPr>
              <a:xfrm>
                <a:off x="7694613" y="3951288"/>
                <a:ext cx="180975" cy="38100"/>
              </a:xfrm>
              <a:prstGeom prst="rect">
                <a:avLst/>
              </a:pr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nvGrpSpPr>
            <p:cNvPr id="182" name="Google Shape;182;p12"/>
            <p:cNvGrpSpPr/>
            <p:nvPr/>
          </p:nvGrpSpPr>
          <p:grpSpPr>
            <a:xfrm>
              <a:off x="4576010" y="2578029"/>
              <a:ext cx="1719157" cy="1164284"/>
              <a:chOff x="8933043" y="3080582"/>
              <a:chExt cx="1940444" cy="1314148"/>
            </a:xfrm>
          </p:grpSpPr>
          <p:sp>
            <p:nvSpPr>
              <p:cNvPr id="183" name="Google Shape;183;p12"/>
              <p:cNvSpPr/>
              <p:nvPr/>
            </p:nvSpPr>
            <p:spPr>
              <a:xfrm>
                <a:off x="10739663" y="3286670"/>
                <a:ext cx="133824" cy="211441"/>
              </a:xfrm>
              <a:custGeom>
                <a:rect b="b" l="l" r="r" t="t"/>
                <a:pathLst>
                  <a:path extrusionOk="0" h="169" w="107">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4" name="Google Shape;184;p12"/>
              <p:cNvSpPr/>
              <p:nvPr/>
            </p:nvSpPr>
            <p:spPr>
              <a:xfrm>
                <a:off x="8933043" y="3286670"/>
                <a:ext cx="136500" cy="211441"/>
              </a:xfrm>
              <a:custGeom>
                <a:rect b="b" l="l" r="r" t="t"/>
                <a:pathLst>
                  <a:path extrusionOk="0" h="169" w="107">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5" name="Google Shape;185;p12"/>
              <p:cNvSpPr/>
              <p:nvPr/>
            </p:nvSpPr>
            <p:spPr>
              <a:xfrm>
                <a:off x="8973190" y="3436553"/>
                <a:ext cx="1862826" cy="958177"/>
              </a:xfrm>
              <a:custGeom>
                <a:rect b="b" l="l" r="r" t="t"/>
                <a:pathLst>
                  <a:path extrusionOk="0" h="762" w="1478">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6" name="Google Shape;186;p12"/>
              <p:cNvSpPr/>
              <p:nvPr/>
            </p:nvSpPr>
            <p:spPr>
              <a:xfrm>
                <a:off x="8973190" y="3436552"/>
                <a:ext cx="1862827" cy="337236"/>
              </a:xfrm>
              <a:custGeom>
                <a:rect b="b" l="l" r="r" t="t"/>
                <a:pathLst>
                  <a:path extrusionOk="0" h="268" w="147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7" name="Google Shape;187;p12"/>
              <p:cNvSpPr/>
              <p:nvPr/>
            </p:nvSpPr>
            <p:spPr>
              <a:xfrm>
                <a:off x="9481720" y="3080582"/>
                <a:ext cx="291736" cy="291736"/>
              </a:xfrm>
              <a:custGeom>
                <a:rect b="b" l="l" r="r" t="t"/>
                <a:pathLst>
                  <a:path extrusionOk="0" h="232" w="232">
                    <a:moveTo>
                      <a:pt x="92" y="232"/>
                    </a:moveTo>
                    <a:cubicBezTo>
                      <a:pt x="92" y="232"/>
                      <a:pt x="0" y="92"/>
                      <a:pt x="139" y="0"/>
                    </a:cubicBezTo>
                    <a:cubicBezTo>
                      <a:pt x="139" y="0"/>
                      <a:pt x="232" y="139"/>
                      <a:pt x="92" y="232"/>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8" name="Google Shape;188;p12"/>
              <p:cNvSpPr/>
              <p:nvPr/>
            </p:nvSpPr>
            <p:spPr>
              <a:xfrm>
                <a:off x="9444250" y="3152847"/>
                <a:ext cx="278353" cy="278353"/>
              </a:xfrm>
              <a:custGeom>
                <a:rect b="b" l="l" r="r" t="t"/>
                <a:pathLst>
                  <a:path extrusionOk="0" h="221" w="220">
                    <a:moveTo>
                      <a:pt x="153" y="221"/>
                    </a:moveTo>
                    <a:cubicBezTo>
                      <a:pt x="153" y="221"/>
                      <a:pt x="0" y="153"/>
                      <a:pt x="67" y="0"/>
                    </a:cubicBezTo>
                    <a:cubicBezTo>
                      <a:pt x="67" y="0"/>
                      <a:pt x="220" y="68"/>
                      <a:pt x="153" y="221"/>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89" name="Google Shape;189;p12"/>
              <p:cNvSpPr/>
              <p:nvPr/>
            </p:nvSpPr>
            <p:spPr>
              <a:xfrm>
                <a:off x="9529897" y="3292023"/>
                <a:ext cx="270324" cy="283706"/>
              </a:xfrm>
              <a:custGeom>
                <a:rect b="b" l="l" r="r" t="t"/>
                <a:pathLst>
                  <a:path extrusionOk="0" h="224" w="216">
                    <a:moveTo>
                      <a:pt x="216" y="156"/>
                    </a:moveTo>
                    <a:cubicBezTo>
                      <a:pt x="206" y="160"/>
                      <a:pt x="63" y="224"/>
                      <a:pt x="0" y="61"/>
                    </a:cubicBezTo>
                    <a:cubicBezTo>
                      <a:pt x="0" y="61"/>
                      <a:pt x="156" y="0"/>
                      <a:pt x="216" y="156"/>
                    </a:cubicBez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0" name="Google Shape;190;p12"/>
              <p:cNvSpPr/>
              <p:nvPr/>
            </p:nvSpPr>
            <p:spPr>
              <a:xfrm>
                <a:off x="9596809" y="3281317"/>
                <a:ext cx="222147" cy="187353"/>
              </a:xfrm>
              <a:custGeom>
                <a:rect b="b" l="l" r="r" t="t"/>
                <a:pathLst>
                  <a:path extrusionOk="0" h="70" w="83">
                    <a:moveTo>
                      <a:pt x="83" y="31"/>
                    </a:moveTo>
                    <a:lnTo>
                      <a:pt x="65" y="70"/>
                    </a:lnTo>
                    <a:lnTo>
                      <a:pt x="0" y="39"/>
                    </a:lnTo>
                    <a:lnTo>
                      <a:pt x="18" y="0"/>
                    </a:lnTo>
                    <a:lnTo>
                      <a:pt x="83" y="31"/>
                    </a:lnTo>
                    <a:close/>
                  </a:path>
                </a:pathLst>
              </a:custGeom>
              <a:solidFill>
                <a:srgbClr val="E8112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1" name="Google Shape;191;p12"/>
              <p:cNvSpPr/>
              <p:nvPr/>
            </p:nvSpPr>
            <p:spPr>
              <a:xfrm>
                <a:off x="9626250" y="3171582"/>
                <a:ext cx="372030" cy="414853"/>
              </a:xfrm>
              <a:custGeom>
                <a:rect b="b" l="l" r="r" t="t"/>
                <a:pathLst>
                  <a:path extrusionOk="0" h="330" w="296">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2" name="Google Shape;192;p12"/>
              <p:cNvSpPr/>
              <p:nvPr/>
            </p:nvSpPr>
            <p:spPr>
              <a:xfrm>
                <a:off x="9778809" y="3259906"/>
                <a:ext cx="18735" cy="18735"/>
              </a:xfrm>
              <a:custGeom>
                <a:rect b="b" l="l" r="r" t="t"/>
                <a:pathLst>
                  <a:path extrusionOk="0" h="16" w="15">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sp>
            <p:nvSpPr>
              <p:cNvPr id="193" name="Google Shape;193;p12"/>
              <p:cNvSpPr/>
              <p:nvPr/>
            </p:nvSpPr>
            <p:spPr>
              <a:xfrm>
                <a:off x="9816280" y="3356259"/>
                <a:ext cx="179324" cy="230177"/>
              </a:xfrm>
              <a:custGeom>
                <a:rect b="b" l="l" r="r" t="t"/>
                <a:pathLst>
                  <a:path extrusionOk="0" h="184" w="142">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21"/>
                  <a:buFont typeface="Quattrocento Sans"/>
                  <a:buNone/>
                </a:pPr>
                <a:r>
                  <a:t/>
                </a:r>
                <a:endParaRPr b="0" i="0" sz="1920" u="none" cap="none" strike="noStrike">
                  <a:solidFill>
                    <a:srgbClr val="FFFFFF"/>
                  </a:solidFill>
                  <a:latin typeface="Quattrocento Sans"/>
                  <a:ea typeface="Quattrocento Sans"/>
                  <a:cs typeface="Quattrocento Sans"/>
                  <a:sym typeface="Quattrocento Sans"/>
                </a:endParaRPr>
              </a:p>
            </p:txBody>
          </p:sp>
        </p:grpSp>
      </p:gr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Agenda">
    <p:spTree>
      <p:nvGrpSpPr>
        <p:cNvPr id="194" name="Shape 194"/>
        <p:cNvGrpSpPr/>
        <p:nvPr/>
      </p:nvGrpSpPr>
      <p:grpSpPr>
        <a:xfrm>
          <a:off x="0" y="0"/>
          <a:ext cx="0" cy="0"/>
          <a:chOff x="0" y="0"/>
          <a:chExt cx="0" cy="0"/>
        </a:xfrm>
      </p:grpSpPr>
      <p:sp>
        <p:nvSpPr>
          <p:cNvPr id="195" name="Google Shape;195;p13"/>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4800"/>
              <a:buFont typeface="Quattrocento Sans"/>
              <a:buNone/>
              <a:defRPr>
                <a:solidFill>
                  <a:srgbClr val="0072C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6" name="Google Shape;196;p13"/>
          <p:cNvPicPr preferRelativeResize="0"/>
          <p:nvPr/>
        </p:nvPicPr>
        <p:blipFill rotWithShape="1">
          <a:blip r:embed="rId2">
            <a:alphaModFix/>
          </a:blip>
          <a:srcRect b="0" l="0" r="0" t="0"/>
          <a:stretch/>
        </p:blipFill>
        <p:spPr>
          <a:xfrm>
            <a:off x="4703157" y="5897245"/>
            <a:ext cx="7197633" cy="1097280"/>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non-bulleted text">
  <p:cSld name="Title and non-bulleted text">
    <p:spTree>
      <p:nvGrpSpPr>
        <p:cNvPr id="197" name="Shape 197"/>
        <p:cNvGrpSpPr/>
        <p:nvPr/>
      </p:nvGrpSpPr>
      <p:grpSpPr>
        <a:xfrm>
          <a:off x="0" y="0"/>
          <a:ext cx="0" cy="0"/>
          <a:chOff x="0" y="0"/>
          <a:chExt cx="0" cy="0"/>
        </a:xfrm>
      </p:grpSpPr>
      <p:sp>
        <p:nvSpPr>
          <p:cNvPr id="198" name="Google Shape;198;p14"/>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8D7"/>
              </a:buClr>
              <a:buSzPts val="4800"/>
              <a:buFont typeface="Quattrocento Sans"/>
              <a:buNone/>
              <a:defRPr>
                <a:solidFill>
                  <a:srgbClr val="0078D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14"/>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1800"/>
              <a:buFont typeface="Quattrocento Sans"/>
              <a:buNone/>
              <a:defRPr sz="2000"/>
            </a:lvl2pPr>
            <a:lvl3pPr indent="-228600" lvl="2" marL="1371600" algn="l">
              <a:lnSpc>
                <a:spcPct val="90000"/>
              </a:lnSpc>
              <a:spcBef>
                <a:spcPts val="600"/>
              </a:spcBef>
              <a:spcAft>
                <a:spcPts val="0"/>
              </a:spcAft>
              <a:buClr>
                <a:schemeClr val="dk1"/>
              </a:buClr>
              <a:buSzPts val="1800"/>
              <a:buNone/>
              <a:defRPr/>
            </a:lvl3pPr>
            <a:lvl4pPr indent="-228600" lvl="3" marL="1828800" algn="l">
              <a:lnSpc>
                <a:spcPct val="90000"/>
              </a:lnSpc>
              <a:spcBef>
                <a:spcPts val="600"/>
              </a:spcBef>
              <a:spcAft>
                <a:spcPts val="0"/>
              </a:spcAft>
              <a:buClr>
                <a:schemeClr val="dk1"/>
              </a:buClr>
              <a:buSzPts val="1800"/>
              <a:buNone/>
              <a:defRPr/>
            </a:lvl4pPr>
            <a:lvl5pPr indent="-228600" lvl="4" marL="2286000" algn="l">
              <a:lnSpc>
                <a:spcPct val="90000"/>
              </a:lnSpc>
              <a:spcBef>
                <a:spcPts val="600"/>
              </a:spcBef>
              <a:spcAft>
                <a:spcPts val="0"/>
              </a:spcAft>
              <a:buClr>
                <a:schemeClr val="dk1"/>
              </a:buClr>
              <a:buSzPts val="18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ulleted text">
  <p:cSld name="Title and bulleted text">
    <p:spTree>
      <p:nvGrpSpPr>
        <p:cNvPr id="200" name="Shape 200"/>
        <p:cNvGrpSpPr/>
        <p:nvPr/>
      </p:nvGrpSpPr>
      <p:grpSpPr>
        <a:xfrm>
          <a:off x="0" y="0"/>
          <a:ext cx="0" cy="0"/>
          <a:chOff x="0" y="0"/>
          <a:chExt cx="0" cy="0"/>
        </a:xfrm>
      </p:grpSpPr>
      <p:sp>
        <p:nvSpPr>
          <p:cNvPr id="201" name="Google Shape;201;p15"/>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15"/>
          <p:cNvSpPr txBox="1"/>
          <p:nvPr>
            <p:ph idx="1" type="body"/>
          </p:nvPr>
        </p:nvSpPr>
        <p:spPr>
          <a:xfrm>
            <a:off x="365760" y="1371600"/>
            <a:ext cx="11704320" cy="2043636"/>
          </a:xfrm>
          <a:prstGeom prst="rect">
            <a:avLst/>
          </a:prstGeom>
          <a:noFill/>
          <a:ln>
            <a:noFill/>
          </a:ln>
        </p:spPr>
        <p:txBody>
          <a:bodyPr anchorCtr="0" anchor="t" bIns="91425" lIns="91425" spcFirstLastPara="1" rIns="91425" wrap="square" tIns="91425">
            <a:spAutoFit/>
          </a:bodyPr>
          <a:lstStyle>
            <a:lvl1pPr indent="-228600" lvl="0" marL="457200" algn="l">
              <a:lnSpc>
                <a:spcPct val="90000"/>
              </a:lnSpc>
              <a:spcBef>
                <a:spcPts val="600"/>
              </a:spcBef>
              <a:spcAft>
                <a:spcPts val="0"/>
              </a:spcAft>
              <a:buClr>
                <a:srgbClr val="0072C6"/>
              </a:buClr>
              <a:buSzPts val="2520"/>
              <a:buNone/>
              <a:defRPr sz="2800">
                <a:solidFill>
                  <a:srgbClr val="0072C6"/>
                </a:solidFill>
                <a:latin typeface="Quattrocento Sans"/>
                <a:ea typeface="Quattrocento Sans"/>
                <a:cs typeface="Quattrocento Sans"/>
                <a:sym typeface="Quattrocento Sans"/>
              </a:defRPr>
            </a:lvl1pPr>
            <a:lvl2pPr indent="-342900" lvl="1" marL="914400" algn="l">
              <a:lnSpc>
                <a:spcPct val="90000"/>
              </a:lnSpc>
              <a:spcBef>
                <a:spcPts val="600"/>
              </a:spcBef>
              <a:spcAft>
                <a:spcPts val="0"/>
              </a:spcAft>
              <a:buClr>
                <a:schemeClr val="dk1"/>
              </a:buClr>
              <a:buSzPts val="1800"/>
              <a:buFont typeface="Arial"/>
              <a:buChar char="•"/>
              <a:defRPr sz="2000"/>
            </a:lvl2pPr>
            <a:lvl3pPr indent="-342900" lvl="2" marL="1371600" algn="l">
              <a:lnSpc>
                <a:spcPct val="90000"/>
              </a:lnSpc>
              <a:spcBef>
                <a:spcPts val="600"/>
              </a:spcBef>
              <a:spcAft>
                <a:spcPts val="0"/>
              </a:spcAft>
              <a:buClr>
                <a:schemeClr val="dk1"/>
              </a:buClr>
              <a:buSzPts val="1800"/>
              <a:buFont typeface="Arial"/>
              <a:buChar char="•"/>
              <a:defRPr/>
            </a:lvl3pPr>
            <a:lvl4pPr indent="-342900" lvl="3" marL="1828800" algn="l">
              <a:lnSpc>
                <a:spcPct val="90000"/>
              </a:lnSpc>
              <a:spcBef>
                <a:spcPts val="600"/>
              </a:spcBef>
              <a:spcAft>
                <a:spcPts val="0"/>
              </a:spcAft>
              <a:buClr>
                <a:schemeClr val="dk1"/>
              </a:buClr>
              <a:buSzPts val="1800"/>
              <a:buFont typeface="Arial"/>
              <a:buChar char="•"/>
              <a:defRPr/>
            </a:lvl4pPr>
            <a:lvl5pPr indent="-342900" lvl="4" marL="2286000" algn="l">
              <a:lnSpc>
                <a:spcPct val="90000"/>
              </a:lnSpc>
              <a:spcBef>
                <a:spcPts val="600"/>
              </a:spcBef>
              <a:spcAft>
                <a:spcPts val="0"/>
              </a:spcAft>
              <a:buClr>
                <a:schemeClr val="dk1"/>
              </a:buClr>
              <a:buSzPts val="18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3" name="Shape 203"/>
        <p:cNvGrpSpPr/>
        <p:nvPr/>
      </p:nvGrpSpPr>
      <p:grpSpPr>
        <a:xfrm>
          <a:off x="0" y="0"/>
          <a:ext cx="0" cy="0"/>
          <a:chOff x="0" y="0"/>
          <a:chExt cx="0" cy="0"/>
        </a:xfrm>
      </p:grpSpPr>
      <p:sp>
        <p:nvSpPr>
          <p:cNvPr id="204" name="Google Shape;204;p16"/>
          <p:cNvSpPr txBox="1"/>
          <p:nvPr>
            <p:ph idx="1" type="body"/>
          </p:nvPr>
        </p:nvSpPr>
        <p:spPr>
          <a:xfrm>
            <a:off x="365760" y="1280160"/>
            <a:ext cx="11704320" cy="1877437"/>
          </a:xfrm>
          <a:prstGeom prst="rect">
            <a:avLst/>
          </a:prstGeom>
          <a:noFill/>
          <a:ln>
            <a:noFill/>
          </a:ln>
        </p:spPr>
        <p:txBody>
          <a:bodyPr anchorCtr="0" anchor="t" bIns="91425" lIns="91425" spcFirstLastPara="1" rIns="91425" wrap="square" tIns="91425">
            <a:spAutoFit/>
          </a:bodyPr>
          <a:lstStyle>
            <a:lvl1pPr indent="-342900" lvl="0" marL="457200" algn="l">
              <a:lnSpc>
                <a:spcPct val="90000"/>
              </a:lnSpc>
              <a:spcBef>
                <a:spcPts val="600"/>
              </a:spcBef>
              <a:spcAft>
                <a:spcPts val="0"/>
              </a:spcAft>
              <a:buClr>
                <a:schemeClr val="dk1"/>
              </a:buClr>
              <a:buSzPts val="1800"/>
              <a:buChar char="•"/>
              <a:defRPr sz="2000"/>
            </a:lvl1pPr>
            <a:lvl2pPr indent="-342900" lvl="1" marL="914400" algn="l">
              <a:lnSpc>
                <a:spcPct val="90000"/>
              </a:lnSpc>
              <a:spcBef>
                <a:spcPts val="600"/>
              </a:spcBef>
              <a:spcAft>
                <a:spcPts val="0"/>
              </a:spcAft>
              <a:buClr>
                <a:schemeClr val="dk1"/>
              </a:buClr>
              <a:buSzPts val="1800"/>
              <a:buChar char="•"/>
              <a:defRPr sz="2000"/>
            </a:lvl2pPr>
            <a:lvl3pPr indent="-342900" lvl="2" marL="1371600" algn="l">
              <a:lnSpc>
                <a:spcPct val="90000"/>
              </a:lnSpc>
              <a:spcBef>
                <a:spcPts val="600"/>
              </a:spcBef>
              <a:spcAft>
                <a:spcPts val="0"/>
              </a:spcAft>
              <a:buClr>
                <a:schemeClr val="dk1"/>
              </a:buClr>
              <a:buSzPts val="1800"/>
              <a:buChar char="•"/>
              <a:defRPr sz="2000"/>
            </a:lvl3pPr>
            <a:lvl4pPr indent="-342900" lvl="3" marL="1828800" algn="l">
              <a:lnSpc>
                <a:spcPct val="90000"/>
              </a:lnSpc>
              <a:spcBef>
                <a:spcPts val="600"/>
              </a:spcBef>
              <a:spcAft>
                <a:spcPts val="0"/>
              </a:spcAft>
              <a:buClr>
                <a:schemeClr val="dk1"/>
              </a:buClr>
              <a:buSzPts val="1800"/>
              <a:buChar char="•"/>
              <a:defRPr sz="2000"/>
            </a:lvl4pPr>
            <a:lvl5pPr indent="-342900" lvl="4" marL="2286000" algn="l">
              <a:lnSpc>
                <a:spcPct val="90000"/>
              </a:lnSpc>
              <a:spcBef>
                <a:spcPts val="600"/>
              </a:spcBef>
              <a:spcAft>
                <a:spcPts val="0"/>
              </a:spcAft>
              <a:buClr>
                <a:schemeClr val="dk1"/>
              </a:buClr>
              <a:buSzPts val="18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5" name="Google Shape;205;p16"/>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72C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rgbClr val="0072C6"/>
              </a:buClr>
              <a:buSzPts val="4800"/>
              <a:buFont typeface="Quattrocento Sans"/>
              <a:buNone/>
              <a:defRPr b="0" i="0" sz="4800" u="none" cap="none" strike="noStrike">
                <a:solidFill>
                  <a:srgbClr val="0072C6"/>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365760" y="1280160"/>
            <a:ext cx="11704320" cy="1828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6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7"/>
          <p:cNvSpPr/>
          <p:nvPr/>
        </p:nvSpPr>
        <p:spPr>
          <a:xfrm>
            <a:off x="-1681401" y="743"/>
            <a:ext cx="548640" cy="548640"/>
          </a:xfrm>
          <a:prstGeom prst="rect">
            <a:avLst/>
          </a:prstGeom>
          <a:solidFill>
            <a:srgbClr val="4668C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197</a:t>
            </a:r>
            <a:endParaRPr/>
          </a:p>
        </p:txBody>
      </p:sp>
      <p:sp>
        <p:nvSpPr>
          <p:cNvPr id="13" name="Google Shape;13;p7"/>
          <p:cNvSpPr/>
          <p:nvPr/>
        </p:nvSpPr>
        <p:spPr>
          <a:xfrm>
            <a:off x="-1133721" y="743"/>
            <a:ext cx="548640" cy="548640"/>
          </a:xfrm>
          <a:prstGeom prst="rect">
            <a:avLst/>
          </a:prstGeom>
          <a:solidFill>
            <a:srgbClr val="00188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143</a:t>
            </a:r>
            <a:endParaRPr/>
          </a:p>
        </p:txBody>
      </p:sp>
      <p:sp>
        <p:nvSpPr>
          <p:cNvPr id="14" name="Google Shape;14;p7"/>
          <p:cNvSpPr/>
          <p:nvPr/>
        </p:nvSpPr>
        <p:spPr>
          <a:xfrm>
            <a:off x="-576884" y="743"/>
            <a:ext cx="548640" cy="548640"/>
          </a:xfrm>
          <a:prstGeom prst="rect">
            <a:avLst/>
          </a:prstGeom>
          <a:solidFill>
            <a:srgbClr val="002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FFFFFF"/>
              </a:solidFill>
              <a:latin typeface="Quattrocento Sans"/>
              <a:ea typeface="Quattrocento Sans"/>
              <a:cs typeface="Quattrocento Sans"/>
              <a:sym typeface="Quattrocento Sans"/>
            </a:endParaRPr>
          </a:p>
        </p:txBody>
      </p:sp>
      <p:sp>
        <p:nvSpPr>
          <p:cNvPr id="15" name="Google Shape;15;p7"/>
          <p:cNvSpPr/>
          <p:nvPr/>
        </p:nvSpPr>
        <p:spPr>
          <a:xfrm>
            <a:off x="-1681291" y="1103972"/>
            <a:ext cx="548640" cy="548640"/>
          </a:xfrm>
          <a:prstGeom prst="rect">
            <a:avLst/>
          </a:prstGeom>
          <a:solidFill>
            <a:srgbClr val="00D8C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204</a:t>
            </a:r>
            <a:endParaRPr/>
          </a:p>
        </p:txBody>
      </p:sp>
      <p:sp>
        <p:nvSpPr>
          <p:cNvPr id="16" name="Google Shape;16;p7"/>
          <p:cNvSpPr/>
          <p:nvPr/>
        </p:nvSpPr>
        <p:spPr>
          <a:xfrm>
            <a:off x="-1133841" y="1103972"/>
            <a:ext cx="548640" cy="548640"/>
          </a:xfrm>
          <a:prstGeom prst="rect">
            <a:avLst/>
          </a:prstGeom>
          <a:solidFill>
            <a:srgbClr val="00B294"/>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178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148</a:t>
            </a:r>
            <a:endParaRPr/>
          </a:p>
        </p:txBody>
      </p:sp>
      <p:sp>
        <p:nvSpPr>
          <p:cNvPr id="17" name="Google Shape;17;p7"/>
          <p:cNvSpPr/>
          <p:nvPr/>
        </p:nvSpPr>
        <p:spPr>
          <a:xfrm>
            <a:off x="-576867" y="1103972"/>
            <a:ext cx="548640" cy="548640"/>
          </a:xfrm>
          <a:prstGeom prst="rect">
            <a:avLst/>
          </a:prstGeom>
          <a:solidFill>
            <a:srgbClr val="00827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p:txBody>
      </p:sp>
      <p:sp>
        <p:nvSpPr>
          <p:cNvPr id="18" name="Google Shape;18;p7"/>
          <p:cNvSpPr/>
          <p:nvPr/>
        </p:nvSpPr>
        <p:spPr>
          <a:xfrm>
            <a:off x="-1671156" y="2214110"/>
            <a:ext cx="558441" cy="548640"/>
          </a:xfrm>
          <a:prstGeom prst="rect">
            <a:avLst/>
          </a:prstGeom>
          <a:solidFill>
            <a:srgbClr val="BAD80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a:t>
            </a:r>
            <a:endParaRPr/>
          </a:p>
        </p:txBody>
      </p:sp>
      <p:sp>
        <p:nvSpPr>
          <p:cNvPr id="19" name="Google Shape;19;p7"/>
          <p:cNvSpPr/>
          <p:nvPr/>
        </p:nvSpPr>
        <p:spPr>
          <a:xfrm>
            <a:off x="-1122239" y="2214110"/>
            <a:ext cx="554181" cy="548640"/>
          </a:xfrm>
          <a:prstGeom prst="rect">
            <a:avLst/>
          </a:prstGeom>
          <a:solidFill>
            <a:srgbClr val="7FB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127</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0" name="Google Shape;20;p7"/>
          <p:cNvSpPr/>
          <p:nvPr/>
        </p:nvSpPr>
        <p:spPr>
          <a:xfrm>
            <a:off x="-566730" y="2214110"/>
            <a:ext cx="548640" cy="548640"/>
          </a:xfrm>
          <a:prstGeom prst="rect">
            <a:avLst/>
          </a:prstGeom>
          <a:solidFill>
            <a:srgbClr val="008A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138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1" name="Google Shape;21;p7"/>
          <p:cNvSpPr/>
          <p:nvPr/>
        </p:nvSpPr>
        <p:spPr>
          <a:xfrm>
            <a:off x="-1692162" y="3309985"/>
            <a:ext cx="567965" cy="548640"/>
          </a:xfrm>
          <a:prstGeom prst="rect">
            <a:avLst/>
          </a:prstGeom>
          <a:solidFill>
            <a:srgbClr val="FFB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2" name="Google Shape;22;p7"/>
          <p:cNvSpPr/>
          <p:nvPr/>
        </p:nvSpPr>
        <p:spPr>
          <a:xfrm>
            <a:off x="-1135187" y="3309985"/>
            <a:ext cx="558414" cy="548640"/>
          </a:xfrm>
          <a:prstGeom prst="rect">
            <a:avLst/>
          </a:prstGeom>
          <a:solidFill>
            <a:srgbClr val="FF8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23" name="Google Shape;23;p7"/>
          <p:cNvSpPr/>
          <p:nvPr/>
        </p:nvSpPr>
        <p:spPr>
          <a:xfrm>
            <a:off x="-578211" y="3309985"/>
            <a:ext cx="548640" cy="548640"/>
          </a:xfrm>
          <a:prstGeom prst="rect">
            <a:avLst/>
          </a:prstGeom>
          <a:solidFill>
            <a:srgbClr val="DC3C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24" name="Google Shape;24;p7"/>
          <p:cNvSpPr/>
          <p:nvPr/>
        </p:nvSpPr>
        <p:spPr>
          <a:xfrm>
            <a:off x="-1683905" y="4403050"/>
            <a:ext cx="561903" cy="548640"/>
          </a:xfrm>
          <a:prstGeom prst="rect">
            <a:avLst/>
          </a:prstGeom>
          <a:solidFill>
            <a:srgbClr val="F472D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208</a:t>
            </a:r>
            <a:endParaRPr/>
          </a:p>
        </p:txBody>
      </p:sp>
      <p:sp>
        <p:nvSpPr>
          <p:cNvPr id="25" name="Google Shape;25;p7"/>
          <p:cNvSpPr/>
          <p:nvPr/>
        </p:nvSpPr>
        <p:spPr>
          <a:xfrm>
            <a:off x="-1130214" y="4403050"/>
            <a:ext cx="548640" cy="548640"/>
          </a:xfrm>
          <a:prstGeom prst="rect">
            <a:avLst/>
          </a:prstGeom>
          <a:solidFill>
            <a:srgbClr val="EC008C"/>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236</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140</a:t>
            </a:r>
            <a:endParaRPr/>
          </a:p>
        </p:txBody>
      </p:sp>
      <p:sp>
        <p:nvSpPr>
          <p:cNvPr id="26" name="Google Shape;26;p7"/>
          <p:cNvSpPr/>
          <p:nvPr/>
        </p:nvSpPr>
        <p:spPr>
          <a:xfrm>
            <a:off x="-581452" y="4403050"/>
            <a:ext cx="548640" cy="548640"/>
          </a:xfrm>
          <a:prstGeom prst="rect">
            <a:avLst/>
          </a:prstGeom>
          <a:solidFill>
            <a:srgbClr val="B400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158</a:t>
            </a:r>
            <a:endParaRPr/>
          </a:p>
        </p:txBody>
      </p:sp>
      <p:sp>
        <p:nvSpPr>
          <p:cNvPr id="27" name="Google Shape;27;p7"/>
          <p:cNvSpPr/>
          <p:nvPr/>
        </p:nvSpPr>
        <p:spPr>
          <a:xfrm>
            <a:off x="-1681291" y="556310"/>
            <a:ext cx="548640" cy="548640"/>
          </a:xfrm>
          <a:prstGeom prst="rect">
            <a:avLst/>
          </a:prstGeom>
          <a:solidFill>
            <a:srgbClr val="6DC2E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194</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233</a:t>
            </a:r>
            <a:endParaRPr/>
          </a:p>
        </p:txBody>
      </p:sp>
      <p:sp>
        <p:nvSpPr>
          <p:cNvPr id="28" name="Google Shape;28;p7"/>
          <p:cNvSpPr/>
          <p:nvPr/>
        </p:nvSpPr>
        <p:spPr>
          <a:xfrm>
            <a:off x="-1133840" y="556302"/>
            <a:ext cx="557069" cy="548640"/>
          </a:xfrm>
          <a:prstGeom prst="rect">
            <a:avLst/>
          </a:prstGeom>
          <a:solidFill>
            <a:srgbClr val="00BCF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188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242</a:t>
            </a:r>
            <a:endParaRPr/>
          </a:p>
        </p:txBody>
      </p:sp>
      <p:sp>
        <p:nvSpPr>
          <p:cNvPr id="29" name="Google Shape;29;p7"/>
          <p:cNvSpPr/>
          <p:nvPr/>
        </p:nvSpPr>
        <p:spPr>
          <a:xfrm>
            <a:off x="-576884" y="556310"/>
            <a:ext cx="548640" cy="548640"/>
          </a:xfrm>
          <a:prstGeom prst="rect">
            <a:avLst/>
          </a:prstGeom>
          <a:solidFill>
            <a:srgbClr val="0072C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198</a:t>
            </a:r>
            <a:endParaRPr/>
          </a:p>
        </p:txBody>
      </p:sp>
      <p:sp>
        <p:nvSpPr>
          <p:cNvPr id="30" name="Google Shape;30;p7"/>
          <p:cNvSpPr/>
          <p:nvPr/>
        </p:nvSpPr>
        <p:spPr>
          <a:xfrm>
            <a:off x="-1681539" y="1659530"/>
            <a:ext cx="548640" cy="548640"/>
          </a:xfrm>
          <a:prstGeom prst="rect">
            <a:avLst/>
          </a:prstGeom>
          <a:solidFill>
            <a:srgbClr val="55D455"/>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85</a:t>
            </a:r>
            <a:endParaRPr/>
          </a:p>
        </p:txBody>
      </p:sp>
      <p:sp>
        <p:nvSpPr>
          <p:cNvPr id="31" name="Google Shape;31;p7"/>
          <p:cNvSpPr/>
          <p:nvPr/>
        </p:nvSpPr>
        <p:spPr>
          <a:xfrm>
            <a:off x="-1132925" y="1659530"/>
            <a:ext cx="548640" cy="548640"/>
          </a:xfrm>
          <a:prstGeom prst="rect">
            <a:avLst/>
          </a:prstGeom>
          <a:solidFill>
            <a:srgbClr val="009E4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73</a:t>
            </a:r>
            <a:endParaRPr/>
          </a:p>
        </p:txBody>
      </p:sp>
      <p:sp>
        <p:nvSpPr>
          <p:cNvPr id="32" name="Google Shape;32;p7"/>
          <p:cNvSpPr/>
          <p:nvPr/>
        </p:nvSpPr>
        <p:spPr>
          <a:xfrm>
            <a:off x="-576884" y="1659530"/>
            <a:ext cx="548640" cy="548640"/>
          </a:xfrm>
          <a:prstGeom prst="rect">
            <a:avLst/>
          </a:prstGeom>
          <a:solidFill>
            <a:srgbClr val="0072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33" name="Google Shape;33;p7"/>
          <p:cNvSpPr/>
          <p:nvPr/>
        </p:nvSpPr>
        <p:spPr>
          <a:xfrm>
            <a:off x="-1686837" y="2762750"/>
            <a:ext cx="545775" cy="548640"/>
          </a:xfrm>
          <a:prstGeom prst="rect">
            <a:avLst/>
          </a:prstGeom>
          <a:solidFill>
            <a:srgbClr val="FFFC9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158</a:t>
            </a:r>
            <a:endParaRPr/>
          </a:p>
        </p:txBody>
      </p:sp>
      <p:sp>
        <p:nvSpPr>
          <p:cNvPr id="34" name="Google Shape;34;p7"/>
          <p:cNvSpPr/>
          <p:nvPr/>
        </p:nvSpPr>
        <p:spPr>
          <a:xfrm>
            <a:off x="-1133483" y="2762750"/>
            <a:ext cx="549210" cy="548640"/>
          </a:xfrm>
          <a:prstGeom prst="rect">
            <a:avLst/>
          </a:prstGeom>
          <a:solidFill>
            <a:srgbClr val="FFF1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241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5" name="Google Shape;35;p7"/>
          <p:cNvSpPr/>
          <p:nvPr/>
        </p:nvSpPr>
        <p:spPr>
          <a:xfrm>
            <a:off x="-585201" y="2762750"/>
            <a:ext cx="558182" cy="548640"/>
          </a:xfrm>
          <a:prstGeom prst="rect">
            <a:avLst/>
          </a:prstGeom>
          <a:solidFill>
            <a:srgbClr val="FCD11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252</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209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a:t>
            </a:r>
            <a:endParaRPr/>
          </a:p>
          <a:p>
            <a:pPr indent="0" lvl="0" marL="0" marR="0" rtl="0" algn="l">
              <a:lnSpc>
                <a:spcPct val="90000"/>
              </a:lnSpc>
              <a:spcBef>
                <a:spcPts val="0"/>
              </a:spcBef>
              <a:spcAft>
                <a:spcPts val="0"/>
              </a:spcAft>
              <a:buClr>
                <a:schemeClr val="dk1"/>
              </a:buClr>
              <a:buSzPts val="899"/>
              <a:buFont typeface="Quattrocento Sans"/>
              <a:buNone/>
            </a:pPr>
            <a:r>
              <a:t/>
            </a:r>
            <a:endParaRPr b="0" i="0" sz="899" u="none" cap="none" strike="noStrike">
              <a:solidFill>
                <a:srgbClr val="000000"/>
              </a:solidFill>
              <a:latin typeface="Quattrocento Sans"/>
              <a:ea typeface="Quattrocento Sans"/>
              <a:cs typeface="Quattrocento Sans"/>
              <a:sym typeface="Quattrocento Sans"/>
            </a:endParaRPr>
          </a:p>
        </p:txBody>
      </p:sp>
      <p:sp>
        <p:nvSpPr>
          <p:cNvPr id="36" name="Google Shape;36;p7"/>
          <p:cNvSpPr/>
          <p:nvPr/>
        </p:nvSpPr>
        <p:spPr>
          <a:xfrm>
            <a:off x="-1692163" y="3857220"/>
            <a:ext cx="558680" cy="548640"/>
          </a:xfrm>
          <a:prstGeom prst="rect">
            <a:avLst/>
          </a:prstGeom>
          <a:solidFill>
            <a:srgbClr val="DD59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221</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89</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0</a:t>
            </a:r>
            <a:endParaRPr/>
          </a:p>
        </p:txBody>
      </p:sp>
      <p:sp>
        <p:nvSpPr>
          <p:cNvPr id="37" name="Google Shape;37;p7"/>
          <p:cNvSpPr/>
          <p:nvPr/>
        </p:nvSpPr>
        <p:spPr>
          <a:xfrm>
            <a:off x="-1136129" y="3857220"/>
            <a:ext cx="576145" cy="548640"/>
          </a:xfrm>
          <a:prstGeom prst="rect">
            <a:avLst/>
          </a:prstGeom>
          <a:solidFill>
            <a:srgbClr val="E8112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232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17</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p:txBody>
      </p:sp>
      <p:sp>
        <p:nvSpPr>
          <p:cNvPr id="38" name="Google Shape;38;p7"/>
          <p:cNvSpPr/>
          <p:nvPr/>
        </p:nvSpPr>
        <p:spPr>
          <a:xfrm>
            <a:off x="-579309" y="3857220"/>
            <a:ext cx="546497" cy="548640"/>
          </a:xfrm>
          <a:prstGeom prst="rect">
            <a:avLst/>
          </a:prstGeom>
          <a:solidFill>
            <a:srgbClr val="BA141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186</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26</a:t>
            </a:r>
            <a:endParaRPr/>
          </a:p>
        </p:txBody>
      </p:sp>
      <p:sp>
        <p:nvSpPr>
          <p:cNvPr id="39" name="Google Shape;39;p7"/>
          <p:cNvSpPr/>
          <p:nvPr/>
        </p:nvSpPr>
        <p:spPr>
          <a:xfrm>
            <a:off x="-1683907" y="4957630"/>
            <a:ext cx="561904" cy="548640"/>
          </a:xfrm>
          <a:prstGeom prst="rect">
            <a:avLst/>
          </a:prstGeom>
          <a:solidFill>
            <a:srgbClr val="9B4F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79</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0" name="Google Shape;40;p7"/>
          <p:cNvSpPr/>
          <p:nvPr/>
        </p:nvSpPr>
        <p:spPr>
          <a:xfrm>
            <a:off x="-1129734" y="4957630"/>
            <a:ext cx="548640" cy="548640"/>
          </a:xfrm>
          <a:prstGeom prst="rect">
            <a:avLst/>
          </a:prstGeom>
          <a:solidFill>
            <a:srgbClr val="68217A"/>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104</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33</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122</a:t>
            </a:r>
            <a:endParaRPr/>
          </a:p>
        </p:txBody>
      </p:sp>
      <p:sp>
        <p:nvSpPr>
          <p:cNvPr id="41" name="Google Shape;41;p7"/>
          <p:cNvSpPr/>
          <p:nvPr/>
        </p:nvSpPr>
        <p:spPr>
          <a:xfrm>
            <a:off x="-581455" y="4957630"/>
            <a:ext cx="548889" cy="548640"/>
          </a:xfrm>
          <a:prstGeom prst="rect">
            <a:avLst/>
          </a:prstGeom>
          <a:solidFill>
            <a:srgbClr val="442359"/>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68</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35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89</a:t>
            </a:r>
            <a:endParaRPr/>
          </a:p>
        </p:txBody>
      </p:sp>
      <p:sp>
        <p:nvSpPr>
          <p:cNvPr id="42" name="Google Shape;42;p7"/>
          <p:cNvSpPr/>
          <p:nvPr/>
        </p:nvSpPr>
        <p:spPr>
          <a:xfrm>
            <a:off x="-1129642" y="5504243"/>
            <a:ext cx="548640" cy="548640"/>
          </a:xfrm>
          <a:prstGeom prst="rect">
            <a:avLst/>
          </a:prstGeom>
          <a:solidFill>
            <a:srgbClr val="D2D2D2"/>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210</a:t>
            </a:r>
            <a:endParaRPr/>
          </a:p>
        </p:txBody>
      </p:sp>
      <p:sp>
        <p:nvSpPr>
          <p:cNvPr id="43" name="Google Shape;43;p7"/>
          <p:cNvSpPr/>
          <p:nvPr/>
        </p:nvSpPr>
        <p:spPr>
          <a:xfrm>
            <a:off x="-581361" y="5504243"/>
            <a:ext cx="548889" cy="548640"/>
          </a:xfrm>
          <a:prstGeom prst="rect">
            <a:avLst/>
          </a:prstGeom>
          <a:solidFill>
            <a:srgbClr val="96969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150</a:t>
            </a:r>
            <a:endParaRPr/>
          </a:p>
        </p:txBody>
      </p:sp>
      <p:sp>
        <p:nvSpPr>
          <p:cNvPr id="44" name="Google Shape;44;p7"/>
          <p:cNvSpPr/>
          <p:nvPr/>
        </p:nvSpPr>
        <p:spPr>
          <a:xfrm>
            <a:off x="-1141894" y="6052899"/>
            <a:ext cx="560892" cy="548640"/>
          </a:xfrm>
          <a:prstGeom prst="rect">
            <a:avLst/>
          </a:prstGeom>
          <a:solidFill>
            <a:srgbClr val="50505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80</a:t>
            </a:r>
            <a:endParaRPr/>
          </a:p>
        </p:txBody>
      </p:sp>
      <p:sp>
        <p:nvSpPr>
          <p:cNvPr id="45" name="Google Shape;45;p7"/>
          <p:cNvSpPr/>
          <p:nvPr/>
        </p:nvSpPr>
        <p:spPr>
          <a:xfrm>
            <a:off x="-1683906" y="6051325"/>
            <a:ext cx="547972" cy="548640"/>
          </a:xfrm>
          <a:prstGeom prst="rect">
            <a:avLst/>
          </a:prstGeom>
          <a:solidFill>
            <a:srgbClr val="73737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115</a:t>
            </a:r>
            <a:endParaRPr/>
          </a:p>
        </p:txBody>
      </p:sp>
      <p:sp>
        <p:nvSpPr>
          <p:cNvPr id="46" name="Google Shape;46;p7"/>
          <p:cNvSpPr/>
          <p:nvPr/>
        </p:nvSpPr>
        <p:spPr>
          <a:xfrm>
            <a:off x="-585202" y="6052885"/>
            <a:ext cx="559864" cy="548655"/>
          </a:xfrm>
          <a:prstGeom prst="rect">
            <a:avLst/>
          </a:prstGeom>
          <a:solidFill>
            <a:srgbClr val="000000"/>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0</a:t>
            </a:r>
            <a:endParaRPr/>
          </a:p>
        </p:txBody>
      </p:sp>
      <p:sp>
        <p:nvSpPr>
          <p:cNvPr id="47" name="Google Shape;47;p7"/>
          <p:cNvSpPr/>
          <p:nvPr/>
        </p:nvSpPr>
        <p:spPr>
          <a:xfrm>
            <a:off x="-1683906" y="5504235"/>
            <a:ext cx="548640" cy="548640"/>
          </a:xfrm>
          <a:prstGeom prst="rect">
            <a:avLst/>
          </a:prstGeom>
          <a:solidFill>
            <a:srgbClr val="FFFFFF"/>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255</a:t>
            </a:r>
            <a:endParaRPr/>
          </a:p>
        </p:txBody>
      </p:sp>
      <p:sp>
        <p:nvSpPr>
          <p:cNvPr id="48" name="Google Shape;48;p7"/>
          <p:cNvSpPr/>
          <p:nvPr/>
        </p:nvSpPr>
        <p:spPr>
          <a:xfrm>
            <a:off x="-1144617" y="6766560"/>
            <a:ext cx="547174" cy="548640"/>
          </a:xfrm>
          <a:prstGeom prst="rect">
            <a:avLst/>
          </a:prstGeom>
          <a:solidFill>
            <a:srgbClr val="333333"/>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51</a:t>
            </a:r>
            <a:endParaRPr/>
          </a:p>
        </p:txBody>
      </p:sp>
      <p:sp>
        <p:nvSpPr>
          <p:cNvPr id="49" name="Google Shape;49;p7"/>
          <p:cNvSpPr/>
          <p:nvPr/>
        </p:nvSpPr>
        <p:spPr>
          <a:xfrm>
            <a:off x="-1695387" y="6766560"/>
            <a:ext cx="540618" cy="548640"/>
          </a:xfrm>
          <a:prstGeom prst="rect">
            <a:avLst/>
          </a:prstGeom>
          <a:solidFill>
            <a:srgbClr val="EEEEEE"/>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a:p>
            <a:pPr indent="0" lvl="0" marL="0" marR="0" rtl="0" algn="l">
              <a:lnSpc>
                <a:spcPct val="90000"/>
              </a:lnSpc>
              <a:spcBef>
                <a:spcPts val="0"/>
              </a:spcBef>
              <a:spcAft>
                <a:spcPts val="0"/>
              </a:spcAft>
              <a:buClr>
                <a:srgbClr val="000000"/>
              </a:buClr>
              <a:buSzPts val="899"/>
              <a:buFont typeface="Quattrocento Sans"/>
              <a:buNone/>
            </a:pPr>
            <a:r>
              <a:rPr b="0" i="0" lang="en-US" sz="899" u="none" cap="none" strike="noStrike">
                <a:solidFill>
                  <a:srgbClr val="000000"/>
                </a:solidFill>
                <a:latin typeface="Quattrocento Sans"/>
                <a:ea typeface="Quattrocento Sans"/>
                <a:cs typeface="Quattrocento Sans"/>
                <a:sym typeface="Quattrocento Sans"/>
              </a:rPr>
              <a:t>238</a:t>
            </a:r>
            <a:endParaRPr/>
          </a:p>
        </p:txBody>
      </p:sp>
      <p:sp>
        <p:nvSpPr>
          <p:cNvPr id="50" name="Google Shape;50;p7"/>
          <p:cNvSpPr/>
          <p:nvPr/>
        </p:nvSpPr>
        <p:spPr>
          <a:xfrm>
            <a:off x="-587549" y="6766547"/>
            <a:ext cx="546250" cy="548655"/>
          </a:xfrm>
          <a:prstGeom prst="rect">
            <a:avLst/>
          </a:prstGeom>
          <a:solidFill>
            <a:srgbClr val="1570A6"/>
          </a:solidFill>
          <a:ln>
            <a:noFill/>
          </a:ln>
        </p:spPr>
        <p:txBody>
          <a:bodyPr anchorCtr="0" anchor="t" bIns="109600" lIns="137000" spcFirstLastPara="1" rIns="137000" wrap="square" tIns="109600">
            <a:noAutofit/>
          </a:bodyPr>
          <a:lstStyle/>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21</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112</a:t>
            </a:r>
            <a:endParaRPr/>
          </a:p>
          <a:p>
            <a:pPr indent="0" lvl="0" marL="0" marR="0" rtl="0" algn="l">
              <a:lnSpc>
                <a:spcPct val="90000"/>
              </a:lnSpc>
              <a:spcBef>
                <a:spcPts val="0"/>
              </a:spcBef>
              <a:spcAft>
                <a:spcPts val="0"/>
              </a:spcAft>
              <a:buClr>
                <a:srgbClr val="FFFFFF"/>
              </a:buClr>
              <a:buSzPts val="899"/>
              <a:buFont typeface="Quattrocento Sans"/>
              <a:buNone/>
            </a:pPr>
            <a:r>
              <a:rPr b="0" i="0" lang="en-US" sz="899" u="none" cap="none" strike="noStrike">
                <a:solidFill>
                  <a:srgbClr val="FFFFFF"/>
                </a:solidFill>
                <a:latin typeface="Quattrocento Sans"/>
                <a:ea typeface="Quattrocento Sans"/>
                <a:cs typeface="Quattrocento Sans"/>
                <a:sym typeface="Quattrocento Sans"/>
              </a:rPr>
              <a:t>166</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1"/>
          <p:cNvSpPr txBox="1"/>
          <p:nvPr>
            <p:ph type="title"/>
          </p:nvPr>
        </p:nvSpPr>
        <p:spPr>
          <a:xfrm>
            <a:off x="274637" y="1677398"/>
            <a:ext cx="8229600" cy="1667463"/>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lt1"/>
              </a:buClr>
              <a:buSzPts val="4800"/>
              <a:buFont typeface="Quattrocento Sans"/>
              <a:buNone/>
            </a:pPr>
            <a:r>
              <a:rPr b="0" i="0" lang="en-US" sz="4800" u="none" cap="none" strike="noStrike">
                <a:solidFill>
                  <a:schemeClr val="lt1"/>
                </a:solidFill>
                <a:latin typeface="Quattrocento Sans"/>
                <a:ea typeface="Quattrocento Sans"/>
                <a:cs typeface="Quattrocento Sans"/>
                <a:sym typeface="Quattrocento Sans"/>
              </a:rPr>
              <a:t>Working with strings</a:t>
            </a:r>
            <a:br>
              <a:rPr b="0" i="0" lang="en-US" sz="4800" u="none" cap="none" strike="noStrike">
                <a:solidFill>
                  <a:schemeClr val="lt1"/>
                </a:solidFill>
                <a:latin typeface="Quattrocento Sans"/>
                <a:ea typeface="Quattrocento Sans"/>
                <a:cs typeface="Quattrocento Sans"/>
                <a:sym typeface="Quattrocento Sans"/>
              </a:rPr>
            </a:br>
            <a:r>
              <a:rPr b="0" i="0" lang="en-US" sz="4800" u="none" cap="none" strike="noStrike">
                <a:solidFill>
                  <a:schemeClr val="lt1"/>
                </a:solidFill>
                <a:latin typeface="Quattrocento Sans"/>
                <a:ea typeface="Quattrocento Sans"/>
                <a:cs typeface="Quattrocento Sans"/>
                <a:sym typeface="Quattrocento Sans"/>
              </a:rPr>
              <a:t>字串工作</a:t>
            </a:r>
            <a:endParaRPr b="0" i="0" sz="4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2800"/>
              <a:buFont typeface="Quattrocento Sans"/>
              <a:buNone/>
            </a:pPr>
            <a:r>
              <a:rPr b="1" lang="en-US" sz="2800"/>
              <a:t>Strings can be stored in variables</a:t>
            </a:r>
            <a:br>
              <a:rPr b="1" lang="en-US" sz="2800"/>
            </a:br>
            <a:r>
              <a:rPr b="1" lang="en-US" sz="2800"/>
              <a:t>字符串可以儲存在變量中</a:t>
            </a:r>
            <a:endParaRPr b="1" sz="2800"/>
          </a:p>
        </p:txBody>
      </p:sp>
      <p:sp>
        <p:nvSpPr>
          <p:cNvPr id="270" name="Google Shape;270;p2"/>
          <p:cNvSpPr txBox="1"/>
          <p:nvPr>
            <p:ph idx="1" type="body"/>
          </p:nvPr>
        </p:nvSpPr>
        <p:spPr>
          <a:xfrm>
            <a:off x="365760" y="1371600"/>
            <a:ext cx="11704320" cy="1966692"/>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2520"/>
              <a:buNone/>
            </a:pPr>
            <a:r>
              <a:rPr lang="en-US" sz="2800"/>
              <a:t>first_name = </a:t>
            </a:r>
            <a:r>
              <a:rPr lang="en-US" sz="2800">
                <a:solidFill>
                  <a:srgbClr val="C00000"/>
                </a:solidFill>
              </a:rPr>
              <a:t>'Susan'</a:t>
            </a:r>
            <a:endParaRPr sz="2800">
              <a:solidFill>
                <a:srgbClr val="C00000"/>
              </a:solidFill>
            </a:endParaRPr>
          </a:p>
          <a:p>
            <a:pPr indent="0" lvl="0" marL="0" rtl="0" algn="l">
              <a:lnSpc>
                <a:spcPct val="90000"/>
              </a:lnSpc>
              <a:spcBef>
                <a:spcPts val="600"/>
              </a:spcBef>
              <a:spcAft>
                <a:spcPts val="0"/>
              </a:spcAft>
              <a:buClr>
                <a:srgbClr val="000000"/>
              </a:buClr>
              <a:buSzPts val="2520"/>
              <a:buNone/>
            </a:pPr>
            <a:r>
              <a:rPr lang="en-US" sz="2800"/>
              <a:t>#</a:t>
            </a:r>
            <a:r>
              <a:rPr lang="en-US" sz="2800"/>
              <a:t>指定Susan這個字串給first_name</a:t>
            </a:r>
            <a:endParaRPr sz="2800"/>
          </a:p>
          <a:p>
            <a:pPr indent="0" lvl="0" marL="0" rtl="0" algn="l">
              <a:lnSpc>
                <a:spcPct val="90000"/>
              </a:lnSpc>
              <a:spcBef>
                <a:spcPts val="600"/>
              </a:spcBef>
              <a:spcAft>
                <a:spcPts val="0"/>
              </a:spcAft>
              <a:buClr>
                <a:srgbClr val="000000"/>
              </a:buClr>
              <a:buSzPts val="2520"/>
              <a:buNone/>
            </a:pPr>
            <a:r>
              <a:rPr lang="en-US" sz="2800"/>
              <a:t>print(first_name)</a:t>
            </a:r>
            <a:endParaRPr/>
          </a:p>
          <a:p>
            <a:pPr indent="0" lvl="0" marL="0" rtl="0" algn="l">
              <a:lnSpc>
                <a:spcPct val="90000"/>
              </a:lnSpc>
              <a:spcBef>
                <a:spcPts val="600"/>
              </a:spcBef>
              <a:spcAft>
                <a:spcPts val="0"/>
              </a:spcAft>
              <a:buClr>
                <a:srgbClr val="000000"/>
              </a:buClr>
              <a:buSzPts val="2520"/>
              <a:buNone/>
            </a:pPr>
            <a:r>
              <a:rPr lang="en-US" sz="2800"/>
              <a:t>#</a:t>
            </a:r>
            <a:r>
              <a:rPr lang="en-US" sz="2800"/>
              <a:t>列印出Susan這個字串</a:t>
            </a:r>
            <a:endParaRPr sz="2800"/>
          </a:p>
        </p:txBody>
      </p:sp>
      <p:sp>
        <p:nvSpPr>
          <p:cNvPr id="271" name="Google Shape;271;p2"/>
          <p:cNvSpPr txBox="1"/>
          <p:nvPr/>
        </p:nvSpPr>
        <p:spPr>
          <a:xfrm>
            <a:off x="365760" y="3725862"/>
            <a:ext cx="11704320" cy="2188291"/>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Susan</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
          <p:cNvSpPr txBox="1"/>
          <p:nvPr>
            <p:ph type="title"/>
          </p:nvPr>
        </p:nvSpPr>
        <p:spPr>
          <a:xfrm>
            <a:off x="365750" y="365748"/>
            <a:ext cx="11704200" cy="1005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2800"/>
              <a:buFont typeface="Quattrocento Sans"/>
              <a:buNone/>
            </a:pPr>
            <a:r>
              <a:rPr b="1" lang="en-US" sz="3000"/>
              <a:t>You can combine strings with +</a:t>
            </a:r>
            <a:br>
              <a:rPr b="1" lang="en-US" sz="3000"/>
            </a:br>
            <a:r>
              <a:rPr b="1" lang="en-US" sz="3000"/>
              <a:t>你可以使用+號组合字符串</a:t>
            </a:r>
            <a:endParaRPr sz="3000"/>
          </a:p>
        </p:txBody>
      </p:sp>
      <p:sp>
        <p:nvSpPr>
          <p:cNvPr id="281" name="Google Shape;281;p3"/>
          <p:cNvSpPr txBox="1"/>
          <p:nvPr>
            <p:ph idx="1" type="body"/>
          </p:nvPr>
        </p:nvSpPr>
        <p:spPr>
          <a:xfrm>
            <a:off x="365750" y="1371600"/>
            <a:ext cx="11704200" cy="3138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1260"/>
              <a:buNone/>
            </a:pPr>
            <a:r>
              <a:rPr lang="en-US" sz="3000"/>
              <a:t>first_name = </a:t>
            </a:r>
            <a:r>
              <a:rPr lang="en-US" sz="3000">
                <a:solidFill>
                  <a:srgbClr val="C00000"/>
                </a:solidFill>
              </a:rPr>
              <a:t>'Susan'  </a:t>
            </a:r>
            <a:endParaRPr sz="3000">
              <a:solidFill>
                <a:srgbClr val="C00000"/>
              </a:solidFill>
            </a:endParaRPr>
          </a:p>
          <a:p>
            <a:pPr indent="0" lvl="0" marL="0" rtl="0" algn="l">
              <a:lnSpc>
                <a:spcPct val="90000"/>
              </a:lnSpc>
              <a:spcBef>
                <a:spcPts val="600"/>
              </a:spcBef>
              <a:spcAft>
                <a:spcPts val="0"/>
              </a:spcAft>
              <a:buClr>
                <a:srgbClr val="000000"/>
              </a:buClr>
              <a:buSzPts val="1260"/>
              <a:buNone/>
            </a:pPr>
            <a:r>
              <a:rPr lang="en-US" sz="3000"/>
              <a:t>last_name = </a:t>
            </a:r>
            <a:r>
              <a:rPr lang="en-US" sz="3000">
                <a:solidFill>
                  <a:srgbClr val="C00000"/>
                </a:solidFill>
              </a:rPr>
              <a:t>'Ibach'</a:t>
            </a:r>
            <a:endParaRPr sz="3000"/>
          </a:p>
          <a:p>
            <a:pPr indent="0" lvl="0" marL="0" rtl="0" algn="l">
              <a:lnSpc>
                <a:spcPct val="90000"/>
              </a:lnSpc>
              <a:spcBef>
                <a:spcPts val="600"/>
              </a:spcBef>
              <a:spcAft>
                <a:spcPts val="0"/>
              </a:spcAft>
              <a:buClr>
                <a:srgbClr val="000000"/>
              </a:buClr>
              <a:buSzPts val="1260"/>
              <a:buNone/>
            </a:pPr>
            <a:r>
              <a:rPr lang="en-US" sz="3000"/>
              <a:t>print(first_name + last_name)</a:t>
            </a:r>
            <a:endParaRPr sz="3000"/>
          </a:p>
          <a:p>
            <a:pPr indent="0" lvl="0" marL="0" rtl="0" algn="l">
              <a:lnSpc>
                <a:spcPct val="90000"/>
              </a:lnSpc>
              <a:spcBef>
                <a:spcPts val="600"/>
              </a:spcBef>
              <a:spcAft>
                <a:spcPts val="0"/>
              </a:spcAft>
              <a:buClr>
                <a:srgbClr val="000000"/>
              </a:buClr>
              <a:buSzPts val="1260"/>
              <a:buNone/>
            </a:pPr>
            <a:r>
              <a:rPr lang="en-US" sz="3000"/>
              <a:t>#列印出Susanc連著lbach</a:t>
            </a:r>
            <a:endParaRPr sz="3000"/>
          </a:p>
          <a:p>
            <a:pPr indent="0" lvl="0" marL="0" rtl="0" algn="l">
              <a:lnSpc>
                <a:spcPct val="90000"/>
              </a:lnSpc>
              <a:spcBef>
                <a:spcPts val="600"/>
              </a:spcBef>
              <a:spcAft>
                <a:spcPts val="0"/>
              </a:spcAft>
              <a:buClr>
                <a:srgbClr val="000000"/>
              </a:buClr>
              <a:buSzPts val="1260"/>
              <a:buNone/>
            </a:pPr>
            <a:r>
              <a:rPr lang="en-US" sz="3000"/>
              <a:t>print(</a:t>
            </a:r>
            <a:r>
              <a:rPr lang="en-US" sz="3000">
                <a:solidFill>
                  <a:srgbClr val="C00000"/>
                </a:solidFill>
              </a:rPr>
              <a:t>'Hello ' </a:t>
            </a:r>
            <a:r>
              <a:rPr lang="en-US" sz="3000"/>
              <a:t>+ first_name + </a:t>
            </a:r>
            <a:r>
              <a:rPr lang="en-US" sz="3000">
                <a:solidFill>
                  <a:srgbClr val="C00000"/>
                </a:solidFill>
              </a:rPr>
              <a:t>' ' </a:t>
            </a:r>
            <a:r>
              <a:rPr lang="en-US" sz="3000"/>
              <a:t>+ last_name)</a:t>
            </a:r>
            <a:endParaRPr sz="3000"/>
          </a:p>
          <a:p>
            <a:pPr indent="0" lvl="0" marL="0" rtl="0" algn="l">
              <a:lnSpc>
                <a:spcPct val="90000"/>
              </a:lnSpc>
              <a:spcBef>
                <a:spcPts val="600"/>
              </a:spcBef>
              <a:spcAft>
                <a:spcPts val="0"/>
              </a:spcAft>
              <a:buClr>
                <a:srgbClr val="000000"/>
              </a:buClr>
              <a:buSzPts val="1260"/>
              <a:buNone/>
            </a:pPr>
            <a:r>
              <a:rPr lang="en-US" sz="3000"/>
              <a:t>#列印出Hello 連著Susan，再連著1個空格，再連著Ibach</a:t>
            </a:r>
            <a:endParaRPr sz="3000"/>
          </a:p>
        </p:txBody>
      </p:sp>
      <p:sp>
        <p:nvSpPr>
          <p:cNvPr id="282" name="Google Shape;282;p3"/>
          <p:cNvSpPr txBox="1"/>
          <p:nvPr/>
        </p:nvSpPr>
        <p:spPr>
          <a:xfrm>
            <a:off x="366135" y="4509487"/>
            <a:ext cx="11704200" cy="21882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SusanIbach</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Hello Susan Ibach</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a:p>
            <a:pPr indent="0" lvl="0" marL="0" marR="0" rtl="0" algn="l">
              <a:lnSpc>
                <a:spcPct val="90000"/>
              </a:lnSpc>
              <a:spcBef>
                <a:spcPts val="600"/>
              </a:spcBef>
              <a:spcAft>
                <a:spcPts val="0"/>
              </a:spcAft>
              <a:buClr>
                <a:srgbClr val="000000"/>
              </a:buClr>
              <a:buSzPts val="2880"/>
              <a:buFont typeface="Arial"/>
              <a:buNone/>
            </a:pPr>
            <a:r>
              <a:t/>
            </a:r>
            <a:endParaRPr b="0" i="0" sz="3200" u="none" cap="none" strike="noStrike">
              <a:solidFill>
                <a:srgbClr val="000000"/>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
          <p:cNvSpPr txBox="1"/>
          <p:nvPr>
            <p:ph type="title"/>
          </p:nvPr>
        </p:nvSpPr>
        <p:spPr>
          <a:xfrm>
            <a:off x="365760" y="365760"/>
            <a:ext cx="1170432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2800"/>
              <a:buFont typeface="Quattrocento Sans"/>
              <a:buNone/>
            </a:pPr>
            <a:r>
              <a:rPr b="1" lang="en-US" sz="2800"/>
              <a:t>You can use functions to modify strings</a:t>
            </a:r>
            <a:br>
              <a:rPr b="1" lang="en-US" sz="2800"/>
            </a:br>
            <a:r>
              <a:rPr b="1" lang="en-US" sz="2800"/>
              <a:t>你可以使用函数修改字符串</a:t>
            </a:r>
            <a:endParaRPr sz="2800"/>
          </a:p>
        </p:txBody>
      </p:sp>
      <p:sp>
        <p:nvSpPr>
          <p:cNvPr id="292" name="Google Shape;292;p4"/>
          <p:cNvSpPr txBox="1"/>
          <p:nvPr>
            <p:ph idx="1" type="body"/>
          </p:nvPr>
        </p:nvSpPr>
        <p:spPr>
          <a:xfrm>
            <a:off x="365750" y="1371600"/>
            <a:ext cx="11704200" cy="2900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1260"/>
              <a:buNone/>
            </a:pPr>
            <a:r>
              <a:rPr lang="en-US" sz="2400"/>
              <a:t>sentence = ‘</a:t>
            </a:r>
            <a:r>
              <a:rPr lang="en-US" sz="2400">
                <a:solidFill>
                  <a:srgbClr val="C00000"/>
                </a:solidFill>
              </a:rPr>
              <a:t>The dog is named Sammy’   </a:t>
            </a:r>
            <a:endParaRPr sz="2400">
              <a:solidFill>
                <a:srgbClr val="C00000"/>
              </a:solidFill>
            </a:endParaRPr>
          </a:p>
          <a:p>
            <a:pPr indent="0" lvl="0" marL="0" rtl="0" algn="l">
              <a:lnSpc>
                <a:spcPct val="90000"/>
              </a:lnSpc>
              <a:spcBef>
                <a:spcPts val="600"/>
              </a:spcBef>
              <a:spcAft>
                <a:spcPts val="0"/>
              </a:spcAft>
              <a:buClr>
                <a:srgbClr val="000000"/>
              </a:buClr>
              <a:buSzPts val="1260"/>
              <a:buNone/>
            </a:pPr>
            <a:r>
              <a:rPr lang="en-US" sz="2400"/>
              <a:t>print(sentence.upper()) #把sentence裡的字串，全部轉換成大寫</a:t>
            </a:r>
            <a:r>
              <a:rPr lang="en-US" sz="2400"/>
              <a:t>字母</a:t>
            </a:r>
            <a:endParaRPr sz="2400"/>
          </a:p>
          <a:p>
            <a:pPr indent="0" lvl="0" marL="0" rtl="0" algn="l">
              <a:lnSpc>
                <a:spcPct val="90000"/>
              </a:lnSpc>
              <a:spcBef>
                <a:spcPts val="600"/>
              </a:spcBef>
              <a:spcAft>
                <a:spcPts val="0"/>
              </a:spcAft>
              <a:buClr>
                <a:srgbClr val="000000"/>
              </a:buClr>
              <a:buSzPts val="1260"/>
              <a:buNone/>
            </a:pPr>
            <a:r>
              <a:rPr lang="en-US" sz="2400"/>
              <a:t>print(sentence.lower()) #把sentence裡的字串，全部轉換成小寫</a:t>
            </a:r>
            <a:r>
              <a:rPr lang="en-US" sz="2400"/>
              <a:t>字母</a:t>
            </a:r>
            <a:endParaRPr sz="2400"/>
          </a:p>
          <a:p>
            <a:pPr indent="0" lvl="0" marL="0" rtl="0" algn="l">
              <a:lnSpc>
                <a:spcPct val="90000"/>
              </a:lnSpc>
              <a:spcBef>
                <a:spcPts val="600"/>
              </a:spcBef>
              <a:spcAft>
                <a:spcPts val="0"/>
              </a:spcAft>
              <a:buClr>
                <a:srgbClr val="000000"/>
              </a:buClr>
              <a:buSzPts val="1260"/>
              <a:buNone/>
            </a:pPr>
            <a:r>
              <a:rPr lang="en-US" sz="2400"/>
              <a:t>print(sentence.capitalize()) </a:t>
            </a:r>
            <a:endParaRPr sz="2400"/>
          </a:p>
          <a:p>
            <a:pPr indent="0" lvl="0" marL="0" rtl="0" algn="l">
              <a:lnSpc>
                <a:spcPct val="90000"/>
              </a:lnSpc>
              <a:spcBef>
                <a:spcPts val="600"/>
              </a:spcBef>
              <a:spcAft>
                <a:spcPts val="0"/>
              </a:spcAft>
              <a:buClr>
                <a:srgbClr val="000000"/>
              </a:buClr>
              <a:buSzPts val="1260"/>
              <a:buNone/>
            </a:pPr>
            <a:r>
              <a:rPr lang="en-US" sz="2400"/>
              <a:t>#</a:t>
            </a:r>
            <a:r>
              <a:rPr lang="en-US" sz="2400"/>
              <a:t>把sentence裡的字串中，轉換成只有</a:t>
            </a:r>
            <a:r>
              <a:rPr lang="en-US" sz="2400"/>
              <a:t>字</a:t>
            </a:r>
            <a:r>
              <a:rPr lang="en-US" sz="2400"/>
              <a:t>首是大寫字母</a:t>
            </a:r>
            <a:endParaRPr sz="2400"/>
          </a:p>
          <a:p>
            <a:pPr indent="0" lvl="0" marL="0" rtl="0" algn="l">
              <a:lnSpc>
                <a:spcPct val="90000"/>
              </a:lnSpc>
              <a:spcBef>
                <a:spcPts val="600"/>
              </a:spcBef>
              <a:spcAft>
                <a:spcPts val="0"/>
              </a:spcAft>
              <a:buClr>
                <a:srgbClr val="000000"/>
              </a:buClr>
              <a:buSzPts val="1260"/>
              <a:buNone/>
            </a:pPr>
            <a:r>
              <a:rPr lang="en-US" sz="2400"/>
              <a:t>print(sentence.count(</a:t>
            </a:r>
            <a:r>
              <a:rPr lang="en-US" sz="2400">
                <a:solidFill>
                  <a:srgbClr val="C00000"/>
                </a:solidFill>
              </a:rPr>
              <a:t>'a'</a:t>
            </a:r>
            <a:r>
              <a:rPr lang="en-US" sz="2400"/>
              <a:t>)) #</a:t>
            </a:r>
            <a:r>
              <a:rPr lang="en-US" sz="2400"/>
              <a:t>列印出字串中的單字a所在的格位數</a:t>
            </a:r>
            <a:endParaRPr sz="2400"/>
          </a:p>
          <a:p>
            <a:pPr indent="0" lvl="0" marL="0" rtl="0" algn="l">
              <a:lnSpc>
                <a:spcPct val="90000"/>
              </a:lnSpc>
              <a:spcBef>
                <a:spcPts val="600"/>
              </a:spcBef>
              <a:spcAft>
                <a:spcPts val="0"/>
              </a:spcAft>
              <a:buClr>
                <a:srgbClr val="000000"/>
              </a:buClr>
              <a:buSzPts val="1260"/>
              <a:buNone/>
            </a:pPr>
            <a:r>
              <a:t/>
            </a:r>
            <a:endParaRPr sz="2400"/>
          </a:p>
          <a:p>
            <a:pPr indent="0" lvl="0" marL="0" rtl="0" algn="l">
              <a:lnSpc>
                <a:spcPct val="90000"/>
              </a:lnSpc>
              <a:spcBef>
                <a:spcPts val="600"/>
              </a:spcBef>
              <a:spcAft>
                <a:spcPts val="0"/>
              </a:spcAft>
              <a:buClr>
                <a:srgbClr val="000000"/>
              </a:buClr>
              <a:buSzPts val="1260"/>
              <a:buNone/>
            </a:pPr>
            <a:r>
              <a:t/>
            </a:r>
            <a:endParaRPr sz="2400"/>
          </a:p>
          <a:p>
            <a:pPr indent="0" lvl="0" marL="0" rtl="0" algn="l">
              <a:lnSpc>
                <a:spcPct val="90000"/>
              </a:lnSpc>
              <a:spcBef>
                <a:spcPts val="600"/>
              </a:spcBef>
              <a:spcAft>
                <a:spcPts val="0"/>
              </a:spcAft>
              <a:buClr>
                <a:srgbClr val="000000"/>
              </a:buClr>
              <a:buSzPts val="1260"/>
              <a:buNone/>
            </a:pPr>
            <a:r>
              <a:t/>
            </a:r>
            <a:endParaRPr sz="2400"/>
          </a:p>
        </p:txBody>
      </p:sp>
      <p:sp>
        <p:nvSpPr>
          <p:cNvPr id="293" name="Google Shape;293;p4"/>
          <p:cNvSpPr txBox="1"/>
          <p:nvPr/>
        </p:nvSpPr>
        <p:spPr>
          <a:xfrm>
            <a:off x="365760" y="4435164"/>
            <a:ext cx="11704320" cy="2188291"/>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THE DOG IS NAMED SAMMY</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the dog is named sammy</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The dog is named sammy</a:t>
            </a:r>
            <a:endParaRPr b="0" i="0" sz="3200" u="none" cap="none" strike="noStrike">
              <a:solidFill>
                <a:schemeClr val="lt1"/>
              </a:solidFill>
              <a:latin typeface="Consolas"/>
              <a:ea typeface="Consolas"/>
              <a:cs typeface="Consolas"/>
              <a:sym typeface="Consolas"/>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2</a:t>
            </a:r>
            <a:endParaRPr b="0" i="0" sz="3200" u="none" cap="none" strike="noStrike">
              <a:solidFill>
                <a:srgbClr val="000000"/>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
          <p:cNvSpPr txBox="1"/>
          <p:nvPr>
            <p:ph type="title"/>
          </p:nvPr>
        </p:nvSpPr>
        <p:spPr>
          <a:xfrm>
            <a:off x="365750" y="365741"/>
            <a:ext cx="11704200" cy="1668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72C6"/>
              </a:buClr>
              <a:buSzPts val="1800"/>
              <a:buFont typeface="Quattrocento Sans"/>
              <a:buNone/>
            </a:pPr>
            <a:r>
              <a:rPr b="1" lang="en-US" sz="3000"/>
              <a:t>The functions help us format strings we save  to files and databases, or display to users </a:t>
            </a:r>
            <a:br>
              <a:rPr b="1" lang="en-US" sz="3000"/>
            </a:br>
            <a:r>
              <a:rPr b="1" lang="en-US" sz="3000"/>
              <a:t>這些函数幫助我們格式化保存到文件和數據庫中的字符串，或者顯示给用户</a:t>
            </a:r>
            <a:endParaRPr sz="3000"/>
          </a:p>
        </p:txBody>
      </p:sp>
      <p:sp>
        <p:nvSpPr>
          <p:cNvPr id="303" name="Google Shape;303;p5"/>
          <p:cNvSpPr txBox="1"/>
          <p:nvPr>
            <p:ph idx="1" type="body"/>
          </p:nvPr>
        </p:nvSpPr>
        <p:spPr>
          <a:xfrm>
            <a:off x="359250" y="1959429"/>
            <a:ext cx="11704200" cy="2470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1620"/>
              <a:buNone/>
            </a:pPr>
            <a:r>
              <a:rPr lang="en-US" sz="2400"/>
              <a:t>first_name = input(</a:t>
            </a:r>
            <a:r>
              <a:rPr lang="en-US" sz="2400">
                <a:solidFill>
                  <a:srgbClr val="C00000"/>
                </a:solidFill>
              </a:rPr>
              <a:t>'What is your first name? '</a:t>
            </a:r>
            <a:r>
              <a:rPr lang="en-US" sz="2400">
                <a:solidFill>
                  <a:srgbClr val="002050"/>
                </a:solidFill>
              </a:rPr>
              <a:t>)</a:t>
            </a:r>
            <a:endParaRPr sz="2400"/>
          </a:p>
          <a:p>
            <a:pPr indent="0" lvl="0" marL="0" rtl="0" algn="l">
              <a:lnSpc>
                <a:spcPct val="90000"/>
              </a:lnSpc>
              <a:spcBef>
                <a:spcPts val="600"/>
              </a:spcBef>
              <a:spcAft>
                <a:spcPts val="0"/>
              </a:spcAft>
              <a:buClr>
                <a:srgbClr val="000000"/>
              </a:buClr>
              <a:buSzPts val="1620"/>
              <a:buNone/>
            </a:pPr>
            <a:r>
              <a:rPr lang="en-US" sz="2400"/>
              <a:t>last_name = input(</a:t>
            </a:r>
            <a:r>
              <a:rPr lang="en-US" sz="2400">
                <a:solidFill>
                  <a:srgbClr val="C00000"/>
                </a:solidFill>
              </a:rPr>
              <a:t>'What is your last name? '</a:t>
            </a:r>
            <a:r>
              <a:rPr lang="en-US" sz="2400">
                <a:solidFill>
                  <a:srgbClr val="002050"/>
                </a:solidFill>
              </a:rPr>
              <a:t>)</a:t>
            </a:r>
            <a:endParaRPr sz="2400"/>
          </a:p>
          <a:p>
            <a:pPr indent="0" lvl="0" marL="0" rtl="0" algn="l">
              <a:lnSpc>
                <a:spcPct val="90000"/>
              </a:lnSpc>
              <a:spcBef>
                <a:spcPts val="600"/>
              </a:spcBef>
              <a:spcAft>
                <a:spcPts val="0"/>
              </a:spcAft>
              <a:buClr>
                <a:srgbClr val="000000"/>
              </a:buClr>
              <a:buSzPts val="1620"/>
              <a:buNone/>
            </a:pPr>
            <a:r>
              <a:rPr lang="en-US" sz="2400"/>
              <a:t>print (</a:t>
            </a:r>
            <a:r>
              <a:rPr lang="en-US" sz="2400">
                <a:solidFill>
                  <a:srgbClr val="C00000"/>
                </a:solidFill>
              </a:rPr>
              <a:t>'Hello '</a:t>
            </a:r>
            <a:r>
              <a:rPr lang="en-US" sz="2400"/>
              <a:t> + first_name.capitalize() + </a:t>
            </a:r>
            <a:r>
              <a:rPr lang="en-US" sz="2400">
                <a:solidFill>
                  <a:srgbClr val="C00000"/>
                </a:solidFill>
              </a:rPr>
              <a:t>' '</a:t>
            </a:r>
            <a:r>
              <a:rPr lang="en-US" sz="2400"/>
              <a:t> \</a:t>
            </a:r>
            <a:endParaRPr sz="2400"/>
          </a:p>
          <a:p>
            <a:pPr indent="0" lvl="0" marL="0" rtl="0" algn="l">
              <a:lnSpc>
                <a:spcPct val="90000"/>
              </a:lnSpc>
              <a:spcBef>
                <a:spcPts val="600"/>
              </a:spcBef>
              <a:spcAft>
                <a:spcPts val="0"/>
              </a:spcAft>
              <a:buClr>
                <a:srgbClr val="000000"/>
              </a:buClr>
              <a:buSzPts val="1620"/>
              <a:buNone/>
            </a:pPr>
            <a:r>
              <a:rPr lang="en-US" sz="2400"/>
              <a:t>       + last_name.capitalize())</a:t>
            </a:r>
            <a:endParaRPr sz="2400"/>
          </a:p>
          <a:p>
            <a:pPr indent="0" lvl="0" marL="0" rtl="0" algn="l">
              <a:lnSpc>
                <a:spcPct val="90000"/>
              </a:lnSpc>
              <a:spcBef>
                <a:spcPts val="600"/>
              </a:spcBef>
              <a:spcAft>
                <a:spcPts val="0"/>
              </a:spcAft>
              <a:buClr>
                <a:srgbClr val="000000"/>
              </a:buClr>
              <a:buSzPts val="1620"/>
              <a:buNone/>
            </a:pPr>
            <a:r>
              <a:rPr lang="en-US" sz="2400"/>
              <a:t>#列印出Hello 連著第一次用鍵盤輸入的字串，再連著第二次用鍵盤輸入的字串</a:t>
            </a:r>
            <a:br>
              <a:rPr lang="en-US" sz="2400"/>
            </a:br>
            <a:endParaRPr sz="2400"/>
          </a:p>
          <a:p>
            <a:pPr indent="0" lvl="0" marL="0" rtl="0" algn="l">
              <a:lnSpc>
                <a:spcPct val="90000"/>
              </a:lnSpc>
              <a:spcBef>
                <a:spcPts val="600"/>
              </a:spcBef>
              <a:spcAft>
                <a:spcPts val="0"/>
              </a:spcAft>
              <a:buClr>
                <a:srgbClr val="000000"/>
              </a:buClr>
              <a:buSzPts val="2880"/>
              <a:buNone/>
            </a:pPr>
            <a:r>
              <a:t/>
            </a:r>
            <a:endParaRPr sz="2400"/>
          </a:p>
          <a:p>
            <a:pPr indent="0" lvl="0" marL="0" rtl="0" algn="l">
              <a:lnSpc>
                <a:spcPct val="90000"/>
              </a:lnSpc>
              <a:spcBef>
                <a:spcPts val="600"/>
              </a:spcBef>
              <a:spcAft>
                <a:spcPts val="0"/>
              </a:spcAft>
              <a:buClr>
                <a:srgbClr val="000000"/>
              </a:buClr>
              <a:buSzPts val="2880"/>
              <a:buNone/>
            </a:pPr>
            <a:r>
              <a:t/>
            </a:r>
            <a:endParaRPr sz="2400"/>
          </a:p>
          <a:p>
            <a:pPr indent="0" lvl="0" marL="0" rtl="0" algn="l">
              <a:lnSpc>
                <a:spcPct val="90000"/>
              </a:lnSpc>
              <a:spcBef>
                <a:spcPts val="600"/>
              </a:spcBef>
              <a:spcAft>
                <a:spcPts val="0"/>
              </a:spcAft>
              <a:buClr>
                <a:srgbClr val="000000"/>
              </a:buClr>
              <a:buSzPts val="2880"/>
              <a:buNone/>
            </a:pPr>
            <a:r>
              <a:t/>
            </a:r>
            <a:endParaRPr sz="2400"/>
          </a:p>
        </p:txBody>
      </p:sp>
      <p:sp>
        <p:nvSpPr>
          <p:cNvPr id="304" name="Google Shape;304;p5"/>
          <p:cNvSpPr txBox="1"/>
          <p:nvPr/>
        </p:nvSpPr>
        <p:spPr>
          <a:xfrm>
            <a:off x="365760" y="4430006"/>
            <a:ext cx="11704320" cy="1668149"/>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What is your first name? SUSAN</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What is your last name? IBACH</a:t>
            </a:r>
            <a:endParaRPr/>
          </a:p>
          <a:p>
            <a:pPr indent="0" lvl="0" marL="0" marR="0" rtl="0" algn="l">
              <a:lnSpc>
                <a:spcPct val="90000"/>
              </a:lnSpc>
              <a:spcBef>
                <a:spcPts val="600"/>
              </a:spcBef>
              <a:spcAft>
                <a:spcPts val="0"/>
              </a:spcAft>
              <a:buClr>
                <a:schemeClr val="lt1"/>
              </a:buClr>
              <a:buSzPts val="2880"/>
              <a:buFont typeface="Arial"/>
              <a:buNone/>
            </a:pPr>
            <a:r>
              <a:rPr b="0" i="0" lang="en-US" sz="3200" u="none" cap="none" strike="noStrike">
                <a:solidFill>
                  <a:schemeClr val="lt1"/>
                </a:solidFill>
                <a:latin typeface="Consolas"/>
                <a:ea typeface="Consolas"/>
                <a:cs typeface="Consolas"/>
                <a:sym typeface="Consolas"/>
              </a:rPr>
              <a:t>Hello Susan Ibach</a:t>
            </a:r>
            <a:endParaRPr b="0" i="0" sz="3200" u="none" cap="none" strike="noStrike">
              <a:solidFill>
                <a:srgbClr val="000000"/>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2015-06-04T21:40:17Z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