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Lst>
  <p:sldSz cy="6994525" cx="12436475"/>
  <p:notesSz cx="6858000" cy="9144000"/>
  <p:embeddedFontLst>
    <p:embeddedFont>
      <p:font typeface="Quattrocento Sans"/>
      <p:regular r:id="rId12"/>
      <p:bold r:id="rId13"/>
      <p:italic r:id="rId14"/>
      <p:boldItalic r:id="rId1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203">
          <p15:clr>
            <a:srgbClr val="A4A3A4"/>
          </p15:clr>
        </p15:guide>
        <p15:guide id="2" pos="3917">
          <p15:clr>
            <a:srgbClr val="A4A3A4"/>
          </p15:clr>
        </p15:guide>
      </p15:sldGuideLst>
    </p:ext>
    <p:ext uri="{2D200454-40CA-4A62-9FC3-DE9A4176ACB9}">
      <p15:notesGuideLst>
        <p15:guide id="1" orient="horz" pos="2880">
          <p15:clr>
            <a:srgbClr val="A4A3A4"/>
          </p15:clr>
        </p15:guide>
        <p15:guide id="2" pos="2160">
          <p15:clr>
            <a:srgbClr val="A4A3A4"/>
          </p15:clr>
        </p15:guide>
      </p15:notesGuideLst>
    </p:ext>
    <p:ext uri="http://customooxmlschemas.google.com/">
      <go:slidesCustomData xmlns:go="http://customooxmlschemas.google.com/" r:id="rId16" roundtripDataSignature="AMtx7miio+4Mpjxhlf/AQ/KRxFp5fXsSA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203" orient="horz"/>
        <p:guide pos="3917"/>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QuattrocentoSans-bold.fntdata"/><Relationship Id="rId12" Type="http://schemas.openxmlformats.org/officeDocument/2006/relationships/font" Target="fonts/QuattrocentoSans-regular.fntdata"/><Relationship Id="rId15" Type="http://schemas.openxmlformats.org/officeDocument/2006/relationships/font" Target="fonts/QuattrocentoSans-boldItalic.fntdata"/><Relationship Id="rId14" Type="http://schemas.openxmlformats.org/officeDocument/2006/relationships/font" Target="fonts/QuattrocentoSans-italic.fntdata"/><Relationship Id="rId16"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Quattrocento Sans"/>
                <a:ea typeface="Quattrocento Sans"/>
                <a:cs typeface="Quattrocento Sans"/>
                <a:sym typeface="Quattrocento Sans"/>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p:nvPr>
            <p:ph idx="3"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 name="Google Shape;5;n"/>
          <p:cNvSpPr txBox="1"/>
          <p:nvPr>
            <p:ph idx="11" type="ftr"/>
          </p:nvPr>
        </p:nvSpPr>
        <p:spPr>
          <a:xfrm>
            <a:off x="0" y="8686800"/>
            <a:ext cx="5920740" cy="355964"/>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 name="Google Shape;6;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Quattrocento Sans"/>
                <a:ea typeface="Quattrocento Sans"/>
                <a:cs typeface="Quattrocento Sans"/>
                <a:sym typeface="Quattrocento Sans"/>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 name="Google Shape;7;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0"/>
              </a:spcBef>
              <a:spcAft>
                <a:spcPts val="0"/>
              </a:spcAft>
              <a:buSzPts val="1400"/>
              <a:buNone/>
              <a:defRPr b="0" i="0" sz="900" u="none" cap="none" strike="noStrike">
                <a:solidFill>
                  <a:schemeClr val="dk1"/>
                </a:solidFill>
                <a:latin typeface="Quattrocento Sans"/>
                <a:ea typeface="Quattrocento Sans"/>
                <a:cs typeface="Quattrocento Sans"/>
                <a:sym typeface="Quattrocento Sans"/>
              </a:defRPr>
            </a:lvl1pPr>
            <a:lvl2pPr indent="-285750" lvl="1" marL="914400" marR="0" rtl="0" algn="l">
              <a:lnSpc>
                <a:spcPct val="90000"/>
              </a:lnSpc>
              <a:spcBef>
                <a:spcPts val="340"/>
              </a:spcBef>
              <a:spcAft>
                <a:spcPts val="0"/>
              </a:spcAft>
              <a:buClr>
                <a:schemeClr val="dk1"/>
              </a:buClr>
              <a:buSzPts val="900"/>
              <a:buFont typeface="Arial"/>
              <a:buChar char="•"/>
              <a:defRPr b="0" i="0" sz="900" u="none" cap="none" strike="noStrike">
                <a:solidFill>
                  <a:schemeClr val="dk1"/>
                </a:solidFill>
                <a:latin typeface="Quattrocento Sans"/>
                <a:ea typeface="Quattrocento Sans"/>
                <a:cs typeface="Quattrocento Sans"/>
                <a:sym typeface="Quattrocento Sans"/>
              </a:defRPr>
            </a:lvl2pPr>
            <a:lvl3pPr indent="-285750" lvl="2" marL="1371600" marR="0" rtl="0" algn="l">
              <a:lnSpc>
                <a:spcPct val="90000"/>
              </a:lnSpc>
              <a:spcBef>
                <a:spcPts val="340"/>
              </a:spcBef>
              <a:spcAft>
                <a:spcPts val="0"/>
              </a:spcAft>
              <a:buClr>
                <a:schemeClr val="dk1"/>
              </a:buClr>
              <a:buSzPts val="900"/>
              <a:buFont typeface="Arial"/>
              <a:buChar char="•"/>
              <a:defRPr b="0" i="0" sz="900" u="none" cap="none" strike="noStrike">
                <a:solidFill>
                  <a:schemeClr val="dk1"/>
                </a:solidFill>
                <a:latin typeface="Quattrocento Sans"/>
                <a:ea typeface="Quattrocento Sans"/>
                <a:cs typeface="Quattrocento Sans"/>
                <a:sym typeface="Quattrocento Sans"/>
              </a:defRPr>
            </a:lvl3pPr>
            <a:lvl4pPr indent="-285750" lvl="3" marL="1828800" marR="0" rtl="0" algn="l">
              <a:lnSpc>
                <a:spcPct val="90000"/>
              </a:lnSpc>
              <a:spcBef>
                <a:spcPts val="340"/>
              </a:spcBef>
              <a:spcAft>
                <a:spcPts val="0"/>
              </a:spcAft>
              <a:buClr>
                <a:schemeClr val="dk1"/>
              </a:buClr>
              <a:buSzPts val="900"/>
              <a:buFont typeface="Arial"/>
              <a:buChar char="•"/>
              <a:defRPr b="0" i="0" sz="900" u="none" cap="none" strike="noStrike">
                <a:solidFill>
                  <a:schemeClr val="dk1"/>
                </a:solidFill>
                <a:latin typeface="Quattrocento Sans"/>
                <a:ea typeface="Quattrocento Sans"/>
                <a:cs typeface="Quattrocento Sans"/>
                <a:sym typeface="Quattrocento Sans"/>
              </a:defRPr>
            </a:lvl4pPr>
            <a:lvl5pPr indent="-285750" lvl="4" marL="2286000" marR="0" rtl="0" algn="l">
              <a:lnSpc>
                <a:spcPct val="90000"/>
              </a:lnSpc>
              <a:spcBef>
                <a:spcPts val="340"/>
              </a:spcBef>
              <a:spcAft>
                <a:spcPts val="0"/>
              </a:spcAft>
              <a:buClr>
                <a:schemeClr val="dk1"/>
              </a:buClr>
              <a:buSzPts val="900"/>
              <a:buFont typeface="Arial"/>
              <a:buChar char="•"/>
              <a:defRPr b="0" i="0" sz="900" u="none" cap="none" strike="noStrike">
                <a:solidFill>
                  <a:schemeClr val="dk1"/>
                </a:solidFill>
                <a:latin typeface="Quattrocento Sans"/>
                <a:ea typeface="Quattrocento Sans"/>
                <a:cs typeface="Quattrocento Sans"/>
                <a:sym typeface="Quattrocento Sans"/>
              </a:defRPr>
            </a:lvl5pPr>
            <a:lvl6pPr indent="-228600" lvl="5" marL="2743200" marR="0" rtl="0" algn="l">
              <a:spcBef>
                <a:spcPts val="34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5909309" y="8685213"/>
            <a:ext cx="947103"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Quattrocento Sans"/>
                <a:ea typeface="Quattrocento Sans"/>
                <a:cs typeface="Quattrocento Sans"/>
                <a:sym typeface="Quattrocento Sans"/>
              </a:rPr>
              <a:t>‹#›</a:t>
            </a:fld>
            <a:endParaRPr b="0" i="0" sz="1200" u="none" cap="none" strike="noStrike">
              <a:solidFill>
                <a:schemeClr val="dk1"/>
              </a:solidFill>
              <a:latin typeface="Quattrocento Sans"/>
              <a:ea typeface="Quattrocento Sans"/>
              <a:cs typeface="Quattrocento Sans"/>
              <a:sym typeface="Quattrocento Sans"/>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6" name="Shape 256"/>
        <p:cNvGrpSpPr/>
        <p:nvPr/>
      </p:nvGrpSpPr>
      <p:grpSpPr>
        <a:xfrm>
          <a:off x="0" y="0"/>
          <a:ext cx="0" cy="0"/>
          <a:chOff x="0" y="0"/>
          <a:chExt cx="0" cy="0"/>
        </a:xfrm>
      </p:grpSpPr>
      <p:sp>
        <p:nvSpPr>
          <p:cNvPr id="257" name="Google Shape;257;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340"/>
              </a:spcAft>
              <a:buNone/>
            </a:pPr>
            <a:r>
              <a:t/>
            </a:r>
            <a:endParaRPr/>
          </a:p>
        </p:txBody>
      </p:sp>
      <p:sp>
        <p:nvSpPr>
          <p:cNvPr id="258" name="Google Shape;258;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1" name="Shape 261"/>
        <p:cNvGrpSpPr/>
        <p:nvPr/>
      </p:nvGrpSpPr>
      <p:grpSpPr>
        <a:xfrm>
          <a:off x="0" y="0"/>
          <a:ext cx="0" cy="0"/>
          <a:chOff x="0" y="0"/>
          <a:chExt cx="0" cy="0"/>
        </a:xfrm>
      </p:grpSpPr>
      <p:sp>
        <p:nvSpPr>
          <p:cNvPr id="262" name="Google Shape;262;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3" name="Google Shape;263;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None/>
            </a:pPr>
            <a:r>
              <a:t/>
            </a:r>
            <a:endParaRPr/>
          </a:p>
        </p:txBody>
      </p:sp>
      <p:sp>
        <p:nvSpPr>
          <p:cNvPr id="264" name="Google Shape;264;p2:notes"/>
          <p:cNvSpPr txBox="1"/>
          <p:nvPr>
            <p:ph idx="12" type="sldNum"/>
          </p:nvPr>
        </p:nvSpPr>
        <p:spPr>
          <a:xfrm>
            <a:off x="5909309" y="8685213"/>
            <a:ext cx="947103"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65" name="Google Shape;265;p2:notes"/>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US"/>
              <a:t>10/17/2019 10:39 AM</a:t>
            </a:r>
            <a:endParaRPr/>
          </a:p>
        </p:txBody>
      </p:sp>
      <p:sp>
        <p:nvSpPr>
          <p:cNvPr id="266" name="Google Shape;266;p2:notes"/>
          <p:cNvSpPr txBox="1"/>
          <p:nvPr>
            <p:ph idx="11" type="ftr"/>
          </p:nvPr>
        </p:nvSpPr>
        <p:spPr>
          <a:xfrm>
            <a:off x="0" y="8686800"/>
            <a:ext cx="5920740" cy="355964"/>
          </a:xfrm>
          <a:prstGeom prst="rect">
            <a:avLst/>
          </a:prstGeom>
          <a:noFill/>
          <a:ln>
            <a:noFill/>
          </a:ln>
        </p:spPr>
        <p:txBody>
          <a:bodyPr anchorCtr="0" anchor="b" bIns="45700" lIns="91425" spcFirstLastPara="1" rIns="91425" wrap="square" tIns="45700">
            <a:noAutofit/>
          </a:bodyPr>
          <a:lstStyle/>
          <a:p>
            <a:pPr indent="0" lvl="0" marL="571500" rtl="0" algn="l">
              <a:spcBef>
                <a:spcPts val="0"/>
              </a:spcBef>
              <a:spcAft>
                <a:spcPts val="0"/>
              </a:spcAft>
              <a:buNone/>
            </a:pPr>
            <a:r>
              <a:rPr lang="en-US" sz="400">
                <a:solidFill>
                  <a:srgbClr val="000000"/>
                </a:solidFill>
                <a:latin typeface="Quattrocento Sans"/>
                <a:ea typeface="Quattrocento Sans"/>
                <a:cs typeface="Quattrocento Sans"/>
                <a:sym typeface="Quattrocento Sans"/>
              </a:rPr>
              <a:t>© 2014 Microsoft Corporation. All rights reserved. MICROSOFT MAKES NO WARRANTIES, EXPRESS, IMPLIED OR STATUTORY, AS TO THE INFORMATION IN THIS PRESENTATION.</a:t>
            </a:r>
            <a:endParaRPr/>
          </a:p>
        </p:txBody>
      </p:sp>
      <p:sp>
        <p:nvSpPr>
          <p:cNvPr id="267" name="Google Shape;267;p2:notes"/>
          <p:cNvSpPr txBox="1"/>
          <p:nvPr>
            <p:ph idx="3" type="hdr"/>
          </p:nvPr>
        </p:nvSpPr>
        <p:spPr>
          <a:xfrm>
            <a:off x="0" y="0"/>
            <a:ext cx="2971800" cy="457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2" name="Shape 272"/>
        <p:cNvGrpSpPr/>
        <p:nvPr/>
      </p:nvGrpSpPr>
      <p:grpSpPr>
        <a:xfrm>
          <a:off x="0" y="0"/>
          <a:ext cx="0" cy="0"/>
          <a:chOff x="0" y="0"/>
          <a:chExt cx="0" cy="0"/>
        </a:xfrm>
      </p:grpSpPr>
      <p:sp>
        <p:nvSpPr>
          <p:cNvPr id="273" name="Google Shape;273;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4" name="Google Shape;274;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None/>
            </a:pPr>
            <a:r>
              <a:t/>
            </a:r>
            <a:endParaRPr/>
          </a:p>
        </p:txBody>
      </p:sp>
      <p:sp>
        <p:nvSpPr>
          <p:cNvPr id="275" name="Google Shape;275;p3:notes"/>
          <p:cNvSpPr txBox="1"/>
          <p:nvPr>
            <p:ph idx="12" type="sldNum"/>
          </p:nvPr>
        </p:nvSpPr>
        <p:spPr>
          <a:xfrm>
            <a:off x="5909309" y="8685213"/>
            <a:ext cx="947103"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76" name="Google Shape;276;p3:notes"/>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US"/>
              <a:t>10/17/2019 10:43 AM</a:t>
            </a:r>
            <a:endParaRPr/>
          </a:p>
        </p:txBody>
      </p:sp>
      <p:sp>
        <p:nvSpPr>
          <p:cNvPr id="277" name="Google Shape;277;p3:notes"/>
          <p:cNvSpPr txBox="1"/>
          <p:nvPr>
            <p:ph idx="11" type="ftr"/>
          </p:nvPr>
        </p:nvSpPr>
        <p:spPr>
          <a:xfrm>
            <a:off x="0" y="8686800"/>
            <a:ext cx="5920740" cy="355964"/>
          </a:xfrm>
          <a:prstGeom prst="rect">
            <a:avLst/>
          </a:prstGeom>
          <a:noFill/>
          <a:ln>
            <a:noFill/>
          </a:ln>
        </p:spPr>
        <p:txBody>
          <a:bodyPr anchorCtr="0" anchor="b" bIns="45700" lIns="91425" spcFirstLastPara="1" rIns="91425" wrap="square" tIns="45700">
            <a:noAutofit/>
          </a:bodyPr>
          <a:lstStyle/>
          <a:p>
            <a:pPr indent="0" lvl="0" marL="571500" rtl="0" algn="l">
              <a:spcBef>
                <a:spcPts val="0"/>
              </a:spcBef>
              <a:spcAft>
                <a:spcPts val="0"/>
              </a:spcAft>
              <a:buNone/>
            </a:pPr>
            <a:r>
              <a:rPr lang="en-US" sz="400">
                <a:solidFill>
                  <a:srgbClr val="000000"/>
                </a:solidFill>
                <a:latin typeface="Quattrocento Sans"/>
                <a:ea typeface="Quattrocento Sans"/>
                <a:cs typeface="Quattrocento Sans"/>
                <a:sym typeface="Quattrocento Sans"/>
              </a:rPr>
              <a:t>© 2014 Microsoft Corporation. All rights reserved. MICROSOFT MAKES NO WARRANTIES, EXPRESS, IMPLIED OR STATUTORY, AS TO THE INFORMATION IN THIS PRESENTATION.</a:t>
            </a:r>
            <a:endParaRPr/>
          </a:p>
        </p:txBody>
      </p:sp>
      <p:sp>
        <p:nvSpPr>
          <p:cNvPr id="278" name="Google Shape;278;p3:notes"/>
          <p:cNvSpPr txBox="1"/>
          <p:nvPr>
            <p:ph idx="3" type="hdr"/>
          </p:nvPr>
        </p:nvSpPr>
        <p:spPr>
          <a:xfrm>
            <a:off x="0" y="0"/>
            <a:ext cx="2971800" cy="457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3" name="Shape 283"/>
        <p:cNvGrpSpPr/>
        <p:nvPr/>
      </p:nvGrpSpPr>
      <p:grpSpPr>
        <a:xfrm>
          <a:off x="0" y="0"/>
          <a:ext cx="0" cy="0"/>
          <a:chOff x="0" y="0"/>
          <a:chExt cx="0" cy="0"/>
        </a:xfrm>
      </p:grpSpPr>
      <p:sp>
        <p:nvSpPr>
          <p:cNvPr id="284" name="Google Shape;284;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5" name="Google Shape;285;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None/>
            </a:pPr>
            <a:r>
              <a:t/>
            </a:r>
            <a:endParaRPr/>
          </a:p>
        </p:txBody>
      </p:sp>
      <p:sp>
        <p:nvSpPr>
          <p:cNvPr id="286" name="Google Shape;286;p4:notes"/>
          <p:cNvSpPr txBox="1"/>
          <p:nvPr>
            <p:ph idx="12" type="sldNum"/>
          </p:nvPr>
        </p:nvSpPr>
        <p:spPr>
          <a:xfrm>
            <a:off x="5909309" y="8685213"/>
            <a:ext cx="947103"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87" name="Google Shape;287;p4:notes"/>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US"/>
              <a:t>10/17/2019 10:55 AM</a:t>
            </a:r>
            <a:endParaRPr/>
          </a:p>
        </p:txBody>
      </p:sp>
      <p:sp>
        <p:nvSpPr>
          <p:cNvPr id="288" name="Google Shape;288;p4:notes"/>
          <p:cNvSpPr txBox="1"/>
          <p:nvPr>
            <p:ph idx="11" type="ftr"/>
          </p:nvPr>
        </p:nvSpPr>
        <p:spPr>
          <a:xfrm>
            <a:off x="0" y="8686800"/>
            <a:ext cx="5920740" cy="355964"/>
          </a:xfrm>
          <a:prstGeom prst="rect">
            <a:avLst/>
          </a:prstGeom>
          <a:noFill/>
          <a:ln>
            <a:noFill/>
          </a:ln>
        </p:spPr>
        <p:txBody>
          <a:bodyPr anchorCtr="0" anchor="b" bIns="45700" lIns="91425" spcFirstLastPara="1" rIns="91425" wrap="square" tIns="45700">
            <a:noAutofit/>
          </a:bodyPr>
          <a:lstStyle/>
          <a:p>
            <a:pPr indent="0" lvl="0" marL="571500" rtl="0" algn="l">
              <a:spcBef>
                <a:spcPts val="0"/>
              </a:spcBef>
              <a:spcAft>
                <a:spcPts val="0"/>
              </a:spcAft>
              <a:buNone/>
            </a:pPr>
            <a:r>
              <a:rPr lang="en-US" sz="400">
                <a:solidFill>
                  <a:srgbClr val="000000"/>
                </a:solidFill>
                <a:latin typeface="Quattrocento Sans"/>
                <a:ea typeface="Quattrocento Sans"/>
                <a:cs typeface="Quattrocento Sans"/>
                <a:sym typeface="Quattrocento Sans"/>
              </a:rPr>
              <a:t>© 2014 Microsoft Corporation. All rights reserved. MICROSOFT MAKES NO WARRANTIES, EXPRESS, IMPLIED OR STATUTORY, AS TO THE INFORMATION IN THIS PRESENTATION.</a:t>
            </a:r>
            <a:endParaRPr/>
          </a:p>
        </p:txBody>
      </p:sp>
      <p:sp>
        <p:nvSpPr>
          <p:cNvPr id="289" name="Google Shape;289;p4:notes"/>
          <p:cNvSpPr txBox="1"/>
          <p:nvPr>
            <p:ph idx="3" type="hdr"/>
          </p:nvPr>
        </p:nvSpPr>
        <p:spPr>
          <a:xfrm>
            <a:off x="0" y="0"/>
            <a:ext cx="2971800" cy="457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4" name="Shape 294"/>
        <p:cNvGrpSpPr/>
        <p:nvPr/>
      </p:nvGrpSpPr>
      <p:grpSpPr>
        <a:xfrm>
          <a:off x="0" y="0"/>
          <a:ext cx="0" cy="0"/>
          <a:chOff x="0" y="0"/>
          <a:chExt cx="0" cy="0"/>
        </a:xfrm>
      </p:grpSpPr>
      <p:sp>
        <p:nvSpPr>
          <p:cNvPr id="295" name="Google Shape;295;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6" name="Google Shape;296;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None/>
            </a:pPr>
            <a:r>
              <a:t/>
            </a:r>
            <a:endParaRPr/>
          </a:p>
        </p:txBody>
      </p:sp>
      <p:sp>
        <p:nvSpPr>
          <p:cNvPr id="297" name="Google Shape;297;p5:notes"/>
          <p:cNvSpPr txBox="1"/>
          <p:nvPr>
            <p:ph idx="12" type="sldNum"/>
          </p:nvPr>
        </p:nvSpPr>
        <p:spPr>
          <a:xfrm>
            <a:off x="5909309" y="8685213"/>
            <a:ext cx="947103"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98" name="Google Shape;298;p5:notes"/>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US"/>
              <a:t>10/17/2019 11:56 AM</a:t>
            </a:r>
            <a:endParaRPr/>
          </a:p>
        </p:txBody>
      </p:sp>
      <p:sp>
        <p:nvSpPr>
          <p:cNvPr id="299" name="Google Shape;299;p5:notes"/>
          <p:cNvSpPr txBox="1"/>
          <p:nvPr>
            <p:ph idx="11" type="ftr"/>
          </p:nvPr>
        </p:nvSpPr>
        <p:spPr>
          <a:xfrm>
            <a:off x="0" y="8686800"/>
            <a:ext cx="5920740" cy="355964"/>
          </a:xfrm>
          <a:prstGeom prst="rect">
            <a:avLst/>
          </a:prstGeom>
          <a:noFill/>
          <a:ln>
            <a:noFill/>
          </a:ln>
        </p:spPr>
        <p:txBody>
          <a:bodyPr anchorCtr="0" anchor="b" bIns="45700" lIns="91425" spcFirstLastPara="1" rIns="91425" wrap="square" tIns="45700">
            <a:noAutofit/>
          </a:bodyPr>
          <a:lstStyle/>
          <a:p>
            <a:pPr indent="0" lvl="0" marL="571500" rtl="0" algn="l">
              <a:spcBef>
                <a:spcPts val="0"/>
              </a:spcBef>
              <a:spcAft>
                <a:spcPts val="0"/>
              </a:spcAft>
              <a:buNone/>
            </a:pPr>
            <a:r>
              <a:rPr lang="en-US" sz="400">
                <a:solidFill>
                  <a:srgbClr val="000000"/>
                </a:solidFill>
                <a:latin typeface="Quattrocento Sans"/>
                <a:ea typeface="Quattrocento Sans"/>
                <a:cs typeface="Quattrocento Sans"/>
                <a:sym typeface="Quattrocento Sans"/>
              </a:rPr>
              <a:t>© 2014 Microsoft Corporation. All rights reserved. MICROSOFT MAKES NO WARRANTIES, EXPRESS, IMPLIED OR STATUTORY, AS TO THE INFORMATION IN THIS PRESENTATION.</a:t>
            </a:r>
            <a:endParaRPr/>
          </a:p>
        </p:txBody>
      </p:sp>
      <p:sp>
        <p:nvSpPr>
          <p:cNvPr id="300" name="Google Shape;300;p5:notes"/>
          <p:cNvSpPr txBox="1"/>
          <p:nvPr>
            <p:ph idx="3" type="hdr"/>
          </p:nvPr>
        </p:nvSpPr>
        <p:spPr>
          <a:xfrm>
            <a:off x="0" y="0"/>
            <a:ext cx="2971800" cy="457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5" name="Shape 305"/>
        <p:cNvGrpSpPr/>
        <p:nvPr/>
      </p:nvGrpSpPr>
      <p:grpSpPr>
        <a:xfrm>
          <a:off x="0" y="0"/>
          <a:ext cx="0" cy="0"/>
          <a:chOff x="0" y="0"/>
          <a:chExt cx="0" cy="0"/>
        </a:xfrm>
      </p:grpSpPr>
      <p:sp>
        <p:nvSpPr>
          <p:cNvPr id="306" name="Google Shape;306;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340"/>
              </a:spcAft>
              <a:buNone/>
            </a:pPr>
            <a:r>
              <a:t/>
            </a:r>
            <a:endParaRPr/>
          </a:p>
        </p:txBody>
      </p:sp>
      <p:sp>
        <p:nvSpPr>
          <p:cNvPr id="307" name="Google Shape;307;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7.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8.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5_Title Slide">
  <p:cSld name="5_Title Slide">
    <p:bg>
      <p:bgPr>
        <a:solidFill>
          <a:srgbClr val="0072C6"/>
        </a:solidFill>
      </p:bgPr>
    </p:bg>
    <p:spTree>
      <p:nvGrpSpPr>
        <p:cNvPr id="51" name="Shape 51"/>
        <p:cNvGrpSpPr/>
        <p:nvPr/>
      </p:nvGrpSpPr>
      <p:grpSpPr>
        <a:xfrm>
          <a:off x="0" y="0"/>
          <a:ext cx="0" cy="0"/>
          <a:chOff x="0" y="0"/>
          <a:chExt cx="0" cy="0"/>
        </a:xfrm>
      </p:grpSpPr>
      <p:pic>
        <p:nvPicPr>
          <p:cNvPr id="52" name="Google Shape;52;p8"/>
          <p:cNvPicPr preferRelativeResize="0"/>
          <p:nvPr/>
        </p:nvPicPr>
        <p:blipFill rotWithShape="1">
          <a:blip r:embed="rId2">
            <a:alphaModFix/>
          </a:blip>
          <a:srcRect b="0" l="0" r="0" t="0"/>
          <a:stretch/>
        </p:blipFill>
        <p:spPr>
          <a:xfrm>
            <a:off x="350837" y="6143778"/>
            <a:ext cx="2283588" cy="373062"/>
          </a:xfrm>
          <a:prstGeom prst="rect">
            <a:avLst/>
          </a:prstGeom>
          <a:noFill/>
          <a:ln>
            <a:noFill/>
          </a:ln>
        </p:spPr>
      </p:pic>
      <p:sp>
        <p:nvSpPr>
          <p:cNvPr id="53" name="Google Shape;53;p8"/>
          <p:cNvSpPr/>
          <p:nvPr/>
        </p:nvSpPr>
        <p:spPr>
          <a:xfrm>
            <a:off x="8809037" y="0"/>
            <a:ext cx="3627437" cy="6994525"/>
          </a:xfrm>
          <a:prstGeom prst="rect">
            <a:avLst/>
          </a:prstGeom>
          <a:solidFill>
            <a:srgbClr val="EEEEEE"/>
          </a:solidFill>
          <a:ln>
            <a:noFill/>
          </a:ln>
        </p:spPr>
        <p:txBody>
          <a:bodyPr anchorCtr="0" anchor="t" bIns="146300" lIns="182875" spcFirstLastPara="1" rIns="182875" wrap="square" tIns="146300">
            <a:noAutofit/>
          </a:bodyPr>
          <a:lstStyle/>
          <a:p>
            <a:pPr indent="0" lvl="0" marL="0" marR="0" rtl="0" algn="ctr">
              <a:lnSpc>
                <a:spcPct val="90000"/>
              </a:lnSpc>
              <a:spcBef>
                <a:spcPts val="0"/>
              </a:spcBef>
              <a:spcAft>
                <a:spcPts val="0"/>
              </a:spcAft>
              <a:buNone/>
            </a:pPr>
            <a:r>
              <a:t/>
            </a:r>
            <a:endParaRPr b="0" i="0" sz="2400" u="none" cap="none" strike="noStrike">
              <a:solidFill>
                <a:srgbClr val="FFFFFF"/>
              </a:solidFill>
              <a:latin typeface="Quattrocento Sans"/>
              <a:ea typeface="Quattrocento Sans"/>
              <a:cs typeface="Quattrocento Sans"/>
              <a:sym typeface="Quattrocento Sans"/>
            </a:endParaRPr>
          </a:p>
        </p:txBody>
      </p:sp>
      <p:sp>
        <p:nvSpPr>
          <p:cNvPr id="54" name="Google Shape;54;p8"/>
          <p:cNvSpPr txBox="1"/>
          <p:nvPr>
            <p:ph idx="1" type="body"/>
          </p:nvPr>
        </p:nvSpPr>
        <p:spPr>
          <a:xfrm>
            <a:off x="274638" y="2774679"/>
            <a:ext cx="8436348" cy="914400"/>
          </a:xfrm>
          <a:prstGeom prst="rect">
            <a:avLst/>
          </a:prstGeom>
          <a:noFill/>
          <a:ln>
            <a:noFill/>
          </a:ln>
        </p:spPr>
        <p:txBody>
          <a:bodyPr anchorCtr="0" anchor="t" bIns="91425" lIns="91425" spcFirstLastPara="1" rIns="91425" wrap="square" tIns="91425">
            <a:noAutofit/>
          </a:bodyPr>
          <a:lstStyle>
            <a:lvl1pPr indent="-228600" lvl="0" marL="457200" algn="l">
              <a:lnSpc>
                <a:spcPct val="90000"/>
              </a:lnSpc>
              <a:spcBef>
                <a:spcPts val="0"/>
              </a:spcBef>
              <a:spcAft>
                <a:spcPts val="0"/>
              </a:spcAft>
              <a:buClr>
                <a:schemeClr val="lt1"/>
              </a:buClr>
              <a:buSzPts val="2520"/>
              <a:buNone/>
              <a:defRPr sz="2800">
                <a:solidFill>
                  <a:schemeClr val="lt1"/>
                </a:solidFill>
                <a:latin typeface="Quattrocento Sans"/>
                <a:ea typeface="Quattrocento Sans"/>
                <a:cs typeface="Quattrocento Sans"/>
                <a:sym typeface="Quattrocento Sans"/>
              </a:defRPr>
            </a:lvl1pPr>
            <a:lvl2pPr indent="-331469" lvl="1" marL="914400" algn="l">
              <a:lnSpc>
                <a:spcPct val="90000"/>
              </a:lnSpc>
              <a:spcBef>
                <a:spcPts val="600"/>
              </a:spcBef>
              <a:spcAft>
                <a:spcPts val="0"/>
              </a:spcAft>
              <a:buClr>
                <a:schemeClr val="dk1"/>
              </a:buClr>
              <a:buSzPts val="1620"/>
              <a:buChar char="•"/>
              <a:defRPr/>
            </a:lvl2pPr>
            <a:lvl3pPr indent="-331469" lvl="2" marL="1371600" algn="l">
              <a:lnSpc>
                <a:spcPct val="90000"/>
              </a:lnSpc>
              <a:spcBef>
                <a:spcPts val="600"/>
              </a:spcBef>
              <a:spcAft>
                <a:spcPts val="0"/>
              </a:spcAft>
              <a:buClr>
                <a:schemeClr val="dk1"/>
              </a:buClr>
              <a:buSzPts val="1620"/>
              <a:buChar char="•"/>
              <a:defRPr/>
            </a:lvl3pPr>
            <a:lvl4pPr indent="-331469" lvl="3" marL="1828800" algn="l">
              <a:lnSpc>
                <a:spcPct val="90000"/>
              </a:lnSpc>
              <a:spcBef>
                <a:spcPts val="600"/>
              </a:spcBef>
              <a:spcAft>
                <a:spcPts val="0"/>
              </a:spcAft>
              <a:buClr>
                <a:schemeClr val="dk1"/>
              </a:buClr>
              <a:buSzPts val="1620"/>
              <a:buChar char="•"/>
              <a:defRPr/>
            </a:lvl4pPr>
            <a:lvl5pPr indent="-331470" lvl="4" marL="2286000" algn="l">
              <a:lnSpc>
                <a:spcPct val="90000"/>
              </a:lnSpc>
              <a:spcBef>
                <a:spcPts val="600"/>
              </a:spcBef>
              <a:spcAft>
                <a:spcPts val="0"/>
              </a:spcAft>
              <a:buClr>
                <a:schemeClr val="dk1"/>
              </a:buClr>
              <a:buSzPts val="162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55" name="Google Shape;55;p8"/>
          <p:cNvSpPr txBox="1"/>
          <p:nvPr>
            <p:ph type="title"/>
          </p:nvPr>
        </p:nvSpPr>
        <p:spPr>
          <a:xfrm>
            <a:off x="274637" y="1677399"/>
            <a:ext cx="8436348" cy="1097280"/>
          </a:xfrm>
          <a:prstGeom prst="rect">
            <a:avLst/>
          </a:prstGeom>
          <a:noFill/>
          <a:ln>
            <a:noFill/>
          </a:ln>
        </p:spPr>
        <p:txBody>
          <a:bodyPr anchorCtr="0" anchor="t" bIns="91425" lIns="91425" spcFirstLastPara="1" rIns="91425" wrap="square" tIns="91425">
            <a:noAutofit/>
          </a:bodyPr>
          <a:lstStyle>
            <a:lvl1pPr lvl="0" algn="l">
              <a:lnSpc>
                <a:spcPct val="90000"/>
              </a:lnSpc>
              <a:spcBef>
                <a:spcPts val="0"/>
              </a:spcBef>
              <a:spcAft>
                <a:spcPts val="0"/>
              </a:spcAft>
              <a:buClr>
                <a:schemeClr val="lt1"/>
              </a:buClr>
              <a:buSzPts val="6000"/>
              <a:buFont typeface="Quattrocento Sans"/>
              <a:buNone/>
              <a:defRPr sz="60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grpSp>
        <p:nvGrpSpPr>
          <p:cNvPr id="56" name="Google Shape;56;p8"/>
          <p:cNvGrpSpPr/>
          <p:nvPr/>
        </p:nvGrpSpPr>
        <p:grpSpPr>
          <a:xfrm>
            <a:off x="9258067" y="1695132"/>
            <a:ext cx="2805578" cy="3604260"/>
            <a:chOff x="4173933" y="1990739"/>
            <a:chExt cx="2457160" cy="3156656"/>
          </a:xfrm>
        </p:grpSpPr>
        <p:sp>
          <p:nvSpPr>
            <p:cNvPr id="57" name="Google Shape;57;p8"/>
            <p:cNvSpPr/>
            <p:nvPr/>
          </p:nvSpPr>
          <p:spPr>
            <a:xfrm>
              <a:off x="4825097" y="2367213"/>
              <a:ext cx="1197063" cy="1195470"/>
            </a:xfrm>
            <a:custGeom>
              <a:rect b="b" l="l" r="r" t="t"/>
              <a:pathLst>
                <a:path extrusionOk="0" h="1597" w="1598">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58" name="Google Shape;58;p8"/>
            <p:cNvSpPr/>
            <p:nvPr/>
          </p:nvSpPr>
          <p:spPr>
            <a:xfrm>
              <a:off x="4378042" y="5054831"/>
              <a:ext cx="2073439" cy="92564"/>
            </a:xfrm>
            <a:prstGeom prst="ellipse">
              <a:avLst/>
            </a:prstGeom>
            <a:solidFill>
              <a:srgbClr val="A0A0A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59" name="Google Shape;59;p8"/>
            <p:cNvSpPr/>
            <p:nvPr/>
          </p:nvSpPr>
          <p:spPr>
            <a:xfrm>
              <a:off x="6002951" y="4381427"/>
              <a:ext cx="150418" cy="115705"/>
            </a:xfrm>
            <a:custGeom>
              <a:rect b="b" l="l" r="r" t="t"/>
              <a:pathLst>
                <a:path extrusionOk="0" h="50" w="65">
                  <a:moveTo>
                    <a:pt x="0" y="16"/>
                  </a:moveTo>
                  <a:lnTo>
                    <a:pt x="31" y="0"/>
                  </a:lnTo>
                  <a:lnTo>
                    <a:pt x="65" y="33"/>
                  </a:lnTo>
                  <a:lnTo>
                    <a:pt x="65" y="47"/>
                  </a:lnTo>
                  <a:lnTo>
                    <a:pt x="58" y="50"/>
                  </a:lnTo>
                  <a:lnTo>
                    <a:pt x="11" y="34"/>
                  </a:lnTo>
                  <a:lnTo>
                    <a:pt x="0" y="16"/>
                  </a:lnTo>
                  <a:close/>
                </a:path>
              </a:pathLst>
            </a:custGeom>
            <a:solidFill>
              <a:srgbClr val="00205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60" name="Google Shape;60;p8"/>
            <p:cNvSpPr/>
            <p:nvPr/>
          </p:nvSpPr>
          <p:spPr>
            <a:xfrm>
              <a:off x="5417483" y="3666368"/>
              <a:ext cx="657206" cy="768283"/>
            </a:xfrm>
            <a:custGeom>
              <a:rect b="b" l="l" r="r" t="t"/>
              <a:pathLst>
                <a:path extrusionOk="0" h="332" w="284">
                  <a:moveTo>
                    <a:pt x="0" y="25"/>
                  </a:moveTo>
                  <a:lnTo>
                    <a:pt x="257" y="332"/>
                  </a:lnTo>
                  <a:lnTo>
                    <a:pt x="284" y="310"/>
                  </a:lnTo>
                  <a:lnTo>
                    <a:pt x="62" y="0"/>
                  </a:lnTo>
                  <a:lnTo>
                    <a:pt x="0" y="25"/>
                  </a:lnTo>
                  <a:close/>
                </a:path>
              </a:pathLst>
            </a:custGeom>
            <a:solidFill>
              <a:srgbClr val="5B9BD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61" name="Google Shape;61;p8"/>
            <p:cNvSpPr/>
            <p:nvPr/>
          </p:nvSpPr>
          <p:spPr>
            <a:xfrm>
              <a:off x="5259717" y="3670996"/>
              <a:ext cx="155046" cy="978868"/>
            </a:xfrm>
            <a:custGeom>
              <a:rect b="b" l="l" r="r" t="t"/>
              <a:pathLst>
                <a:path extrusionOk="0" h="423" w="67">
                  <a:moveTo>
                    <a:pt x="67" y="423"/>
                  </a:moveTo>
                  <a:lnTo>
                    <a:pt x="67" y="28"/>
                  </a:lnTo>
                  <a:lnTo>
                    <a:pt x="0" y="0"/>
                  </a:lnTo>
                  <a:lnTo>
                    <a:pt x="32" y="423"/>
                  </a:lnTo>
                  <a:lnTo>
                    <a:pt x="67" y="423"/>
                  </a:lnTo>
                  <a:close/>
                </a:path>
              </a:pathLst>
            </a:custGeom>
            <a:solidFill>
              <a:srgbClr val="0072C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62" name="Google Shape;62;p8"/>
            <p:cNvSpPr/>
            <p:nvPr/>
          </p:nvSpPr>
          <p:spPr>
            <a:xfrm>
              <a:off x="4739042" y="3080899"/>
              <a:ext cx="32397" cy="94879"/>
            </a:xfrm>
            <a:custGeom>
              <a:rect b="b" l="l" r="r" t="t"/>
              <a:pathLst>
                <a:path extrusionOk="0" h="41" w="14">
                  <a:moveTo>
                    <a:pt x="9" y="0"/>
                  </a:moveTo>
                  <a:lnTo>
                    <a:pt x="0" y="40"/>
                  </a:lnTo>
                  <a:lnTo>
                    <a:pt x="5" y="41"/>
                  </a:lnTo>
                  <a:lnTo>
                    <a:pt x="14" y="1"/>
                  </a:lnTo>
                  <a:lnTo>
                    <a:pt x="9" y="0"/>
                  </a:lnTo>
                  <a:close/>
                </a:path>
              </a:pathLst>
            </a:custGeom>
            <a:solidFill>
              <a:srgbClr val="F3F3F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63" name="Google Shape;63;p8"/>
            <p:cNvSpPr/>
            <p:nvPr/>
          </p:nvSpPr>
          <p:spPr>
            <a:xfrm>
              <a:off x="6060397" y="3080899"/>
              <a:ext cx="30084" cy="94879"/>
            </a:xfrm>
            <a:custGeom>
              <a:rect b="b" l="l" r="r" t="t"/>
              <a:pathLst>
                <a:path extrusionOk="0" h="41" w="13">
                  <a:moveTo>
                    <a:pt x="5" y="0"/>
                  </a:moveTo>
                  <a:lnTo>
                    <a:pt x="13" y="40"/>
                  </a:lnTo>
                  <a:lnTo>
                    <a:pt x="8" y="41"/>
                  </a:lnTo>
                  <a:lnTo>
                    <a:pt x="0" y="1"/>
                  </a:lnTo>
                  <a:lnTo>
                    <a:pt x="5" y="0"/>
                  </a:lnTo>
                  <a:close/>
                </a:path>
              </a:pathLst>
            </a:custGeom>
            <a:solidFill>
              <a:srgbClr val="F3F3F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64" name="Google Shape;64;p8"/>
            <p:cNvSpPr/>
            <p:nvPr/>
          </p:nvSpPr>
          <p:spPr>
            <a:xfrm>
              <a:off x="5206492" y="4696145"/>
              <a:ext cx="416539" cy="416539"/>
            </a:xfrm>
            <a:prstGeom prst="ellipse">
              <a:avLst/>
            </a:prstGeom>
            <a:solidFill>
              <a:srgbClr val="FFC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65" name="Google Shape;65;p8"/>
            <p:cNvSpPr/>
            <p:nvPr/>
          </p:nvSpPr>
          <p:spPr>
            <a:xfrm>
              <a:off x="5206492" y="4883588"/>
              <a:ext cx="416539" cy="229097"/>
            </a:xfrm>
            <a:custGeom>
              <a:rect b="b" l="l" r="r" t="t"/>
              <a:pathLst>
                <a:path extrusionOk="0" h="210" w="383">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66" name="Google Shape;66;p8"/>
            <p:cNvSpPr/>
            <p:nvPr/>
          </p:nvSpPr>
          <p:spPr>
            <a:xfrm>
              <a:off x="5299056" y="4649863"/>
              <a:ext cx="113392" cy="131905"/>
            </a:xfrm>
            <a:custGeom>
              <a:rect b="b" l="l" r="r" t="t"/>
              <a:pathLst>
                <a:path extrusionOk="0" h="57" w="49">
                  <a:moveTo>
                    <a:pt x="49" y="0"/>
                  </a:moveTo>
                  <a:lnTo>
                    <a:pt x="15" y="0"/>
                  </a:lnTo>
                  <a:lnTo>
                    <a:pt x="0" y="44"/>
                  </a:lnTo>
                  <a:lnTo>
                    <a:pt x="6" y="57"/>
                  </a:lnTo>
                  <a:lnTo>
                    <a:pt x="14" y="57"/>
                  </a:lnTo>
                  <a:lnTo>
                    <a:pt x="49" y="19"/>
                  </a:lnTo>
                  <a:lnTo>
                    <a:pt x="49" y="0"/>
                  </a:lnTo>
                  <a:close/>
                </a:path>
              </a:pathLst>
            </a:custGeom>
            <a:solidFill>
              <a:srgbClr val="00205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grpSp>
          <p:nvGrpSpPr>
            <p:cNvPr id="67" name="Google Shape;67;p8"/>
            <p:cNvGrpSpPr/>
            <p:nvPr/>
          </p:nvGrpSpPr>
          <p:grpSpPr>
            <a:xfrm>
              <a:off x="4696944" y="2059194"/>
              <a:ext cx="415996" cy="234364"/>
              <a:chOff x="3370263" y="896938"/>
              <a:chExt cx="450850" cy="254000"/>
            </a:xfrm>
          </p:grpSpPr>
          <p:sp>
            <p:nvSpPr>
              <p:cNvPr id="68" name="Google Shape;68;p8"/>
              <p:cNvSpPr/>
              <p:nvPr/>
            </p:nvSpPr>
            <p:spPr>
              <a:xfrm>
                <a:off x="3370263" y="896938"/>
                <a:ext cx="450850" cy="254000"/>
              </a:xfrm>
              <a:custGeom>
                <a:rect b="b" l="l" r="r" t="t"/>
                <a:pathLst>
                  <a:path extrusionOk="0" h="160" w="284">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solidFill>
                <a:srgbClr val="0072C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69" name="Google Shape;69;p8"/>
              <p:cNvSpPr/>
              <p:nvPr/>
            </p:nvSpPr>
            <p:spPr>
              <a:xfrm>
                <a:off x="3570288" y="966788"/>
                <a:ext cx="76200" cy="117475"/>
              </a:xfrm>
              <a:custGeom>
                <a:rect b="b" l="l" r="r" t="t"/>
                <a:pathLst>
                  <a:path extrusionOk="0" h="74" w="48">
                    <a:moveTo>
                      <a:pt x="0" y="0"/>
                    </a:moveTo>
                    <a:lnTo>
                      <a:pt x="0" y="74"/>
                    </a:lnTo>
                    <a:lnTo>
                      <a:pt x="48" y="36"/>
                    </a:lnTo>
                    <a:lnTo>
                      <a:pt x="0" y="0"/>
                    </a:lnTo>
                    <a:close/>
                  </a:path>
                </a:pathLst>
              </a:custGeom>
              <a:solidFill>
                <a:srgbClr val="0072C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grpSp>
        <p:grpSp>
          <p:nvGrpSpPr>
            <p:cNvPr id="70" name="Google Shape;70;p8"/>
            <p:cNvGrpSpPr/>
            <p:nvPr/>
          </p:nvGrpSpPr>
          <p:grpSpPr>
            <a:xfrm>
              <a:off x="4173933" y="2731263"/>
              <a:ext cx="337455" cy="204957"/>
              <a:chOff x="4722813" y="836613"/>
              <a:chExt cx="517525" cy="314325"/>
            </a:xfrm>
          </p:grpSpPr>
          <p:sp>
            <p:nvSpPr>
              <p:cNvPr id="71" name="Google Shape;71;p8"/>
              <p:cNvSpPr/>
              <p:nvPr/>
            </p:nvSpPr>
            <p:spPr>
              <a:xfrm>
                <a:off x="4792663" y="836613"/>
                <a:ext cx="447675" cy="254000"/>
              </a:xfrm>
              <a:custGeom>
                <a:rect b="b" l="l" r="r" t="t"/>
                <a:pathLst>
                  <a:path extrusionOk="0" h="160" w="282">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solidFill>
                <a:srgbClr val="0072C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72" name="Google Shape;72;p8"/>
              <p:cNvSpPr/>
              <p:nvPr/>
            </p:nvSpPr>
            <p:spPr>
              <a:xfrm>
                <a:off x="4722813" y="896938"/>
                <a:ext cx="447675" cy="254000"/>
              </a:xfrm>
              <a:custGeom>
                <a:rect b="b" l="l" r="r" t="t"/>
                <a:pathLst>
                  <a:path extrusionOk="0" h="160" w="282">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solidFill>
                <a:srgbClr val="0072C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73" name="Google Shape;73;p8"/>
              <p:cNvSpPr/>
              <p:nvPr/>
            </p:nvSpPr>
            <p:spPr>
              <a:xfrm>
                <a:off x="4919663" y="966788"/>
                <a:ext cx="76200" cy="117475"/>
              </a:xfrm>
              <a:custGeom>
                <a:rect b="b" l="l" r="r" t="t"/>
                <a:pathLst>
                  <a:path extrusionOk="0" h="74" w="48">
                    <a:moveTo>
                      <a:pt x="0" y="0"/>
                    </a:moveTo>
                    <a:lnTo>
                      <a:pt x="0" y="74"/>
                    </a:lnTo>
                    <a:lnTo>
                      <a:pt x="48" y="36"/>
                    </a:lnTo>
                    <a:lnTo>
                      <a:pt x="0" y="0"/>
                    </a:lnTo>
                    <a:close/>
                  </a:path>
                </a:pathLst>
              </a:custGeom>
              <a:solidFill>
                <a:srgbClr val="0072C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grpSp>
        <p:sp>
          <p:nvSpPr>
            <p:cNvPr id="74" name="Google Shape;74;p8"/>
            <p:cNvSpPr/>
            <p:nvPr/>
          </p:nvSpPr>
          <p:spPr>
            <a:xfrm>
              <a:off x="6351773" y="2659837"/>
              <a:ext cx="279320" cy="337291"/>
            </a:xfrm>
            <a:custGeom>
              <a:rect b="b" l="l" r="r" t="t"/>
              <a:pathLst>
                <a:path extrusionOk="0" h="256" w="212">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75" name="Google Shape;75;p8"/>
            <p:cNvSpPr/>
            <p:nvPr/>
          </p:nvSpPr>
          <p:spPr>
            <a:xfrm>
              <a:off x="4576419" y="3479171"/>
              <a:ext cx="340241" cy="267244"/>
            </a:xfrm>
            <a:custGeom>
              <a:rect b="b" l="l" r="r" t="t"/>
              <a:pathLst>
                <a:path extrusionOk="0" h="216" w="275">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grpSp>
          <p:nvGrpSpPr>
            <p:cNvPr id="76" name="Google Shape;76;p8"/>
            <p:cNvGrpSpPr/>
            <p:nvPr/>
          </p:nvGrpSpPr>
          <p:grpSpPr>
            <a:xfrm>
              <a:off x="5817717" y="1990739"/>
              <a:ext cx="256972" cy="381312"/>
              <a:chOff x="8785977" y="2372203"/>
              <a:chExt cx="482479" cy="715935"/>
            </a:xfrm>
          </p:grpSpPr>
          <p:sp>
            <p:nvSpPr>
              <p:cNvPr id="77" name="Google Shape;77;p8"/>
              <p:cNvSpPr/>
              <p:nvPr/>
            </p:nvSpPr>
            <p:spPr>
              <a:xfrm>
                <a:off x="8785977" y="2372203"/>
                <a:ext cx="482479" cy="715935"/>
              </a:xfrm>
              <a:custGeom>
                <a:rect b="b" l="l" r="r" t="t"/>
                <a:pathLst>
                  <a:path extrusionOk="0" h="138" w="93">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solidFill>
                <a:srgbClr val="0072C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78" name="Google Shape;78;p8"/>
              <p:cNvSpPr/>
              <p:nvPr/>
            </p:nvSpPr>
            <p:spPr>
              <a:xfrm>
                <a:off x="8926053" y="2517465"/>
                <a:ext cx="197141" cy="197141"/>
              </a:xfrm>
              <a:custGeom>
                <a:rect b="b" l="l" r="r" t="t"/>
                <a:pathLst>
                  <a:path extrusionOk="0" h="38" w="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solidFill>
                <a:srgbClr val="0072C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grpSp>
        <p:grpSp>
          <p:nvGrpSpPr>
            <p:cNvPr id="79" name="Google Shape;79;p8"/>
            <p:cNvGrpSpPr/>
            <p:nvPr/>
          </p:nvGrpSpPr>
          <p:grpSpPr>
            <a:xfrm>
              <a:off x="5989763" y="3481970"/>
              <a:ext cx="359056" cy="244464"/>
              <a:chOff x="7554913" y="3697288"/>
              <a:chExt cx="596900" cy="406400"/>
            </a:xfrm>
          </p:grpSpPr>
          <p:sp>
            <p:nvSpPr>
              <p:cNvPr id="80" name="Google Shape;80;p8"/>
              <p:cNvSpPr/>
              <p:nvPr/>
            </p:nvSpPr>
            <p:spPr>
              <a:xfrm>
                <a:off x="7554913" y="3697288"/>
                <a:ext cx="596900" cy="406400"/>
              </a:xfrm>
              <a:custGeom>
                <a:rect b="b" l="l" r="r" t="t"/>
                <a:pathLst>
                  <a:path extrusionOk="0" h="256" w="37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solidFill>
                <a:srgbClr val="0072C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81" name="Google Shape;81;p8"/>
              <p:cNvSpPr/>
              <p:nvPr/>
            </p:nvSpPr>
            <p:spPr>
              <a:xfrm>
                <a:off x="7910513" y="3805238"/>
                <a:ext cx="117475" cy="187325"/>
              </a:xfrm>
              <a:custGeom>
                <a:rect b="b" l="l" r="r" t="t"/>
                <a:pathLst>
                  <a:path extrusionOk="0" h="118" w="74">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solidFill>
                <a:srgbClr val="0072C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82" name="Google Shape;82;p8"/>
              <p:cNvSpPr/>
              <p:nvPr/>
            </p:nvSpPr>
            <p:spPr>
              <a:xfrm>
                <a:off x="7694613" y="3808413"/>
                <a:ext cx="180975" cy="38100"/>
              </a:xfrm>
              <a:prstGeom prst="rect">
                <a:avLst/>
              </a:prstGeom>
              <a:solidFill>
                <a:srgbClr val="0072C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83" name="Google Shape;83;p8"/>
              <p:cNvSpPr/>
              <p:nvPr/>
            </p:nvSpPr>
            <p:spPr>
              <a:xfrm>
                <a:off x="7694613" y="3878263"/>
                <a:ext cx="180975" cy="38100"/>
              </a:xfrm>
              <a:prstGeom prst="rect">
                <a:avLst/>
              </a:prstGeom>
              <a:solidFill>
                <a:srgbClr val="0072C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84" name="Google Shape;84;p8"/>
              <p:cNvSpPr/>
              <p:nvPr/>
            </p:nvSpPr>
            <p:spPr>
              <a:xfrm>
                <a:off x="7694613" y="3951288"/>
                <a:ext cx="180975" cy="38100"/>
              </a:xfrm>
              <a:prstGeom prst="rect">
                <a:avLst/>
              </a:prstGeom>
              <a:solidFill>
                <a:srgbClr val="0072C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grpSp>
        <p:grpSp>
          <p:nvGrpSpPr>
            <p:cNvPr id="85" name="Google Shape;85;p8"/>
            <p:cNvGrpSpPr/>
            <p:nvPr/>
          </p:nvGrpSpPr>
          <p:grpSpPr>
            <a:xfrm>
              <a:off x="4576010" y="2578029"/>
              <a:ext cx="1719157" cy="1164284"/>
              <a:chOff x="8933043" y="3080582"/>
              <a:chExt cx="1940444" cy="1314148"/>
            </a:xfrm>
          </p:grpSpPr>
          <p:sp>
            <p:nvSpPr>
              <p:cNvPr id="86" name="Google Shape;86;p8"/>
              <p:cNvSpPr/>
              <p:nvPr/>
            </p:nvSpPr>
            <p:spPr>
              <a:xfrm>
                <a:off x="10739663" y="3286670"/>
                <a:ext cx="133824" cy="211441"/>
              </a:xfrm>
              <a:custGeom>
                <a:rect b="b" l="l" r="r" t="t"/>
                <a:pathLst>
                  <a:path extrusionOk="0" h="169" w="107">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87" name="Google Shape;87;p8"/>
              <p:cNvSpPr/>
              <p:nvPr/>
            </p:nvSpPr>
            <p:spPr>
              <a:xfrm>
                <a:off x="8933043" y="3286670"/>
                <a:ext cx="136500" cy="211441"/>
              </a:xfrm>
              <a:custGeom>
                <a:rect b="b" l="l" r="r" t="t"/>
                <a:pathLst>
                  <a:path extrusionOk="0" h="169" w="107">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88" name="Google Shape;88;p8"/>
              <p:cNvSpPr/>
              <p:nvPr/>
            </p:nvSpPr>
            <p:spPr>
              <a:xfrm>
                <a:off x="8973190" y="3436553"/>
                <a:ext cx="1862826" cy="958177"/>
              </a:xfrm>
              <a:custGeom>
                <a:rect b="b" l="l" r="r" t="t"/>
                <a:pathLst>
                  <a:path extrusionOk="0" h="762" w="1478">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89" name="Google Shape;89;p8"/>
              <p:cNvSpPr/>
              <p:nvPr/>
            </p:nvSpPr>
            <p:spPr>
              <a:xfrm>
                <a:off x="8973190" y="3436552"/>
                <a:ext cx="1862827" cy="337236"/>
              </a:xfrm>
              <a:custGeom>
                <a:rect b="b" l="l" r="r" t="t"/>
                <a:pathLst>
                  <a:path extrusionOk="0" h="268" w="147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90" name="Google Shape;90;p8"/>
              <p:cNvSpPr/>
              <p:nvPr/>
            </p:nvSpPr>
            <p:spPr>
              <a:xfrm>
                <a:off x="9481720" y="3080582"/>
                <a:ext cx="291736" cy="291736"/>
              </a:xfrm>
              <a:custGeom>
                <a:rect b="b" l="l" r="r" t="t"/>
                <a:pathLst>
                  <a:path extrusionOk="0" h="232" w="232">
                    <a:moveTo>
                      <a:pt x="92" y="232"/>
                    </a:moveTo>
                    <a:cubicBezTo>
                      <a:pt x="92" y="232"/>
                      <a:pt x="0" y="92"/>
                      <a:pt x="139" y="0"/>
                    </a:cubicBezTo>
                    <a:cubicBezTo>
                      <a:pt x="139" y="0"/>
                      <a:pt x="232" y="139"/>
                      <a:pt x="92" y="232"/>
                    </a:cubicBezTo>
                    <a:close/>
                  </a:path>
                </a:pathLst>
              </a:custGeom>
              <a:solidFill>
                <a:srgbClr val="E8112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91" name="Google Shape;91;p8"/>
              <p:cNvSpPr/>
              <p:nvPr/>
            </p:nvSpPr>
            <p:spPr>
              <a:xfrm>
                <a:off x="9444250" y="3152847"/>
                <a:ext cx="278353" cy="278353"/>
              </a:xfrm>
              <a:custGeom>
                <a:rect b="b" l="l" r="r" t="t"/>
                <a:pathLst>
                  <a:path extrusionOk="0" h="221" w="220">
                    <a:moveTo>
                      <a:pt x="153" y="221"/>
                    </a:moveTo>
                    <a:cubicBezTo>
                      <a:pt x="153" y="221"/>
                      <a:pt x="0" y="153"/>
                      <a:pt x="67" y="0"/>
                    </a:cubicBezTo>
                    <a:cubicBezTo>
                      <a:pt x="67" y="0"/>
                      <a:pt x="220" y="68"/>
                      <a:pt x="153" y="221"/>
                    </a:cubicBezTo>
                    <a:close/>
                  </a:path>
                </a:pathLst>
              </a:custGeom>
              <a:solidFill>
                <a:srgbClr val="E8112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92" name="Google Shape;92;p8"/>
              <p:cNvSpPr/>
              <p:nvPr/>
            </p:nvSpPr>
            <p:spPr>
              <a:xfrm>
                <a:off x="9529897" y="3292023"/>
                <a:ext cx="270324" cy="283706"/>
              </a:xfrm>
              <a:custGeom>
                <a:rect b="b" l="l" r="r" t="t"/>
                <a:pathLst>
                  <a:path extrusionOk="0" h="224" w="216">
                    <a:moveTo>
                      <a:pt x="216" y="156"/>
                    </a:moveTo>
                    <a:cubicBezTo>
                      <a:pt x="206" y="160"/>
                      <a:pt x="63" y="224"/>
                      <a:pt x="0" y="61"/>
                    </a:cubicBezTo>
                    <a:cubicBezTo>
                      <a:pt x="0" y="61"/>
                      <a:pt x="156" y="0"/>
                      <a:pt x="216" y="156"/>
                    </a:cubicBezTo>
                    <a:close/>
                  </a:path>
                </a:pathLst>
              </a:custGeom>
              <a:solidFill>
                <a:srgbClr val="E8112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93" name="Google Shape;93;p8"/>
              <p:cNvSpPr/>
              <p:nvPr/>
            </p:nvSpPr>
            <p:spPr>
              <a:xfrm>
                <a:off x="9596809" y="3281317"/>
                <a:ext cx="222147" cy="187353"/>
              </a:xfrm>
              <a:custGeom>
                <a:rect b="b" l="l" r="r" t="t"/>
                <a:pathLst>
                  <a:path extrusionOk="0" h="70" w="83">
                    <a:moveTo>
                      <a:pt x="83" y="31"/>
                    </a:moveTo>
                    <a:lnTo>
                      <a:pt x="65" y="70"/>
                    </a:lnTo>
                    <a:lnTo>
                      <a:pt x="0" y="39"/>
                    </a:lnTo>
                    <a:lnTo>
                      <a:pt x="18" y="0"/>
                    </a:lnTo>
                    <a:lnTo>
                      <a:pt x="83" y="31"/>
                    </a:lnTo>
                    <a:close/>
                  </a:path>
                </a:pathLst>
              </a:custGeom>
              <a:solidFill>
                <a:srgbClr val="E8112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94" name="Google Shape;94;p8"/>
              <p:cNvSpPr/>
              <p:nvPr/>
            </p:nvSpPr>
            <p:spPr>
              <a:xfrm>
                <a:off x="9626250" y="3171582"/>
                <a:ext cx="372030" cy="414853"/>
              </a:xfrm>
              <a:custGeom>
                <a:rect b="b" l="l" r="r" t="t"/>
                <a:pathLst>
                  <a:path extrusionOk="0" h="330" w="296">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95" name="Google Shape;95;p8"/>
              <p:cNvSpPr/>
              <p:nvPr/>
            </p:nvSpPr>
            <p:spPr>
              <a:xfrm>
                <a:off x="9778809" y="3259906"/>
                <a:ext cx="18735" cy="18735"/>
              </a:xfrm>
              <a:custGeom>
                <a:rect b="b" l="l" r="r" t="t"/>
                <a:pathLst>
                  <a:path extrusionOk="0" h="16" w="15">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96" name="Google Shape;96;p8"/>
              <p:cNvSpPr/>
              <p:nvPr/>
            </p:nvSpPr>
            <p:spPr>
              <a:xfrm>
                <a:off x="9816280" y="3356259"/>
                <a:ext cx="179324" cy="230177"/>
              </a:xfrm>
              <a:custGeom>
                <a:rect b="b" l="l" r="r" t="t"/>
                <a:pathLst>
                  <a:path extrusionOk="0" h="184" w="142">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grpSp>
      </p:grpSp>
    </p:spTree>
  </p:cSld>
  <p:clrMapOvr>
    <a:masterClrMapping/>
  </p:clrMapOvr>
  <mc:AlternateContent>
    <mc:Choice Requires="p14">
      <p:transition spd="slow" p14:dur="3400">
        <p14:reveal dir="l"/>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lumn non-bulleted">
  <p:cSld name="Two column non-bulleted">
    <p:spTree>
      <p:nvGrpSpPr>
        <p:cNvPr id="206" name="Shape 206"/>
        <p:cNvGrpSpPr/>
        <p:nvPr/>
      </p:nvGrpSpPr>
      <p:grpSpPr>
        <a:xfrm>
          <a:off x="0" y="0"/>
          <a:ext cx="0" cy="0"/>
          <a:chOff x="0" y="0"/>
          <a:chExt cx="0" cy="0"/>
        </a:xfrm>
      </p:grpSpPr>
      <p:sp>
        <p:nvSpPr>
          <p:cNvPr id="207" name="Google Shape;207;p17"/>
          <p:cNvSpPr txBox="1"/>
          <p:nvPr>
            <p:ph type="title"/>
          </p:nvPr>
        </p:nvSpPr>
        <p:spPr>
          <a:xfrm>
            <a:off x="365760" y="365760"/>
            <a:ext cx="11704320" cy="914400"/>
          </a:xfrm>
          <a:prstGeom prst="rect">
            <a:avLst/>
          </a:prstGeom>
          <a:noFill/>
          <a:ln>
            <a:noFill/>
          </a:ln>
        </p:spPr>
        <p:txBody>
          <a:bodyPr anchorCtr="0" anchor="t" bIns="91425" lIns="91425" spcFirstLastPara="1" rIns="91425" wrap="square" tIns="91425">
            <a:noAutofit/>
          </a:bodyPr>
          <a:lstStyle>
            <a:lvl1pPr lvl="0" algn="l">
              <a:lnSpc>
                <a:spcPct val="90000"/>
              </a:lnSpc>
              <a:spcBef>
                <a:spcPts val="0"/>
              </a:spcBef>
              <a:spcAft>
                <a:spcPts val="0"/>
              </a:spcAft>
              <a:buClr>
                <a:srgbClr val="0072C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8" name="Google Shape;208;p17"/>
          <p:cNvSpPr txBox="1"/>
          <p:nvPr>
            <p:ph idx="1" type="body"/>
          </p:nvPr>
        </p:nvSpPr>
        <p:spPr>
          <a:xfrm>
            <a:off x="365759" y="1371600"/>
            <a:ext cx="5669280" cy="2043636"/>
          </a:xfrm>
          <a:prstGeom prst="rect">
            <a:avLst/>
          </a:prstGeom>
          <a:noFill/>
          <a:ln>
            <a:noFill/>
          </a:ln>
        </p:spPr>
        <p:txBody>
          <a:bodyPr anchorCtr="0" anchor="t" bIns="91425" lIns="91425" spcFirstLastPara="1" rIns="91425" wrap="square" tIns="91425">
            <a:spAutoFit/>
          </a:bodyPr>
          <a:lstStyle>
            <a:lvl1pPr indent="-228600" lvl="0" marL="457200" algn="l">
              <a:lnSpc>
                <a:spcPct val="90000"/>
              </a:lnSpc>
              <a:spcBef>
                <a:spcPts val="600"/>
              </a:spcBef>
              <a:spcAft>
                <a:spcPts val="0"/>
              </a:spcAft>
              <a:buClr>
                <a:schemeClr val="dk1"/>
              </a:buClr>
              <a:buSzPts val="2520"/>
              <a:buFont typeface="Noto Sans Symbols"/>
              <a:buNone/>
              <a:defRPr sz="2800">
                <a:solidFill>
                  <a:srgbClr val="0072C6"/>
                </a:solidFill>
                <a:latin typeface="Quattrocento Sans"/>
                <a:ea typeface="Quattrocento Sans"/>
                <a:cs typeface="Quattrocento Sans"/>
                <a:sym typeface="Quattrocento Sans"/>
              </a:defRPr>
            </a:lvl1pPr>
            <a:lvl2pPr indent="-228600" lvl="1" marL="914400" algn="l">
              <a:lnSpc>
                <a:spcPct val="90000"/>
              </a:lnSpc>
              <a:spcBef>
                <a:spcPts val="600"/>
              </a:spcBef>
              <a:spcAft>
                <a:spcPts val="0"/>
              </a:spcAft>
              <a:buClr>
                <a:schemeClr val="dk1"/>
              </a:buClr>
              <a:buSzPts val="1800"/>
              <a:buNone/>
              <a:defRPr sz="2000"/>
            </a:lvl2pPr>
            <a:lvl3pPr indent="-228600" lvl="2" marL="1371600" algn="l">
              <a:lnSpc>
                <a:spcPct val="90000"/>
              </a:lnSpc>
              <a:spcBef>
                <a:spcPts val="600"/>
              </a:spcBef>
              <a:spcAft>
                <a:spcPts val="0"/>
              </a:spcAft>
              <a:buClr>
                <a:schemeClr val="dk1"/>
              </a:buClr>
              <a:buSzPts val="1800"/>
              <a:buNone/>
              <a:defRPr sz="2000"/>
            </a:lvl3pPr>
            <a:lvl4pPr indent="-228600" lvl="3" marL="1828800" algn="l">
              <a:lnSpc>
                <a:spcPct val="90000"/>
              </a:lnSpc>
              <a:spcBef>
                <a:spcPts val="600"/>
              </a:spcBef>
              <a:spcAft>
                <a:spcPts val="0"/>
              </a:spcAft>
              <a:buClr>
                <a:schemeClr val="dk1"/>
              </a:buClr>
              <a:buSzPts val="1800"/>
              <a:buNone/>
              <a:defRPr/>
            </a:lvl4pPr>
            <a:lvl5pPr indent="-228600" lvl="4" marL="2286000" algn="l">
              <a:lnSpc>
                <a:spcPct val="90000"/>
              </a:lnSpc>
              <a:spcBef>
                <a:spcPts val="600"/>
              </a:spcBef>
              <a:spcAft>
                <a:spcPts val="0"/>
              </a:spcAft>
              <a:buClr>
                <a:schemeClr val="dk1"/>
              </a:buClr>
              <a:buSzPts val="1800"/>
              <a:buNone/>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09" name="Google Shape;209;p17"/>
          <p:cNvSpPr txBox="1"/>
          <p:nvPr>
            <p:ph idx="2" type="body"/>
          </p:nvPr>
        </p:nvSpPr>
        <p:spPr>
          <a:xfrm>
            <a:off x="6400800" y="1371600"/>
            <a:ext cx="5669280" cy="2043636"/>
          </a:xfrm>
          <a:prstGeom prst="rect">
            <a:avLst/>
          </a:prstGeom>
          <a:noFill/>
          <a:ln>
            <a:noFill/>
          </a:ln>
        </p:spPr>
        <p:txBody>
          <a:bodyPr anchorCtr="0" anchor="t" bIns="91425" lIns="91425" spcFirstLastPara="1" rIns="91425" wrap="square" tIns="91425">
            <a:spAutoFit/>
          </a:bodyPr>
          <a:lstStyle>
            <a:lvl1pPr indent="-228600" lvl="0" marL="457200" algn="l">
              <a:lnSpc>
                <a:spcPct val="90000"/>
              </a:lnSpc>
              <a:spcBef>
                <a:spcPts val="600"/>
              </a:spcBef>
              <a:spcAft>
                <a:spcPts val="0"/>
              </a:spcAft>
              <a:buClr>
                <a:schemeClr val="dk1"/>
              </a:buClr>
              <a:buSzPts val="2520"/>
              <a:buFont typeface="Noto Sans Symbols"/>
              <a:buNone/>
              <a:defRPr sz="2800">
                <a:solidFill>
                  <a:srgbClr val="0072C6"/>
                </a:solidFill>
                <a:latin typeface="Quattrocento Sans"/>
                <a:ea typeface="Quattrocento Sans"/>
                <a:cs typeface="Quattrocento Sans"/>
                <a:sym typeface="Quattrocento Sans"/>
              </a:defRPr>
            </a:lvl1pPr>
            <a:lvl2pPr indent="-228600" lvl="1" marL="914400" algn="l">
              <a:lnSpc>
                <a:spcPct val="90000"/>
              </a:lnSpc>
              <a:spcBef>
                <a:spcPts val="600"/>
              </a:spcBef>
              <a:spcAft>
                <a:spcPts val="0"/>
              </a:spcAft>
              <a:buClr>
                <a:schemeClr val="dk1"/>
              </a:buClr>
              <a:buSzPts val="1800"/>
              <a:buNone/>
              <a:defRPr sz="2000"/>
            </a:lvl2pPr>
            <a:lvl3pPr indent="-228600" lvl="2" marL="1371600" algn="l">
              <a:lnSpc>
                <a:spcPct val="90000"/>
              </a:lnSpc>
              <a:spcBef>
                <a:spcPts val="600"/>
              </a:spcBef>
              <a:spcAft>
                <a:spcPts val="0"/>
              </a:spcAft>
              <a:buClr>
                <a:schemeClr val="dk1"/>
              </a:buClr>
              <a:buSzPts val="1800"/>
              <a:buNone/>
              <a:defRPr sz="2000"/>
            </a:lvl3pPr>
            <a:lvl4pPr indent="-228600" lvl="3" marL="1828800" algn="l">
              <a:lnSpc>
                <a:spcPct val="90000"/>
              </a:lnSpc>
              <a:spcBef>
                <a:spcPts val="600"/>
              </a:spcBef>
              <a:spcAft>
                <a:spcPts val="0"/>
              </a:spcAft>
              <a:buClr>
                <a:schemeClr val="dk1"/>
              </a:buClr>
              <a:buSzPts val="1800"/>
              <a:buNone/>
              <a:defRPr/>
            </a:lvl4pPr>
            <a:lvl5pPr indent="-228600" lvl="4" marL="2286000" algn="l">
              <a:lnSpc>
                <a:spcPct val="90000"/>
              </a:lnSpc>
              <a:spcBef>
                <a:spcPts val="600"/>
              </a:spcBef>
              <a:spcAft>
                <a:spcPts val="0"/>
              </a:spcAft>
              <a:buClr>
                <a:schemeClr val="dk1"/>
              </a:buClr>
              <a:buSzPts val="1800"/>
              <a:buNone/>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lumn bulleted text">
  <p:cSld name="Two column bulleted text">
    <p:spTree>
      <p:nvGrpSpPr>
        <p:cNvPr id="210" name="Shape 210"/>
        <p:cNvGrpSpPr/>
        <p:nvPr/>
      </p:nvGrpSpPr>
      <p:grpSpPr>
        <a:xfrm>
          <a:off x="0" y="0"/>
          <a:ext cx="0" cy="0"/>
          <a:chOff x="0" y="0"/>
          <a:chExt cx="0" cy="0"/>
        </a:xfrm>
      </p:grpSpPr>
      <p:sp>
        <p:nvSpPr>
          <p:cNvPr id="211" name="Google Shape;211;p18"/>
          <p:cNvSpPr txBox="1"/>
          <p:nvPr>
            <p:ph type="title"/>
          </p:nvPr>
        </p:nvSpPr>
        <p:spPr>
          <a:xfrm>
            <a:off x="365760" y="365760"/>
            <a:ext cx="11704320" cy="914400"/>
          </a:xfrm>
          <a:prstGeom prst="rect">
            <a:avLst/>
          </a:prstGeom>
          <a:noFill/>
          <a:ln>
            <a:noFill/>
          </a:ln>
        </p:spPr>
        <p:txBody>
          <a:bodyPr anchorCtr="0" anchor="t" bIns="91425" lIns="91425" spcFirstLastPara="1" rIns="91425" wrap="square" tIns="91425">
            <a:noAutofit/>
          </a:bodyPr>
          <a:lstStyle>
            <a:lvl1pPr lvl="0" algn="l">
              <a:lnSpc>
                <a:spcPct val="90000"/>
              </a:lnSpc>
              <a:spcBef>
                <a:spcPts val="0"/>
              </a:spcBef>
              <a:spcAft>
                <a:spcPts val="0"/>
              </a:spcAft>
              <a:buClr>
                <a:srgbClr val="0072C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2" name="Google Shape;212;p18"/>
          <p:cNvSpPr txBox="1"/>
          <p:nvPr>
            <p:ph idx="1" type="body"/>
          </p:nvPr>
        </p:nvSpPr>
        <p:spPr>
          <a:xfrm>
            <a:off x="365760" y="1371600"/>
            <a:ext cx="5669280" cy="2043636"/>
          </a:xfrm>
          <a:prstGeom prst="rect">
            <a:avLst/>
          </a:prstGeom>
          <a:noFill/>
          <a:ln>
            <a:noFill/>
          </a:ln>
        </p:spPr>
        <p:txBody>
          <a:bodyPr anchorCtr="0" anchor="t" bIns="91425" lIns="91425" spcFirstLastPara="1" rIns="91425" wrap="square" tIns="91425">
            <a:spAutoFit/>
          </a:bodyPr>
          <a:lstStyle>
            <a:lvl1pPr indent="-228600" lvl="0" marL="457200" algn="l">
              <a:lnSpc>
                <a:spcPct val="90000"/>
              </a:lnSpc>
              <a:spcBef>
                <a:spcPts val="600"/>
              </a:spcBef>
              <a:spcAft>
                <a:spcPts val="0"/>
              </a:spcAft>
              <a:buClr>
                <a:schemeClr val="dk2"/>
              </a:buClr>
              <a:buSzPts val="2520"/>
              <a:buFont typeface="Arial"/>
              <a:buNone/>
              <a:defRPr sz="2800">
                <a:solidFill>
                  <a:srgbClr val="0072C6"/>
                </a:solidFill>
                <a:latin typeface="Quattrocento Sans"/>
                <a:ea typeface="Quattrocento Sans"/>
                <a:cs typeface="Quattrocento Sans"/>
                <a:sym typeface="Quattrocento Sans"/>
              </a:defRPr>
            </a:lvl1pPr>
            <a:lvl2pPr indent="-342900" lvl="1" marL="914400" algn="l">
              <a:lnSpc>
                <a:spcPct val="90000"/>
              </a:lnSpc>
              <a:spcBef>
                <a:spcPts val="600"/>
              </a:spcBef>
              <a:spcAft>
                <a:spcPts val="0"/>
              </a:spcAft>
              <a:buClr>
                <a:schemeClr val="dk1"/>
              </a:buClr>
              <a:buSzPts val="1800"/>
              <a:buChar char="•"/>
              <a:defRPr sz="2000"/>
            </a:lvl2pPr>
            <a:lvl3pPr indent="-342900" lvl="2" marL="1371600" algn="l">
              <a:lnSpc>
                <a:spcPct val="90000"/>
              </a:lnSpc>
              <a:spcBef>
                <a:spcPts val="600"/>
              </a:spcBef>
              <a:spcAft>
                <a:spcPts val="0"/>
              </a:spcAft>
              <a:buClr>
                <a:schemeClr val="dk1"/>
              </a:buClr>
              <a:buSzPts val="1800"/>
              <a:buChar char="•"/>
              <a:defRPr sz="2000"/>
            </a:lvl3pPr>
            <a:lvl4pPr indent="-342900" lvl="3" marL="1828800" algn="l">
              <a:lnSpc>
                <a:spcPct val="90000"/>
              </a:lnSpc>
              <a:spcBef>
                <a:spcPts val="600"/>
              </a:spcBef>
              <a:spcAft>
                <a:spcPts val="0"/>
              </a:spcAft>
              <a:buClr>
                <a:schemeClr val="dk1"/>
              </a:buClr>
              <a:buSzPts val="1800"/>
              <a:buChar char="•"/>
              <a:defRPr sz="2000"/>
            </a:lvl4pPr>
            <a:lvl5pPr indent="-342900" lvl="4" marL="2286000" algn="l">
              <a:lnSpc>
                <a:spcPct val="90000"/>
              </a:lnSpc>
              <a:spcBef>
                <a:spcPts val="600"/>
              </a:spcBef>
              <a:spcAft>
                <a:spcPts val="0"/>
              </a:spcAft>
              <a:buClr>
                <a:schemeClr val="dk1"/>
              </a:buClr>
              <a:buSzPts val="1800"/>
              <a:buChar char="•"/>
              <a:defRPr sz="200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13" name="Google Shape;213;p18"/>
          <p:cNvSpPr txBox="1"/>
          <p:nvPr>
            <p:ph idx="2" type="body"/>
          </p:nvPr>
        </p:nvSpPr>
        <p:spPr>
          <a:xfrm>
            <a:off x="6400800" y="1371600"/>
            <a:ext cx="5669280" cy="2043636"/>
          </a:xfrm>
          <a:prstGeom prst="rect">
            <a:avLst/>
          </a:prstGeom>
          <a:noFill/>
          <a:ln>
            <a:noFill/>
          </a:ln>
        </p:spPr>
        <p:txBody>
          <a:bodyPr anchorCtr="0" anchor="t" bIns="91425" lIns="91425" spcFirstLastPara="1" rIns="91425" wrap="square" tIns="91425">
            <a:spAutoFit/>
          </a:bodyPr>
          <a:lstStyle>
            <a:lvl1pPr indent="-228600" lvl="0" marL="457200" algn="l">
              <a:lnSpc>
                <a:spcPct val="90000"/>
              </a:lnSpc>
              <a:spcBef>
                <a:spcPts val="600"/>
              </a:spcBef>
              <a:spcAft>
                <a:spcPts val="0"/>
              </a:spcAft>
              <a:buClr>
                <a:schemeClr val="dk2"/>
              </a:buClr>
              <a:buSzPts val="2520"/>
              <a:buFont typeface="Arial"/>
              <a:buNone/>
              <a:defRPr sz="2800">
                <a:solidFill>
                  <a:srgbClr val="0072C6"/>
                </a:solidFill>
                <a:latin typeface="Quattrocento Sans"/>
                <a:ea typeface="Quattrocento Sans"/>
                <a:cs typeface="Quattrocento Sans"/>
                <a:sym typeface="Quattrocento Sans"/>
              </a:defRPr>
            </a:lvl1pPr>
            <a:lvl2pPr indent="-342900" lvl="1" marL="914400" algn="l">
              <a:lnSpc>
                <a:spcPct val="90000"/>
              </a:lnSpc>
              <a:spcBef>
                <a:spcPts val="600"/>
              </a:spcBef>
              <a:spcAft>
                <a:spcPts val="0"/>
              </a:spcAft>
              <a:buClr>
                <a:schemeClr val="dk1"/>
              </a:buClr>
              <a:buSzPts val="1800"/>
              <a:buChar char="•"/>
              <a:defRPr sz="2000"/>
            </a:lvl2pPr>
            <a:lvl3pPr indent="-342900" lvl="2" marL="1371600" algn="l">
              <a:lnSpc>
                <a:spcPct val="90000"/>
              </a:lnSpc>
              <a:spcBef>
                <a:spcPts val="600"/>
              </a:spcBef>
              <a:spcAft>
                <a:spcPts val="0"/>
              </a:spcAft>
              <a:buClr>
                <a:schemeClr val="dk1"/>
              </a:buClr>
              <a:buSzPts val="1800"/>
              <a:buChar char="•"/>
              <a:defRPr sz="2000"/>
            </a:lvl3pPr>
            <a:lvl4pPr indent="-342900" lvl="3" marL="1828800" algn="l">
              <a:lnSpc>
                <a:spcPct val="90000"/>
              </a:lnSpc>
              <a:spcBef>
                <a:spcPts val="600"/>
              </a:spcBef>
              <a:spcAft>
                <a:spcPts val="0"/>
              </a:spcAft>
              <a:buClr>
                <a:schemeClr val="dk1"/>
              </a:buClr>
              <a:buSzPts val="1800"/>
              <a:buChar char="•"/>
              <a:defRPr sz="2000"/>
            </a:lvl4pPr>
            <a:lvl5pPr indent="-342900" lvl="4" marL="2286000" algn="l">
              <a:lnSpc>
                <a:spcPct val="90000"/>
              </a:lnSpc>
              <a:spcBef>
                <a:spcPts val="600"/>
              </a:spcBef>
              <a:spcAft>
                <a:spcPts val="0"/>
              </a:spcAft>
              <a:buClr>
                <a:schemeClr val="dk1"/>
              </a:buClr>
              <a:buSzPts val="1800"/>
              <a:buChar char="•"/>
              <a:defRPr sz="200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p:cSld name="Title only">
    <p:spTree>
      <p:nvGrpSpPr>
        <p:cNvPr id="214" name="Shape 214"/>
        <p:cNvGrpSpPr/>
        <p:nvPr/>
      </p:nvGrpSpPr>
      <p:grpSpPr>
        <a:xfrm>
          <a:off x="0" y="0"/>
          <a:ext cx="0" cy="0"/>
          <a:chOff x="0" y="0"/>
          <a:chExt cx="0" cy="0"/>
        </a:xfrm>
      </p:grpSpPr>
      <p:sp>
        <p:nvSpPr>
          <p:cNvPr id="215" name="Google Shape;215;p19"/>
          <p:cNvSpPr txBox="1"/>
          <p:nvPr>
            <p:ph type="title"/>
          </p:nvPr>
        </p:nvSpPr>
        <p:spPr>
          <a:xfrm>
            <a:off x="365760" y="365760"/>
            <a:ext cx="11704320" cy="914400"/>
          </a:xfrm>
          <a:prstGeom prst="rect">
            <a:avLst/>
          </a:prstGeom>
          <a:noFill/>
          <a:ln>
            <a:noFill/>
          </a:ln>
        </p:spPr>
        <p:txBody>
          <a:bodyPr anchorCtr="0" anchor="t" bIns="91425" lIns="91425" spcFirstLastPara="1" rIns="91425" wrap="square" tIns="91425">
            <a:noAutofit/>
          </a:bodyPr>
          <a:lstStyle>
            <a:lvl1pPr lvl="0" algn="l">
              <a:lnSpc>
                <a:spcPct val="90000"/>
              </a:lnSpc>
              <a:spcBef>
                <a:spcPts val="0"/>
              </a:spcBef>
              <a:spcAft>
                <a:spcPts val="0"/>
              </a:spcAft>
              <a:buClr>
                <a:srgbClr val="0072C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subhead">
  <p:cSld name="Title and subhead">
    <p:spTree>
      <p:nvGrpSpPr>
        <p:cNvPr id="216" name="Shape 216"/>
        <p:cNvGrpSpPr/>
        <p:nvPr/>
      </p:nvGrpSpPr>
      <p:grpSpPr>
        <a:xfrm>
          <a:off x="0" y="0"/>
          <a:ext cx="0" cy="0"/>
          <a:chOff x="0" y="0"/>
          <a:chExt cx="0" cy="0"/>
        </a:xfrm>
      </p:grpSpPr>
      <p:sp>
        <p:nvSpPr>
          <p:cNvPr id="217" name="Google Shape;217;p20"/>
          <p:cNvSpPr txBox="1"/>
          <p:nvPr>
            <p:ph type="title"/>
          </p:nvPr>
        </p:nvSpPr>
        <p:spPr>
          <a:xfrm>
            <a:off x="365760" y="365760"/>
            <a:ext cx="11704320" cy="822960"/>
          </a:xfrm>
          <a:prstGeom prst="rect">
            <a:avLst/>
          </a:prstGeom>
          <a:noFill/>
          <a:ln>
            <a:noFill/>
          </a:ln>
        </p:spPr>
        <p:txBody>
          <a:bodyPr anchorCtr="0" anchor="t" bIns="91425" lIns="91425" spcFirstLastPara="1" rIns="91425" wrap="square" tIns="91425">
            <a:noAutofit/>
          </a:bodyPr>
          <a:lstStyle>
            <a:lvl1pPr lvl="0" algn="l">
              <a:lnSpc>
                <a:spcPct val="90000"/>
              </a:lnSpc>
              <a:spcBef>
                <a:spcPts val="0"/>
              </a:spcBef>
              <a:spcAft>
                <a:spcPts val="0"/>
              </a:spcAft>
              <a:buClr>
                <a:srgbClr val="0072C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8" name="Google Shape;218;p20"/>
          <p:cNvSpPr txBox="1"/>
          <p:nvPr>
            <p:ph idx="1" type="body"/>
          </p:nvPr>
        </p:nvSpPr>
        <p:spPr>
          <a:xfrm>
            <a:off x="365760" y="1188720"/>
            <a:ext cx="11704320" cy="822960"/>
          </a:xfrm>
          <a:prstGeom prst="rect">
            <a:avLst/>
          </a:prstGeom>
          <a:noFill/>
          <a:ln>
            <a:noFill/>
          </a:ln>
        </p:spPr>
        <p:txBody>
          <a:bodyPr anchorCtr="0" anchor="t" bIns="91425" lIns="91425" spcFirstLastPara="1" rIns="91425" wrap="square" tIns="91425">
            <a:noAutofit/>
          </a:bodyPr>
          <a:lstStyle>
            <a:lvl1pPr indent="-228600" lvl="0" marL="457200" algn="l">
              <a:lnSpc>
                <a:spcPct val="90000"/>
              </a:lnSpc>
              <a:spcBef>
                <a:spcPts val="600"/>
              </a:spcBef>
              <a:spcAft>
                <a:spcPts val="0"/>
              </a:spcAft>
              <a:buClr>
                <a:schemeClr val="dk1"/>
              </a:buClr>
              <a:buSzPts val="2520"/>
              <a:buNone/>
              <a:defRPr sz="2800">
                <a:solidFill>
                  <a:schemeClr val="dk1"/>
                </a:solidFill>
                <a:latin typeface="Quattrocento Sans"/>
                <a:ea typeface="Quattrocento Sans"/>
                <a:cs typeface="Quattrocento Sans"/>
                <a:sym typeface="Quattrocento Sans"/>
              </a:defRPr>
            </a:lvl1pPr>
            <a:lvl2pPr indent="-331469" lvl="1" marL="914400" algn="l">
              <a:lnSpc>
                <a:spcPct val="90000"/>
              </a:lnSpc>
              <a:spcBef>
                <a:spcPts val="600"/>
              </a:spcBef>
              <a:spcAft>
                <a:spcPts val="0"/>
              </a:spcAft>
              <a:buClr>
                <a:schemeClr val="dk1"/>
              </a:buClr>
              <a:buSzPts val="1620"/>
              <a:buChar char="•"/>
              <a:defRPr/>
            </a:lvl2pPr>
            <a:lvl3pPr indent="-331469" lvl="2" marL="1371600" algn="l">
              <a:lnSpc>
                <a:spcPct val="90000"/>
              </a:lnSpc>
              <a:spcBef>
                <a:spcPts val="600"/>
              </a:spcBef>
              <a:spcAft>
                <a:spcPts val="0"/>
              </a:spcAft>
              <a:buClr>
                <a:schemeClr val="dk1"/>
              </a:buClr>
              <a:buSzPts val="1620"/>
              <a:buChar char="•"/>
              <a:defRPr/>
            </a:lvl3pPr>
            <a:lvl4pPr indent="-331469" lvl="3" marL="1828800" algn="l">
              <a:lnSpc>
                <a:spcPct val="90000"/>
              </a:lnSpc>
              <a:spcBef>
                <a:spcPts val="600"/>
              </a:spcBef>
              <a:spcAft>
                <a:spcPts val="0"/>
              </a:spcAft>
              <a:buClr>
                <a:schemeClr val="dk1"/>
              </a:buClr>
              <a:buSzPts val="1620"/>
              <a:buChar char="•"/>
              <a:defRPr/>
            </a:lvl4pPr>
            <a:lvl5pPr indent="-331470" lvl="4" marL="2286000" algn="l">
              <a:lnSpc>
                <a:spcPct val="90000"/>
              </a:lnSpc>
              <a:spcBef>
                <a:spcPts val="600"/>
              </a:spcBef>
              <a:spcAft>
                <a:spcPts val="0"/>
              </a:spcAft>
              <a:buClr>
                <a:schemeClr val="dk1"/>
              </a:buClr>
              <a:buSzPts val="162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subhead with boxes">
  <p:cSld name="Title and subhead with boxes">
    <p:spTree>
      <p:nvGrpSpPr>
        <p:cNvPr id="219" name="Shape 219"/>
        <p:cNvGrpSpPr/>
        <p:nvPr/>
      </p:nvGrpSpPr>
      <p:grpSpPr>
        <a:xfrm>
          <a:off x="0" y="0"/>
          <a:ext cx="0" cy="0"/>
          <a:chOff x="0" y="0"/>
          <a:chExt cx="0" cy="0"/>
        </a:xfrm>
      </p:grpSpPr>
      <p:sp>
        <p:nvSpPr>
          <p:cNvPr id="220" name="Google Shape;220;p21"/>
          <p:cNvSpPr txBox="1"/>
          <p:nvPr>
            <p:ph idx="1" type="body"/>
          </p:nvPr>
        </p:nvSpPr>
        <p:spPr>
          <a:xfrm>
            <a:off x="4663440" y="2560320"/>
            <a:ext cx="2103120" cy="2103120"/>
          </a:xfrm>
          <a:prstGeom prst="rect">
            <a:avLst/>
          </a:prstGeom>
          <a:solidFill>
            <a:schemeClr val="accent4"/>
          </a:solidFill>
          <a:ln>
            <a:noFill/>
          </a:ln>
        </p:spPr>
        <p:txBody>
          <a:bodyPr anchorCtr="0" anchor="ctr" bIns="91425" lIns="365750" spcFirstLastPara="1" rIns="365750" wrap="square" tIns="91425">
            <a:noAutofit/>
          </a:bodyPr>
          <a:lstStyle>
            <a:lvl1pPr indent="-228600" lvl="0" marL="457200" algn="ctr">
              <a:lnSpc>
                <a:spcPct val="100000"/>
              </a:lnSpc>
              <a:spcBef>
                <a:spcPts val="600"/>
              </a:spcBef>
              <a:spcAft>
                <a:spcPts val="0"/>
              </a:spcAft>
              <a:buClr>
                <a:schemeClr val="lt1"/>
              </a:buClr>
              <a:buSzPts val="1800"/>
              <a:buNone/>
              <a:defRPr>
                <a:solidFill>
                  <a:schemeClr val="lt1"/>
                </a:solidFill>
              </a:defRPr>
            </a:lvl1pPr>
            <a:lvl2pPr indent="-331469" lvl="1" marL="914400" algn="l">
              <a:lnSpc>
                <a:spcPct val="90000"/>
              </a:lnSpc>
              <a:spcBef>
                <a:spcPts val="600"/>
              </a:spcBef>
              <a:spcAft>
                <a:spcPts val="0"/>
              </a:spcAft>
              <a:buClr>
                <a:schemeClr val="dk1"/>
              </a:buClr>
              <a:buSzPts val="1620"/>
              <a:buChar char="•"/>
              <a:defRPr/>
            </a:lvl2pPr>
            <a:lvl3pPr indent="-331469" lvl="2" marL="1371600" algn="l">
              <a:lnSpc>
                <a:spcPct val="90000"/>
              </a:lnSpc>
              <a:spcBef>
                <a:spcPts val="600"/>
              </a:spcBef>
              <a:spcAft>
                <a:spcPts val="0"/>
              </a:spcAft>
              <a:buClr>
                <a:schemeClr val="dk1"/>
              </a:buClr>
              <a:buSzPts val="1620"/>
              <a:buChar char="•"/>
              <a:defRPr/>
            </a:lvl3pPr>
            <a:lvl4pPr indent="-331469" lvl="3" marL="1828800" algn="l">
              <a:lnSpc>
                <a:spcPct val="90000"/>
              </a:lnSpc>
              <a:spcBef>
                <a:spcPts val="600"/>
              </a:spcBef>
              <a:spcAft>
                <a:spcPts val="0"/>
              </a:spcAft>
              <a:buClr>
                <a:schemeClr val="dk1"/>
              </a:buClr>
              <a:buSzPts val="1620"/>
              <a:buChar char="•"/>
              <a:defRPr/>
            </a:lvl4pPr>
            <a:lvl5pPr indent="-331470" lvl="4" marL="2286000" algn="l">
              <a:lnSpc>
                <a:spcPct val="90000"/>
              </a:lnSpc>
              <a:spcBef>
                <a:spcPts val="600"/>
              </a:spcBef>
              <a:spcAft>
                <a:spcPts val="0"/>
              </a:spcAft>
              <a:buClr>
                <a:schemeClr val="dk1"/>
              </a:buClr>
              <a:buSzPts val="162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21" name="Google Shape;221;p21"/>
          <p:cNvSpPr txBox="1"/>
          <p:nvPr>
            <p:ph idx="2" type="body"/>
          </p:nvPr>
        </p:nvSpPr>
        <p:spPr>
          <a:xfrm>
            <a:off x="2560320" y="2560320"/>
            <a:ext cx="2103120" cy="2103120"/>
          </a:xfrm>
          <a:prstGeom prst="rect">
            <a:avLst/>
          </a:prstGeom>
          <a:solidFill>
            <a:schemeClr val="accent3"/>
          </a:solidFill>
          <a:ln>
            <a:noFill/>
          </a:ln>
        </p:spPr>
        <p:txBody>
          <a:bodyPr anchorCtr="0" anchor="ctr" bIns="91425" lIns="365750" spcFirstLastPara="1" rIns="365750" wrap="square" tIns="91425">
            <a:noAutofit/>
          </a:bodyPr>
          <a:lstStyle>
            <a:lvl1pPr indent="-228600" lvl="0" marL="457200" algn="ctr">
              <a:lnSpc>
                <a:spcPct val="100000"/>
              </a:lnSpc>
              <a:spcBef>
                <a:spcPts val="600"/>
              </a:spcBef>
              <a:spcAft>
                <a:spcPts val="0"/>
              </a:spcAft>
              <a:buClr>
                <a:schemeClr val="lt1"/>
              </a:buClr>
              <a:buSzPts val="1800"/>
              <a:buNone/>
              <a:defRPr>
                <a:solidFill>
                  <a:schemeClr val="lt1"/>
                </a:solidFill>
              </a:defRPr>
            </a:lvl1pPr>
            <a:lvl2pPr indent="-331469" lvl="1" marL="914400" algn="l">
              <a:lnSpc>
                <a:spcPct val="90000"/>
              </a:lnSpc>
              <a:spcBef>
                <a:spcPts val="600"/>
              </a:spcBef>
              <a:spcAft>
                <a:spcPts val="0"/>
              </a:spcAft>
              <a:buClr>
                <a:schemeClr val="dk1"/>
              </a:buClr>
              <a:buSzPts val="1620"/>
              <a:buChar char="•"/>
              <a:defRPr/>
            </a:lvl2pPr>
            <a:lvl3pPr indent="-331469" lvl="2" marL="1371600" algn="l">
              <a:lnSpc>
                <a:spcPct val="90000"/>
              </a:lnSpc>
              <a:spcBef>
                <a:spcPts val="600"/>
              </a:spcBef>
              <a:spcAft>
                <a:spcPts val="0"/>
              </a:spcAft>
              <a:buClr>
                <a:schemeClr val="dk1"/>
              </a:buClr>
              <a:buSzPts val="1620"/>
              <a:buChar char="•"/>
              <a:defRPr/>
            </a:lvl3pPr>
            <a:lvl4pPr indent="-331469" lvl="3" marL="1828800" algn="l">
              <a:lnSpc>
                <a:spcPct val="90000"/>
              </a:lnSpc>
              <a:spcBef>
                <a:spcPts val="600"/>
              </a:spcBef>
              <a:spcAft>
                <a:spcPts val="0"/>
              </a:spcAft>
              <a:buClr>
                <a:schemeClr val="dk1"/>
              </a:buClr>
              <a:buSzPts val="1620"/>
              <a:buChar char="•"/>
              <a:defRPr/>
            </a:lvl4pPr>
            <a:lvl5pPr indent="-331470" lvl="4" marL="2286000" algn="l">
              <a:lnSpc>
                <a:spcPct val="90000"/>
              </a:lnSpc>
              <a:spcBef>
                <a:spcPts val="600"/>
              </a:spcBef>
              <a:spcAft>
                <a:spcPts val="0"/>
              </a:spcAft>
              <a:buClr>
                <a:schemeClr val="dk1"/>
              </a:buClr>
              <a:buSzPts val="162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22" name="Google Shape;222;p21"/>
          <p:cNvSpPr txBox="1"/>
          <p:nvPr>
            <p:ph idx="3" type="body"/>
          </p:nvPr>
        </p:nvSpPr>
        <p:spPr>
          <a:xfrm>
            <a:off x="457200" y="2560320"/>
            <a:ext cx="2103120" cy="2103120"/>
          </a:xfrm>
          <a:prstGeom prst="rect">
            <a:avLst/>
          </a:prstGeom>
          <a:solidFill>
            <a:schemeClr val="accent1"/>
          </a:solidFill>
          <a:ln>
            <a:noFill/>
          </a:ln>
        </p:spPr>
        <p:txBody>
          <a:bodyPr anchorCtr="0" anchor="ctr" bIns="91425" lIns="365750" spcFirstLastPara="1" rIns="365750" wrap="square" tIns="91425">
            <a:noAutofit/>
          </a:bodyPr>
          <a:lstStyle>
            <a:lvl1pPr indent="-228600" lvl="0" marL="457200" algn="ctr">
              <a:lnSpc>
                <a:spcPct val="100000"/>
              </a:lnSpc>
              <a:spcBef>
                <a:spcPts val="600"/>
              </a:spcBef>
              <a:spcAft>
                <a:spcPts val="0"/>
              </a:spcAft>
              <a:buClr>
                <a:schemeClr val="lt1"/>
              </a:buClr>
              <a:buSzPts val="1800"/>
              <a:buNone/>
              <a:defRPr>
                <a:solidFill>
                  <a:schemeClr val="lt1"/>
                </a:solidFill>
              </a:defRPr>
            </a:lvl1pPr>
            <a:lvl2pPr indent="-331469" lvl="1" marL="914400" algn="l">
              <a:lnSpc>
                <a:spcPct val="90000"/>
              </a:lnSpc>
              <a:spcBef>
                <a:spcPts val="600"/>
              </a:spcBef>
              <a:spcAft>
                <a:spcPts val="0"/>
              </a:spcAft>
              <a:buClr>
                <a:schemeClr val="dk1"/>
              </a:buClr>
              <a:buSzPts val="1620"/>
              <a:buChar char="•"/>
              <a:defRPr/>
            </a:lvl2pPr>
            <a:lvl3pPr indent="-331469" lvl="2" marL="1371600" algn="l">
              <a:lnSpc>
                <a:spcPct val="90000"/>
              </a:lnSpc>
              <a:spcBef>
                <a:spcPts val="600"/>
              </a:spcBef>
              <a:spcAft>
                <a:spcPts val="0"/>
              </a:spcAft>
              <a:buClr>
                <a:schemeClr val="dk1"/>
              </a:buClr>
              <a:buSzPts val="1620"/>
              <a:buChar char="•"/>
              <a:defRPr/>
            </a:lvl3pPr>
            <a:lvl4pPr indent="-331469" lvl="3" marL="1828800" algn="l">
              <a:lnSpc>
                <a:spcPct val="90000"/>
              </a:lnSpc>
              <a:spcBef>
                <a:spcPts val="600"/>
              </a:spcBef>
              <a:spcAft>
                <a:spcPts val="0"/>
              </a:spcAft>
              <a:buClr>
                <a:schemeClr val="dk1"/>
              </a:buClr>
              <a:buSzPts val="1620"/>
              <a:buChar char="•"/>
              <a:defRPr/>
            </a:lvl4pPr>
            <a:lvl5pPr indent="-331470" lvl="4" marL="2286000" algn="l">
              <a:lnSpc>
                <a:spcPct val="90000"/>
              </a:lnSpc>
              <a:spcBef>
                <a:spcPts val="600"/>
              </a:spcBef>
              <a:spcAft>
                <a:spcPts val="0"/>
              </a:spcAft>
              <a:buClr>
                <a:schemeClr val="dk1"/>
              </a:buClr>
              <a:buSzPts val="162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23" name="Google Shape;223;p21"/>
          <p:cNvSpPr txBox="1"/>
          <p:nvPr>
            <p:ph type="title"/>
          </p:nvPr>
        </p:nvSpPr>
        <p:spPr>
          <a:xfrm>
            <a:off x="365760" y="365760"/>
            <a:ext cx="11704320" cy="822960"/>
          </a:xfrm>
          <a:prstGeom prst="rect">
            <a:avLst/>
          </a:prstGeom>
          <a:noFill/>
          <a:ln>
            <a:noFill/>
          </a:ln>
        </p:spPr>
        <p:txBody>
          <a:bodyPr anchorCtr="0" anchor="t" bIns="91425" lIns="91425" spcFirstLastPara="1" rIns="91425" wrap="square" tIns="91425">
            <a:noAutofit/>
          </a:bodyPr>
          <a:lstStyle>
            <a:lvl1pPr lvl="0" algn="l">
              <a:lnSpc>
                <a:spcPct val="90000"/>
              </a:lnSpc>
              <a:spcBef>
                <a:spcPts val="0"/>
              </a:spcBef>
              <a:spcAft>
                <a:spcPts val="0"/>
              </a:spcAft>
              <a:buClr>
                <a:srgbClr val="0072C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4" name="Google Shape;224;p21"/>
          <p:cNvSpPr txBox="1"/>
          <p:nvPr>
            <p:ph idx="4" type="body"/>
          </p:nvPr>
        </p:nvSpPr>
        <p:spPr>
          <a:xfrm>
            <a:off x="365760" y="1188720"/>
            <a:ext cx="11704320" cy="822960"/>
          </a:xfrm>
          <a:prstGeom prst="rect">
            <a:avLst/>
          </a:prstGeom>
          <a:noFill/>
          <a:ln>
            <a:noFill/>
          </a:ln>
        </p:spPr>
        <p:txBody>
          <a:bodyPr anchorCtr="0" anchor="t" bIns="91425" lIns="91425" spcFirstLastPara="1" rIns="91425" wrap="square" tIns="91425">
            <a:noAutofit/>
          </a:bodyPr>
          <a:lstStyle>
            <a:lvl1pPr indent="-228600" lvl="0" marL="457200" algn="l">
              <a:lnSpc>
                <a:spcPct val="90000"/>
              </a:lnSpc>
              <a:spcBef>
                <a:spcPts val="600"/>
              </a:spcBef>
              <a:spcAft>
                <a:spcPts val="0"/>
              </a:spcAft>
              <a:buClr>
                <a:schemeClr val="dk1"/>
              </a:buClr>
              <a:buSzPts val="2520"/>
              <a:buNone/>
              <a:defRPr sz="2800">
                <a:solidFill>
                  <a:schemeClr val="dk1"/>
                </a:solidFill>
                <a:latin typeface="Quattrocento Sans"/>
                <a:ea typeface="Quattrocento Sans"/>
                <a:cs typeface="Quattrocento Sans"/>
                <a:sym typeface="Quattrocento Sans"/>
              </a:defRPr>
            </a:lvl1pPr>
            <a:lvl2pPr indent="-331469" lvl="1" marL="914400" algn="l">
              <a:lnSpc>
                <a:spcPct val="90000"/>
              </a:lnSpc>
              <a:spcBef>
                <a:spcPts val="600"/>
              </a:spcBef>
              <a:spcAft>
                <a:spcPts val="0"/>
              </a:spcAft>
              <a:buClr>
                <a:schemeClr val="dk1"/>
              </a:buClr>
              <a:buSzPts val="1620"/>
              <a:buChar char="•"/>
              <a:defRPr/>
            </a:lvl2pPr>
            <a:lvl3pPr indent="-331469" lvl="2" marL="1371600" algn="l">
              <a:lnSpc>
                <a:spcPct val="90000"/>
              </a:lnSpc>
              <a:spcBef>
                <a:spcPts val="600"/>
              </a:spcBef>
              <a:spcAft>
                <a:spcPts val="0"/>
              </a:spcAft>
              <a:buClr>
                <a:schemeClr val="dk1"/>
              </a:buClr>
              <a:buSzPts val="1620"/>
              <a:buChar char="•"/>
              <a:defRPr/>
            </a:lvl3pPr>
            <a:lvl4pPr indent="-331469" lvl="3" marL="1828800" algn="l">
              <a:lnSpc>
                <a:spcPct val="90000"/>
              </a:lnSpc>
              <a:spcBef>
                <a:spcPts val="600"/>
              </a:spcBef>
              <a:spcAft>
                <a:spcPts val="0"/>
              </a:spcAft>
              <a:buClr>
                <a:schemeClr val="dk1"/>
              </a:buClr>
              <a:buSzPts val="1620"/>
              <a:buChar char="•"/>
              <a:defRPr/>
            </a:lvl4pPr>
            <a:lvl5pPr indent="-331470" lvl="4" marL="2286000" algn="l">
              <a:lnSpc>
                <a:spcPct val="90000"/>
              </a:lnSpc>
              <a:spcBef>
                <a:spcPts val="600"/>
              </a:spcBef>
              <a:spcAft>
                <a:spcPts val="0"/>
              </a:spcAft>
              <a:buClr>
                <a:schemeClr val="dk1"/>
              </a:buClr>
              <a:buSzPts val="162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25" name="Google Shape;225;p21"/>
          <p:cNvSpPr txBox="1"/>
          <p:nvPr>
            <p:ph idx="5" type="body"/>
          </p:nvPr>
        </p:nvSpPr>
        <p:spPr>
          <a:xfrm>
            <a:off x="6766560" y="2560320"/>
            <a:ext cx="2103120" cy="2103120"/>
          </a:xfrm>
          <a:prstGeom prst="rect">
            <a:avLst/>
          </a:prstGeom>
          <a:solidFill>
            <a:schemeClr val="accent5"/>
          </a:solidFill>
          <a:ln>
            <a:noFill/>
          </a:ln>
        </p:spPr>
        <p:txBody>
          <a:bodyPr anchorCtr="0" anchor="ctr" bIns="91425" lIns="365750" spcFirstLastPara="1" rIns="365750" wrap="square" tIns="91425">
            <a:noAutofit/>
          </a:bodyPr>
          <a:lstStyle>
            <a:lvl1pPr indent="-228600" lvl="0" marL="457200" algn="ctr">
              <a:lnSpc>
                <a:spcPct val="100000"/>
              </a:lnSpc>
              <a:spcBef>
                <a:spcPts val="600"/>
              </a:spcBef>
              <a:spcAft>
                <a:spcPts val="0"/>
              </a:spcAft>
              <a:buClr>
                <a:schemeClr val="lt1"/>
              </a:buClr>
              <a:buSzPts val="1800"/>
              <a:buNone/>
              <a:defRPr>
                <a:solidFill>
                  <a:schemeClr val="lt1"/>
                </a:solidFill>
              </a:defRPr>
            </a:lvl1pPr>
            <a:lvl2pPr indent="-331469" lvl="1" marL="914400" algn="l">
              <a:lnSpc>
                <a:spcPct val="90000"/>
              </a:lnSpc>
              <a:spcBef>
                <a:spcPts val="600"/>
              </a:spcBef>
              <a:spcAft>
                <a:spcPts val="0"/>
              </a:spcAft>
              <a:buClr>
                <a:schemeClr val="dk1"/>
              </a:buClr>
              <a:buSzPts val="1620"/>
              <a:buChar char="•"/>
              <a:defRPr/>
            </a:lvl2pPr>
            <a:lvl3pPr indent="-331469" lvl="2" marL="1371600" algn="l">
              <a:lnSpc>
                <a:spcPct val="90000"/>
              </a:lnSpc>
              <a:spcBef>
                <a:spcPts val="600"/>
              </a:spcBef>
              <a:spcAft>
                <a:spcPts val="0"/>
              </a:spcAft>
              <a:buClr>
                <a:schemeClr val="dk1"/>
              </a:buClr>
              <a:buSzPts val="1620"/>
              <a:buChar char="•"/>
              <a:defRPr/>
            </a:lvl3pPr>
            <a:lvl4pPr indent="-331469" lvl="3" marL="1828800" algn="l">
              <a:lnSpc>
                <a:spcPct val="90000"/>
              </a:lnSpc>
              <a:spcBef>
                <a:spcPts val="600"/>
              </a:spcBef>
              <a:spcAft>
                <a:spcPts val="0"/>
              </a:spcAft>
              <a:buClr>
                <a:schemeClr val="dk1"/>
              </a:buClr>
              <a:buSzPts val="1620"/>
              <a:buChar char="•"/>
              <a:defRPr/>
            </a:lvl4pPr>
            <a:lvl5pPr indent="-331470" lvl="4" marL="2286000" algn="l">
              <a:lnSpc>
                <a:spcPct val="90000"/>
              </a:lnSpc>
              <a:spcBef>
                <a:spcPts val="600"/>
              </a:spcBef>
              <a:spcAft>
                <a:spcPts val="0"/>
              </a:spcAft>
              <a:buClr>
                <a:schemeClr val="dk1"/>
              </a:buClr>
              <a:buSzPts val="162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pic>
        <p:nvPicPr>
          <p:cNvPr id="226" name="Google Shape;226;p21"/>
          <p:cNvPicPr preferRelativeResize="0"/>
          <p:nvPr/>
        </p:nvPicPr>
        <p:blipFill rotWithShape="1">
          <a:blip r:embed="rId2">
            <a:alphaModFix/>
          </a:blip>
          <a:srcRect b="0" l="0" r="0" t="0"/>
          <a:stretch/>
        </p:blipFill>
        <p:spPr>
          <a:xfrm>
            <a:off x="3160803" y="5051425"/>
            <a:ext cx="8928100" cy="1943100"/>
          </a:xfrm>
          <a:prstGeom prst="rect">
            <a:avLst/>
          </a:prstGeom>
          <a:noFill/>
          <a:ln>
            <a:noFill/>
          </a:ln>
        </p:spPr>
      </p:pic>
    </p:spTree>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hoto layout">
  <p:cSld name="Photo layout">
    <p:spTree>
      <p:nvGrpSpPr>
        <p:cNvPr id="227" name="Shape 227"/>
        <p:cNvGrpSpPr/>
        <p:nvPr/>
      </p:nvGrpSpPr>
      <p:grpSpPr>
        <a:xfrm>
          <a:off x="0" y="0"/>
          <a:ext cx="0" cy="0"/>
          <a:chOff x="0" y="0"/>
          <a:chExt cx="0" cy="0"/>
        </a:xfrm>
      </p:grpSpPr>
      <p:sp>
        <p:nvSpPr>
          <p:cNvPr id="228" name="Google Shape;228;p22"/>
          <p:cNvSpPr txBox="1"/>
          <p:nvPr>
            <p:ph type="title"/>
          </p:nvPr>
        </p:nvSpPr>
        <p:spPr>
          <a:xfrm>
            <a:off x="365760" y="365760"/>
            <a:ext cx="5486400" cy="1554480"/>
          </a:xfrm>
          <a:prstGeom prst="rect">
            <a:avLst/>
          </a:prstGeom>
          <a:noFill/>
          <a:ln>
            <a:noFill/>
          </a:ln>
        </p:spPr>
        <p:txBody>
          <a:bodyPr anchorCtr="0" anchor="t" bIns="91425" lIns="91425" spcFirstLastPara="1" rIns="91425" wrap="square" tIns="91425">
            <a:noAutofit/>
          </a:bodyPr>
          <a:lstStyle>
            <a:lvl1pPr lvl="0" algn="l">
              <a:lnSpc>
                <a:spcPct val="90000"/>
              </a:lnSpc>
              <a:spcBef>
                <a:spcPts val="0"/>
              </a:spcBef>
              <a:spcAft>
                <a:spcPts val="0"/>
              </a:spcAft>
              <a:buClr>
                <a:srgbClr val="0072C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9" name="Google Shape;229;p22"/>
          <p:cNvSpPr/>
          <p:nvPr>
            <p:ph idx="2" type="pic"/>
          </p:nvPr>
        </p:nvSpPr>
        <p:spPr>
          <a:xfrm>
            <a:off x="6217920" y="0"/>
            <a:ext cx="6217920" cy="6995160"/>
          </a:xfrm>
          <a:prstGeom prst="rect">
            <a:avLst/>
          </a:prstGeom>
          <a:noFill/>
          <a:ln>
            <a:noFill/>
          </a:ln>
        </p:spPr>
        <p:txBody>
          <a:bodyPr anchorCtr="0" anchor="t" bIns="91425" lIns="91425" spcFirstLastPara="1" rIns="91425" wrap="square" tIns="91425">
            <a:noAutofit/>
          </a:bodyPr>
          <a:lstStyle>
            <a:lvl1pPr lvl="0" marR="0" rtl="0" algn="l">
              <a:lnSpc>
                <a:spcPct val="90000"/>
              </a:lnSpc>
              <a:spcBef>
                <a:spcPts val="600"/>
              </a:spcBef>
              <a:spcAft>
                <a:spcPts val="0"/>
              </a:spcAft>
              <a:buClr>
                <a:schemeClr val="dk1"/>
              </a:buClr>
              <a:buSzPts val="1800"/>
              <a:buFont typeface="Arial"/>
              <a:buChar char="•"/>
              <a:defRPr b="0" i="0" sz="2000" u="none" cap="none" strike="noStrike">
                <a:solidFill>
                  <a:schemeClr val="dk1"/>
                </a:solidFill>
                <a:latin typeface="Quattrocento Sans"/>
                <a:ea typeface="Quattrocento Sans"/>
                <a:cs typeface="Quattrocento Sans"/>
                <a:sym typeface="Quattrocento Sans"/>
              </a:defRPr>
            </a:lvl1pPr>
            <a:lvl2pPr lvl="1" marR="0" rtl="0" algn="l">
              <a:lnSpc>
                <a:spcPct val="90000"/>
              </a:lnSpc>
              <a:spcBef>
                <a:spcPts val="600"/>
              </a:spcBef>
              <a:spcAft>
                <a:spcPts val="0"/>
              </a:spcAft>
              <a:buClr>
                <a:schemeClr val="dk1"/>
              </a:buClr>
              <a:buSzPts val="1800"/>
              <a:buFont typeface="Arial"/>
              <a:buChar char="•"/>
              <a:defRPr b="0" i="0" sz="20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600"/>
              </a:spcBef>
              <a:spcAft>
                <a:spcPts val="0"/>
              </a:spcAft>
              <a:buClr>
                <a:schemeClr val="dk1"/>
              </a:buClr>
              <a:buSzPts val="1800"/>
              <a:buFont typeface="Arial"/>
              <a:buChar char="•"/>
              <a:defRPr b="0" i="0" sz="20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600"/>
              </a:spcBef>
              <a:spcAft>
                <a:spcPts val="0"/>
              </a:spcAft>
              <a:buClr>
                <a:schemeClr val="dk1"/>
              </a:buClr>
              <a:buSzPts val="1800"/>
              <a:buFont typeface="Arial"/>
              <a:buChar char="•"/>
              <a:defRPr b="0" i="0" sz="20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600"/>
              </a:spcBef>
              <a:spcAft>
                <a:spcPts val="0"/>
              </a:spcAft>
              <a:buClr>
                <a:schemeClr val="dk1"/>
              </a:buClr>
              <a:buSzPts val="1800"/>
              <a:buFont typeface="Arial"/>
              <a:buChar char="•"/>
              <a:defRPr b="0" i="0" sz="2000" u="none" cap="none" strike="noStrike">
                <a:solidFill>
                  <a:schemeClr val="dk1"/>
                </a:solidFill>
                <a:latin typeface="Quattrocento Sans"/>
                <a:ea typeface="Quattrocento Sans"/>
                <a:cs typeface="Quattrocento Sans"/>
                <a:sym typeface="Quattrocento Sans"/>
              </a:defRPr>
            </a:lvl5pPr>
            <a:lvl6pPr lvl="5"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6pPr>
            <a:lvl7pPr lvl="6"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7pPr>
            <a:lvl8pPr lvl="7"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8pPr>
            <a:lvl9pPr lvl="8"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9pPr>
          </a:lstStyle>
          <a:p/>
        </p:txBody>
      </p:sp>
      <p:sp>
        <p:nvSpPr>
          <p:cNvPr id="230" name="Google Shape;230;p22"/>
          <p:cNvSpPr txBox="1"/>
          <p:nvPr>
            <p:ph idx="1" type="body"/>
          </p:nvPr>
        </p:nvSpPr>
        <p:spPr>
          <a:xfrm>
            <a:off x="365759" y="2103120"/>
            <a:ext cx="5486400" cy="1815882"/>
          </a:xfrm>
          <a:prstGeom prst="rect">
            <a:avLst/>
          </a:prstGeom>
          <a:noFill/>
          <a:ln>
            <a:noFill/>
          </a:ln>
        </p:spPr>
        <p:txBody>
          <a:bodyPr anchorCtr="0" anchor="t" bIns="91425" lIns="91425" spcFirstLastPara="1" rIns="91425" wrap="square" tIns="91425">
            <a:spAutoFit/>
          </a:bodyPr>
          <a:lstStyle>
            <a:lvl1pPr indent="-331470" lvl="0" marL="457200" algn="l">
              <a:lnSpc>
                <a:spcPct val="90000"/>
              </a:lnSpc>
              <a:spcBef>
                <a:spcPts val="600"/>
              </a:spcBef>
              <a:spcAft>
                <a:spcPts val="0"/>
              </a:spcAft>
              <a:buClr>
                <a:schemeClr val="dk1"/>
              </a:buClr>
              <a:buSzPts val="1620"/>
              <a:buChar char="•"/>
              <a:defRPr/>
            </a:lvl1pPr>
            <a:lvl2pPr indent="-331469" lvl="1" marL="914400" algn="l">
              <a:lnSpc>
                <a:spcPct val="90000"/>
              </a:lnSpc>
              <a:spcBef>
                <a:spcPts val="600"/>
              </a:spcBef>
              <a:spcAft>
                <a:spcPts val="0"/>
              </a:spcAft>
              <a:buClr>
                <a:schemeClr val="dk1"/>
              </a:buClr>
              <a:buSzPts val="1620"/>
              <a:buChar char="•"/>
              <a:defRPr/>
            </a:lvl2pPr>
            <a:lvl3pPr indent="-331469" lvl="2" marL="1371600" algn="l">
              <a:lnSpc>
                <a:spcPct val="90000"/>
              </a:lnSpc>
              <a:spcBef>
                <a:spcPts val="600"/>
              </a:spcBef>
              <a:spcAft>
                <a:spcPts val="0"/>
              </a:spcAft>
              <a:buClr>
                <a:schemeClr val="dk1"/>
              </a:buClr>
              <a:buSzPts val="1620"/>
              <a:buChar char="•"/>
              <a:defRPr/>
            </a:lvl3pPr>
            <a:lvl4pPr indent="-331469" lvl="3" marL="1828800" algn="l">
              <a:lnSpc>
                <a:spcPct val="90000"/>
              </a:lnSpc>
              <a:spcBef>
                <a:spcPts val="600"/>
              </a:spcBef>
              <a:spcAft>
                <a:spcPts val="0"/>
              </a:spcAft>
              <a:buClr>
                <a:schemeClr val="dk1"/>
              </a:buClr>
              <a:buSzPts val="1620"/>
              <a:buChar char="•"/>
              <a:defRPr/>
            </a:lvl4pPr>
            <a:lvl5pPr indent="-331470" lvl="4" marL="2286000" algn="l">
              <a:lnSpc>
                <a:spcPct val="90000"/>
              </a:lnSpc>
              <a:spcBef>
                <a:spcPts val="600"/>
              </a:spcBef>
              <a:spcAft>
                <a:spcPts val="0"/>
              </a:spcAft>
              <a:buClr>
                <a:schemeClr val="dk1"/>
              </a:buClr>
              <a:buSzPts val="162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hoto layout Alternate">
  <p:cSld name="Photo layout Alternate">
    <p:spTree>
      <p:nvGrpSpPr>
        <p:cNvPr id="231" name="Shape 231"/>
        <p:cNvGrpSpPr/>
        <p:nvPr/>
      </p:nvGrpSpPr>
      <p:grpSpPr>
        <a:xfrm>
          <a:off x="0" y="0"/>
          <a:ext cx="0" cy="0"/>
          <a:chOff x="0" y="0"/>
          <a:chExt cx="0" cy="0"/>
        </a:xfrm>
      </p:grpSpPr>
      <p:sp>
        <p:nvSpPr>
          <p:cNvPr id="232" name="Google Shape;232;p23"/>
          <p:cNvSpPr txBox="1"/>
          <p:nvPr>
            <p:ph type="title"/>
          </p:nvPr>
        </p:nvSpPr>
        <p:spPr>
          <a:xfrm>
            <a:off x="6583680" y="365760"/>
            <a:ext cx="5486400" cy="1554480"/>
          </a:xfrm>
          <a:prstGeom prst="rect">
            <a:avLst/>
          </a:prstGeom>
          <a:noFill/>
          <a:ln>
            <a:noFill/>
          </a:ln>
        </p:spPr>
        <p:txBody>
          <a:bodyPr anchorCtr="0" anchor="t" bIns="91425" lIns="91425" spcFirstLastPara="1" rIns="91425" wrap="square" tIns="91425">
            <a:noAutofit/>
          </a:bodyPr>
          <a:lstStyle>
            <a:lvl1pPr lvl="0" algn="l">
              <a:lnSpc>
                <a:spcPct val="90000"/>
              </a:lnSpc>
              <a:spcBef>
                <a:spcPts val="0"/>
              </a:spcBef>
              <a:spcAft>
                <a:spcPts val="0"/>
              </a:spcAft>
              <a:buClr>
                <a:srgbClr val="0072C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3" name="Google Shape;233;p23"/>
          <p:cNvSpPr/>
          <p:nvPr>
            <p:ph idx="2" type="pic"/>
          </p:nvPr>
        </p:nvSpPr>
        <p:spPr>
          <a:xfrm>
            <a:off x="0" y="0"/>
            <a:ext cx="6217920" cy="6995160"/>
          </a:xfrm>
          <a:prstGeom prst="rect">
            <a:avLst/>
          </a:prstGeom>
          <a:noFill/>
          <a:ln>
            <a:noFill/>
          </a:ln>
        </p:spPr>
        <p:txBody>
          <a:bodyPr anchorCtr="0" anchor="t" bIns="91425" lIns="91425" spcFirstLastPara="1" rIns="91425" wrap="square" tIns="91425">
            <a:noAutofit/>
          </a:bodyPr>
          <a:lstStyle>
            <a:lvl1pPr lvl="0" marR="0" rtl="0" algn="l">
              <a:lnSpc>
                <a:spcPct val="90000"/>
              </a:lnSpc>
              <a:spcBef>
                <a:spcPts val="600"/>
              </a:spcBef>
              <a:spcAft>
                <a:spcPts val="0"/>
              </a:spcAft>
              <a:buClr>
                <a:schemeClr val="dk1"/>
              </a:buClr>
              <a:buSzPts val="1800"/>
              <a:buFont typeface="Arial"/>
              <a:buChar char="•"/>
              <a:defRPr b="0" i="0" sz="2000" u="none" cap="none" strike="noStrike">
                <a:solidFill>
                  <a:schemeClr val="dk1"/>
                </a:solidFill>
                <a:latin typeface="Quattrocento Sans"/>
                <a:ea typeface="Quattrocento Sans"/>
                <a:cs typeface="Quattrocento Sans"/>
                <a:sym typeface="Quattrocento Sans"/>
              </a:defRPr>
            </a:lvl1pPr>
            <a:lvl2pPr lvl="1" marR="0" rtl="0" algn="l">
              <a:lnSpc>
                <a:spcPct val="90000"/>
              </a:lnSpc>
              <a:spcBef>
                <a:spcPts val="600"/>
              </a:spcBef>
              <a:spcAft>
                <a:spcPts val="0"/>
              </a:spcAft>
              <a:buClr>
                <a:schemeClr val="dk1"/>
              </a:buClr>
              <a:buSzPts val="1800"/>
              <a:buFont typeface="Arial"/>
              <a:buChar char="•"/>
              <a:defRPr b="0" i="0" sz="20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600"/>
              </a:spcBef>
              <a:spcAft>
                <a:spcPts val="0"/>
              </a:spcAft>
              <a:buClr>
                <a:schemeClr val="dk1"/>
              </a:buClr>
              <a:buSzPts val="1800"/>
              <a:buFont typeface="Arial"/>
              <a:buChar char="•"/>
              <a:defRPr b="0" i="0" sz="20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600"/>
              </a:spcBef>
              <a:spcAft>
                <a:spcPts val="0"/>
              </a:spcAft>
              <a:buClr>
                <a:schemeClr val="dk1"/>
              </a:buClr>
              <a:buSzPts val="1800"/>
              <a:buFont typeface="Arial"/>
              <a:buChar char="•"/>
              <a:defRPr b="0" i="0" sz="20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600"/>
              </a:spcBef>
              <a:spcAft>
                <a:spcPts val="0"/>
              </a:spcAft>
              <a:buClr>
                <a:schemeClr val="dk1"/>
              </a:buClr>
              <a:buSzPts val="1800"/>
              <a:buFont typeface="Arial"/>
              <a:buChar char="•"/>
              <a:defRPr b="0" i="0" sz="2000" u="none" cap="none" strike="noStrike">
                <a:solidFill>
                  <a:schemeClr val="dk1"/>
                </a:solidFill>
                <a:latin typeface="Quattrocento Sans"/>
                <a:ea typeface="Quattrocento Sans"/>
                <a:cs typeface="Quattrocento Sans"/>
                <a:sym typeface="Quattrocento Sans"/>
              </a:defRPr>
            </a:lvl5pPr>
            <a:lvl6pPr lvl="5"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6pPr>
            <a:lvl7pPr lvl="6"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7pPr>
            <a:lvl8pPr lvl="7"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8pPr>
            <a:lvl9pPr lvl="8"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9pPr>
          </a:lstStyle>
          <a:p/>
        </p:txBody>
      </p:sp>
      <p:sp>
        <p:nvSpPr>
          <p:cNvPr id="234" name="Google Shape;234;p23"/>
          <p:cNvSpPr txBox="1"/>
          <p:nvPr>
            <p:ph idx="1" type="body"/>
          </p:nvPr>
        </p:nvSpPr>
        <p:spPr>
          <a:xfrm>
            <a:off x="6583680" y="2103120"/>
            <a:ext cx="5486400" cy="1815882"/>
          </a:xfrm>
          <a:prstGeom prst="rect">
            <a:avLst/>
          </a:prstGeom>
          <a:noFill/>
          <a:ln>
            <a:noFill/>
          </a:ln>
        </p:spPr>
        <p:txBody>
          <a:bodyPr anchorCtr="0" anchor="t" bIns="91425" lIns="91425" spcFirstLastPara="1" rIns="91425" wrap="square" tIns="91425">
            <a:spAutoFit/>
          </a:bodyPr>
          <a:lstStyle>
            <a:lvl1pPr indent="-331470" lvl="0" marL="457200" algn="l">
              <a:lnSpc>
                <a:spcPct val="90000"/>
              </a:lnSpc>
              <a:spcBef>
                <a:spcPts val="600"/>
              </a:spcBef>
              <a:spcAft>
                <a:spcPts val="0"/>
              </a:spcAft>
              <a:buClr>
                <a:schemeClr val="dk1"/>
              </a:buClr>
              <a:buSzPts val="1620"/>
              <a:buChar char="•"/>
              <a:defRPr/>
            </a:lvl1pPr>
            <a:lvl2pPr indent="-331469" lvl="1" marL="914400" algn="l">
              <a:lnSpc>
                <a:spcPct val="90000"/>
              </a:lnSpc>
              <a:spcBef>
                <a:spcPts val="600"/>
              </a:spcBef>
              <a:spcAft>
                <a:spcPts val="0"/>
              </a:spcAft>
              <a:buClr>
                <a:schemeClr val="dk1"/>
              </a:buClr>
              <a:buSzPts val="1620"/>
              <a:buChar char="•"/>
              <a:defRPr/>
            </a:lvl2pPr>
            <a:lvl3pPr indent="-331469" lvl="2" marL="1371600" algn="l">
              <a:lnSpc>
                <a:spcPct val="90000"/>
              </a:lnSpc>
              <a:spcBef>
                <a:spcPts val="600"/>
              </a:spcBef>
              <a:spcAft>
                <a:spcPts val="0"/>
              </a:spcAft>
              <a:buClr>
                <a:schemeClr val="dk1"/>
              </a:buClr>
              <a:buSzPts val="1620"/>
              <a:buChar char="•"/>
              <a:defRPr/>
            </a:lvl3pPr>
            <a:lvl4pPr indent="-331469" lvl="3" marL="1828800" algn="l">
              <a:lnSpc>
                <a:spcPct val="90000"/>
              </a:lnSpc>
              <a:spcBef>
                <a:spcPts val="600"/>
              </a:spcBef>
              <a:spcAft>
                <a:spcPts val="0"/>
              </a:spcAft>
              <a:buClr>
                <a:schemeClr val="dk1"/>
              </a:buClr>
              <a:buSzPts val="1620"/>
              <a:buChar char="•"/>
              <a:defRPr/>
            </a:lvl4pPr>
            <a:lvl5pPr indent="-331470" lvl="4" marL="2286000" algn="l">
              <a:lnSpc>
                <a:spcPct val="90000"/>
              </a:lnSpc>
              <a:spcBef>
                <a:spcPts val="600"/>
              </a:spcBef>
              <a:spcAft>
                <a:spcPts val="0"/>
              </a:spcAft>
              <a:buClr>
                <a:schemeClr val="dk1"/>
              </a:buClr>
              <a:buSzPts val="162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ext and illustration A">
  <p:cSld name="Text and illustration A">
    <p:spTree>
      <p:nvGrpSpPr>
        <p:cNvPr id="235" name="Shape 235"/>
        <p:cNvGrpSpPr/>
        <p:nvPr/>
      </p:nvGrpSpPr>
      <p:grpSpPr>
        <a:xfrm>
          <a:off x="0" y="0"/>
          <a:ext cx="0" cy="0"/>
          <a:chOff x="0" y="0"/>
          <a:chExt cx="0" cy="0"/>
        </a:xfrm>
      </p:grpSpPr>
      <p:pic>
        <p:nvPicPr>
          <p:cNvPr id="236" name="Google Shape;236;p24"/>
          <p:cNvPicPr preferRelativeResize="0"/>
          <p:nvPr/>
        </p:nvPicPr>
        <p:blipFill rotWithShape="1">
          <a:blip r:embed="rId2">
            <a:alphaModFix/>
          </a:blip>
          <a:srcRect b="0" l="0" r="0" t="0"/>
          <a:stretch/>
        </p:blipFill>
        <p:spPr>
          <a:xfrm>
            <a:off x="0" y="0"/>
            <a:ext cx="12435840" cy="6995160"/>
          </a:xfrm>
          <a:prstGeom prst="rect">
            <a:avLst/>
          </a:prstGeom>
          <a:noFill/>
          <a:ln>
            <a:noFill/>
          </a:ln>
        </p:spPr>
      </p:pic>
      <p:sp>
        <p:nvSpPr>
          <p:cNvPr id="237" name="Google Shape;237;p24"/>
          <p:cNvSpPr txBox="1"/>
          <p:nvPr>
            <p:ph type="title"/>
          </p:nvPr>
        </p:nvSpPr>
        <p:spPr>
          <a:xfrm>
            <a:off x="365760" y="731520"/>
            <a:ext cx="7772400" cy="615553"/>
          </a:xfrm>
          <a:prstGeom prst="rect">
            <a:avLst/>
          </a:prstGeom>
          <a:noFill/>
          <a:ln>
            <a:noFill/>
          </a:ln>
        </p:spPr>
        <p:txBody>
          <a:bodyPr anchorCtr="0" anchor="t" bIns="91425" lIns="91425" spcFirstLastPara="1" rIns="91425" wrap="square" tIns="91425">
            <a:spAutoFit/>
          </a:bodyPr>
          <a:lstStyle>
            <a:lvl1pPr lvl="0" algn="l">
              <a:lnSpc>
                <a:spcPct val="100000"/>
              </a:lnSpc>
              <a:spcBef>
                <a:spcPts val="0"/>
              </a:spcBef>
              <a:spcAft>
                <a:spcPts val="0"/>
              </a:spcAft>
              <a:buClr>
                <a:srgbClr val="282828"/>
              </a:buClr>
              <a:buSzPts val="2800"/>
              <a:buFont typeface="Quattrocento Sans"/>
              <a:buNone/>
              <a:defRPr sz="2800">
                <a:solidFill>
                  <a:srgbClr val="282828"/>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id="238" name="Google Shape;238;p24"/>
          <p:cNvPicPr preferRelativeResize="0"/>
          <p:nvPr/>
        </p:nvPicPr>
        <p:blipFill rotWithShape="1">
          <a:blip r:embed="rId3">
            <a:alphaModFix/>
          </a:blip>
          <a:srcRect b="0" l="0" r="0" t="0"/>
          <a:stretch/>
        </p:blipFill>
        <p:spPr>
          <a:xfrm>
            <a:off x="4493069" y="3497580"/>
            <a:ext cx="7346006" cy="3505200"/>
          </a:xfrm>
          <a:prstGeom prst="rect">
            <a:avLst/>
          </a:prstGeom>
          <a:noFill/>
          <a:ln>
            <a:noFill/>
          </a:ln>
        </p:spPr>
      </p:pic>
    </p:spTree>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ext and illustration B">
  <p:cSld name="Text and illustration B">
    <p:spTree>
      <p:nvGrpSpPr>
        <p:cNvPr id="239" name="Shape 239"/>
        <p:cNvGrpSpPr/>
        <p:nvPr/>
      </p:nvGrpSpPr>
      <p:grpSpPr>
        <a:xfrm>
          <a:off x="0" y="0"/>
          <a:ext cx="0" cy="0"/>
          <a:chOff x="0" y="0"/>
          <a:chExt cx="0" cy="0"/>
        </a:xfrm>
      </p:grpSpPr>
      <p:pic>
        <p:nvPicPr>
          <p:cNvPr id="240" name="Google Shape;240;p25"/>
          <p:cNvPicPr preferRelativeResize="0"/>
          <p:nvPr/>
        </p:nvPicPr>
        <p:blipFill rotWithShape="1">
          <a:blip r:embed="rId2">
            <a:alphaModFix/>
          </a:blip>
          <a:srcRect b="0" l="0" r="0" t="0"/>
          <a:stretch/>
        </p:blipFill>
        <p:spPr>
          <a:xfrm>
            <a:off x="0" y="0"/>
            <a:ext cx="12435840" cy="6995160"/>
          </a:xfrm>
          <a:prstGeom prst="rect">
            <a:avLst/>
          </a:prstGeom>
          <a:noFill/>
          <a:ln>
            <a:noFill/>
          </a:ln>
        </p:spPr>
      </p:pic>
      <p:sp>
        <p:nvSpPr>
          <p:cNvPr id="241" name="Google Shape;241;p25"/>
          <p:cNvSpPr txBox="1"/>
          <p:nvPr>
            <p:ph type="title"/>
          </p:nvPr>
        </p:nvSpPr>
        <p:spPr>
          <a:xfrm>
            <a:off x="4297680" y="731520"/>
            <a:ext cx="7772400" cy="615553"/>
          </a:xfrm>
          <a:prstGeom prst="rect">
            <a:avLst/>
          </a:prstGeom>
          <a:noFill/>
          <a:ln>
            <a:noFill/>
          </a:ln>
        </p:spPr>
        <p:txBody>
          <a:bodyPr anchorCtr="0" anchor="t" bIns="91425" lIns="91425" spcFirstLastPara="1" rIns="91425" wrap="square" tIns="91425">
            <a:spAutoFit/>
          </a:bodyPr>
          <a:lstStyle>
            <a:lvl1pPr lvl="0" algn="r">
              <a:lnSpc>
                <a:spcPct val="100000"/>
              </a:lnSpc>
              <a:spcBef>
                <a:spcPts val="0"/>
              </a:spcBef>
              <a:spcAft>
                <a:spcPts val="0"/>
              </a:spcAft>
              <a:buClr>
                <a:srgbClr val="282828"/>
              </a:buClr>
              <a:buSzPts val="2800"/>
              <a:buFont typeface="Quattrocento Sans"/>
              <a:buNone/>
              <a:defRPr sz="2800">
                <a:solidFill>
                  <a:srgbClr val="282828"/>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id="242" name="Google Shape;242;p25"/>
          <p:cNvPicPr preferRelativeResize="0"/>
          <p:nvPr/>
        </p:nvPicPr>
        <p:blipFill rotWithShape="1">
          <a:blip r:embed="rId3">
            <a:alphaModFix/>
          </a:blip>
          <a:srcRect b="0" l="0" r="0" t="0"/>
          <a:stretch/>
        </p:blipFill>
        <p:spPr>
          <a:xfrm>
            <a:off x="655637" y="3268662"/>
            <a:ext cx="7463692" cy="3048000"/>
          </a:xfrm>
          <a:prstGeom prst="rect">
            <a:avLst/>
          </a:prstGeom>
          <a:noFill/>
          <a:ln>
            <a:noFill/>
          </a:ln>
        </p:spPr>
      </p:pic>
    </p:spTree>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ccent color 1">
  <p:cSld name="Section title accent color 1">
    <p:bg>
      <p:bgPr>
        <a:solidFill>
          <a:srgbClr val="0072C6"/>
        </a:solidFill>
      </p:bgPr>
    </p:bg>
    <p:spTree>
      <p:nvGrpSpPr>
        <p:cNvPr id="243" name="Shape 243"/>
        <p:cNvGrpSpPr/>
        <p:nvPr/>
      </p:nvGrpSpPr>
      <p:grpSpPr>
        <a:xfrm>
          <a:off x="0" y="0"/>
          <a:ext cx="0" cy="0"/>
          <a:chOff x="0" y="0"/>
          <a:chExt cx="0" cy="0"/>
        </a:xfrm>
      </p:grpSpPr>
      <p:sp>
        <p:nvSpPr>
          <p:cNvPr id="244" name="Google Shape;244;p26"/>
          <p:cNvSpPr txBox="1"/>
          <p:nvPr>
            <p:ph type="title"/>
          </p:nvPr>
        </p:nvSpPr>
        <p:spPr>
          <a:xfrm>
            <a:off x="365760" y="1097280"/>
            <a:ext cx="7315200" cy="1181862"/>
          </a:xfrm>
          <a:prstGeom prst="rect">
            <a:avLst/>
          </a:prstGeom>
          <a:noFill/>
          <a:ln>
            <a:noFill/>
          </a:ln>
        </p:spPr>
        <p:txBody>
          <a:bodyPr anchorCtr="0" anchor="t" bIns="91425" lIns="91425" spcFirstLastPara="1" rIns="91425" wrap="square" tIns="91425">
            <a:spAutoFit/>
          </a:bodyPr>
          <a:lstStyle>
            <a:lvl1pPr lvl="0" algn="l">
              <a:lnSpc>
                <a:spcPct val="90000"/>
              </a:lnSpc>
              <a:spcBef>
                <a:spcPts val="0"/>
              </a:spcBef>
              <a:spcAft>
                <a:spcPts val="0"/>
              </a:spcAft>
              <a:buClr>
                <a:schemeClr val="lt1"/>
              </a:buClr>
              <a:buSzPts val="7200"/>
              <a:buFont typeface="Quattrocento Sans"/>
              <a:buNone/>
              <a:defRPr sz="72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eveloper code layout">
  <p:cSld name="Developer code layout">
    <p:spTree>
      <p:nvGrpSpPr>
        <p:cNvPr id="97" name="Shape 97"/>
        <p:cNvGrpSpPr/>
        <p:nvPr/>
      </p:nvGrpSpPr>
      <p:grpSpPr>
        <a:xfrm>
          <a:off x="0" y="0"/>
          <a:ext cx="0" cy="0"/>
          <a:chOff x="0" y="0"/>
          <a:chExt cx="0" cy="0"/>
        </a:xfrm>
      </p:grpSpPr>
      <p:sp>
        <p:nvSpPr>
          <p:cNvPr id="98" name="Google Shape;98;p9"/>
          <p:cNvSpPr txBox="1"/>
          <p:nvPr>
            <p:ph type="title"/>
          </p:nvPr>
        </p:nvSpPr>
        <p:spPr>
          <a:xfrm>
            <a:off x="365760" y="365760"/>
            <a:ext cx="11704320" cy="914400"/>
          </a:xfrm>
          <a:prstGeom prst="rect">
            <a:avLst/>
          </a:prstGeom>
          <a:noFill/>
          <a:ln>
            <a:noFill/>
          </a:ln>
        </p:spPr>
        <p:txBody>
          <a:bodyPr anchorCtr="0" anchor="t" bIns="91425" lIns="91425" spcFirstLastPara="1" rIns="91425" wrap="square" tIns="91425">
            <a:noAutofit/>
          </a:bodyPr>
          <a:lstStyle>
            <a:lvl1pPr lvl="0" algn="l">
              <a:lnSpc>
                <a:spcPct val="90000"/>
              </a:lnSpc>
              <a:spcBef>
                <a:spcPts val="0"/>
              </a:spcBef>
              <a:spcAft>
                <a:spcPts val="0"/>
              </a:spcAft>
              <a:buClr>
                <a:srgbClr val="0072C6"/>
              </a:buClr>
              <a:buSzPts val="4800"/>
              <a:buFont typeface="Quattrocento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9" name="Google Shape;99;p9"/>
          <p:cNvSpPr txBox="1"/>
          <p:nvPr>
            <p:ph idx="1" type="body"/>
          </p:nvPr>
        </p:nvSpPr>
        <p:spPr>
          <a:xfrm>
            <a:off x="365760" y="1371600"/>
            <a:ext cx="11704320" cy="2043636"/>
          </a:xfrm>
          <a:prstGeom prst="rect">
            <a:avLst/>
          </a:prstGeom>
          <a:noFill/>
          <a:ln>
            <a:noFill/>
          </a:ln>
        </p:spPr>
        <p:txBody>
          <a:bodyPr anchorCtr="0" anchor="t" bIns="91425" lIns="91425" spcFirstLastPara="1" rIns="91425" wrap="square" tIns="91425">
            <a:spAutoFit/>
          </a:bodyPr>
          <a:lstStyle>
            <a:lvl1pPr indent="-228600" lvl="0" marL="457200" algn="l">
              <a:lnSpc>
                <a:spcPct val="90000"/>
              </a:lnSpc>
              <a:spcBef>
                <a:spcPts val="600"/>
              </a:spcBef>
              <a:spcAft>
                <a:spcPts val="0"/>
              </a:spcAft>
              <a:buClr>
                <a:srgbClr val="000000"/>
              </a:buClr>
              <a:buSzPts val="2880"/>
              <a:buNone/>
              <a:defRPr sz="3200">
                <a:solidFill>
                  <a:srgbClr val="000000"/>
                </a:solidFill>
                <a:latin typeface="Consolas"/>
                <a:ea typeface="Consolas"/>
                <a:cs typeface="Consolas"/>
                <a:sym typeface="Consolas"/>
              </a:defRPr>
            </a:lvl1pPr>
            <a:lvl2pPr indent="-228600" lvl="1" marL="914400" algn="l">
              <a:lnSpc>
                <a:spcPct val="90000"/>
              </a:lnSpc>
              <a:spcBef>
                <a:spcPts val="600"/>
              </a:spcBef>
              <a:spcAft>
                <a:spcPts val="0"/>
              </a:spcAft>
              <a:buClr>
                <a:srgbClr val="000000"/>
              </a:buClr>
              <a:buSzPts val="1800"/>
              <a:buNone/>
              <a:defRPr>
                <a:solidFill>
                  <a:srgbClr val="000000"/>
                </a:solidFill>
                <a:latin typeface="Consolas"/>
                <a:ea typeface="Consolas"/>
                <a:cs typeface="Consolas"/>
                <a:sym typeface="Consolas"/>
              </a:defRPr>
            </a:lvl2pPr>
            <a:lvl3pPr indent="-228600" lvl="2" marL="1371600" algn="l">
              <a:lnSpc>
                <a:spcPct val="90000"/>
              </a:lnSpc>
              <a:spcBef>
                <a:spcPts val="600"/>
              </a:spcBef>
              <a:spcAft>
                <a:spcPts val="0"/>
              </a:spcAft>
              <a:buClr>
                <a:srgbClr val="000000"/>
              </a:buClr>
              <a:buSzPts val="1800"/>
              <a:buNone/>
              <a:defRPr>
                <a:solidFill>
                  <a:srgbClr val="000000"/>
                </a:solidFill>
                <a:latin typeface="Consolas"/>
                <a:ea typeface="Consolas"/>
                <a:cs typeface="Consolas"/>
                <a:sym typeface="Consolas"/>
              </a:defRPr>
            </a:lvl3pPr>
            <a:lvl4pPr indent="-228600" lvl="3" marL="1828800" algn="l">
              <a:lnSpc>
                <a:spcPct val="90000"/>
              </a:lnSpc>
              <a:spcBef>
                <a:spcPts val="600"/>
              </a:spcBef>
              <a:spcAft>
                <a:spcPts val="0"/>
              </a:spcAft>
              <a:buClr>
                <a:srgbClr val="000000"/>
              </a:buClr>
              <a:buSzPts val="1800"/>
              <a:buNone/>
              <a:defRPr>
                <a:solidFill>
                  <a:srgbClr val="000000"/>
                </a:solidFill>
                <a:latin typeface="Consolas"/>
                <a:ea typeface="Consolas"/>
                <a:cs typeface="Consolas"/>
                <a:sym typeface="Consolas"/>
              </a:defRPr>
            </a:lvl4pPr>
            <a:lvl5pPr indent="-228600" lvl="4" marL="2286000" algn="l">
              <a:lnSpc>
                <a:spcPct val="90000"/>
              </a:lnSpc>
              <a:spcBef>
                <a:spcPts val="600"/>
              </a:spcBef>
              <a:spcAft>
                <a:spcPts val="0"/>
              </a:spcAft>
              <a:buClr>
                <a:srgbClr val="000000"/>
              </a:buClr>
              <a:buSzPts val="1800"/>
              <a:buNone/>
              <a:defRPr>
                <a:solidFill>
                  <a:srgbClr val="000000"/>
                </a:solidFill>
                <a:latin typeface="Consolas"/>
                <a:ea typeface="Consolas"/>
                <a:cs typeface="Consolas"/>
                <a:sym typeface="Consolas"/>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emo slide">
  <p:cSld name="Demo slide">
    <p:bg>
      <p:bgPr>
        <a:solidFill>
          <a:srgbClr val="002050"/>
        </a:solidFill>
      </p:bgPr>
    </p:bg>
    <p:spTree>
      <p:nvGrpSpPr>
        <p:cNvPr id="245" name="Shape 245"/>
        <p:cNvGrpSpPr/>
        <p:nvPr/>
      </p:nvGrpSpPr>
      <p:grpSpPr>
        <a:xfrm>
          <a:off x="0" y="0"/>
          <a:ext cx="0" cy="0"/>
          <a:chOff x="0" y="0"/>
          <a:chExt cx="0" cy="0"/>
        </a:xfrm>
      </p:grpSpPr>
      <p:sp>
        <p:nvSpPr>
          <p:cNvPr id="246" name="Google Shape;246;p27"/>
          <p:cNvSpPr txBox="1"/>
          <p:nvPr>
            <p:ph type="title"/>
          </p:nvPr>
        </p:nvSpPr>
        <p:spPr>
          <a:xfrm>
            <a:off x="274639" y="1209973"/>
            <a:ext cx="10056812" cy="1181862"/>
          </a:xfrm>
          <a:prstGeom prst="rect">
            <a:avLst/>
          </a:prstGeom>
          <a:noFill/>
          <a:ln>
            <a:noFill/>
          </a:ln>
        </p:spPr>
        <p:txBody>
          <a:bodyPr anchorCtr="0" anchor="t" bIns="91425" lIns="91425" spcFirstLastPara="1" rIns="91425" wrap="square" tIns="91425">
            <a:spAutoFit/>
          </a:bodyPr>
          <a:lstStyle>
            <a:lvl1pPr lvl="0" algn="l">
              <a:lnSpc>
                <a:spcPct val="90000"/>
              </a:lnSpc>
              <a:spcBef>
                <a:spcPts val="0"/>
              </a:spcBef>
              <a:spcAft>
                <a:spcPts val="0"/>
              </a:spcAft>
              <a:buClr>
                <a:schemeClr val="lt1"/>
              </a:buClr>
              <a:buSzPts val="7200"/>
              <a:buFont typeface="Quattrocento Sans"/>
              <a:buNone/>
              <a:defRPr sz="72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7" name="Google Shape;247;p27"/>
          <p:cNvSpPr txBox="1"/>
          <p:nvPr>
            <p:ph idx="1" type="body"/>
          </p:nvPr>
        </p:nvSpPr>
        <p:spPr>
          <a:xfrm>
            <a:off x="274638" y="3954463"/>
            <a:ext cx="10058401" cy="794064"/>
          </a:xfrm>
          <a:prstGeom prst="rect">
            <a:avLst/>
          </a:prstGeom>
          <a:noFill/>
          <a:ln>
            <a:noFill/>
          </a:ln>
        </p:spPr>
        <p:txBody>
          <a:bodyPr anchorCtr="0" anchor="t" bIns="146300" lIns="182875" spcFirstLastPara="1" rIns="182875" wrap="square" tIns="146300">
            <a:spAutoFit/>
          </a:bodyPr>
          <a:lstStyle>
            <a:lvl1pPr indent="-228600" lvl="0" marL="457200" algn="l">
              <a:lnSpc>
                <a:spcPct val="90000"/>
              </a:lnSpc>
              <a:spcBef>
                <a:spcPts val="0"/>
              </a:spcBef>
              <a:spcAft>
                <a:spcPts val="0"/>
              </a:spcAft>
              <a:buClr>
                <a:schemeClr val="lt1"/>
              </a:buClr>
              <a:buSzPts val="3240"/>
              <a:buNone/>
              <a:defRPr sz="3600">
                <a:solidFill>
                  <a:schemeClr val="lt1"/>
                </a:solidFill>
                <a:latin typeface="Quattrocento Sans"/>
                <a:ea typeface="Quattrocento Sans"/>
                <a:cs typeface="Quattrocento Sans"/>
                <a:sym typeface="Quattrocento Sans"/>
              </a:defRPr>
            </a:lvl1pPr>
            <a:lvl2pPr indent="-331469" lvl="1" marL="914400" algn="l">
              <a:lnSpc>
                <a:spcPct val="90000"/>
              </a:lnSpc>
              <a:spcBef>
                <a:spcPts val="600"/>
              </a:spcBef>
              <a:spcAft>
                <a:spcPts val="0"/>
              </a:spcAft>
              <a:buClr>
                <a:schemeClr val="dk1"/>
              </a:buClr>
              <a:buSzPts val="1620"/>
              <a:buChar char="•"/>
              <a:defRPr/>
            </a:lvl2pPr>
            <a:lvl3pPr indent="-331469" lvl="2" marL="1371600" algn="l">
              <a:lnSpc>
                <a:spcPct val="90000"/>
              </a:lnSpc>
              <a:spcBef>
                <a:spcPts val="600"/>
              </a:spcBef>
              <a:spcAft>
                <a:spcPts val="0"/>
              </a:spcAft>
              <a:buClr>
                <a:schemeClr val="dk1"/>
              </a:buClr>
              <a:buSzPts val="1620"/>
              <a:buChar char="•"/>
              <a:defRPr/>
            </a:lvl3pPr>
            <a:lvl4pPr indent="-331469" lvl="3" marL="1828800" algn="l">
              <a:lnSpc>
                <a:spcPct val="90000"/>
              </a:lnSpc>
              <a:spcBef>
                <a:spcPts val="600"/>
              </a:spcBef>
              <a:spcAft>
                <a:spcPts val="0"/>
              </a:spcAft>
              <a:buClr>
                <a:schemeClr val="dk1"/>
              </a:buClr>
              <a:buSzPts val="1620"/>
              <a:buChar char="•"/>
              <a:defRPr/>
            </a:lvl4pPr>
            <a:lvl5pPr indent="-331470" lvl="4" marL="2286000" algn="l">
              <a:lnSpc>
                <a:spcPct val="90000"/>
              </a:lnSpc>
              <a:spcBef>
                <a:spcPts val="600"/>
              </a:spcBef>
              <a:spcAft>
                <a:spcPts val="0"/>
              </a:spcAft>
              <a:buClr>
                <a:schemeClr val="dk1"/>
              </a:buClr>
              <a:buSzPts val="162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mc:AlternateContent>
    <mc:Choice Requires="p14">
      <p:transition spd="slow" p14:dur="3400">
        <p14:reveal dir="l"/>
      </p:transition>
    </mc:Choice>
    <mc:Fallback>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ideo slide">
  <p:cSld name="Video slide">
    <p:bg>
      <p:bgPr>
        <a:solidFill>
          <a:srgbClr val="282828"/>
        </a:solidFill>
      </p:bgPr>
    </p:bg>
    <p:spTree>
      <p:nvGrpSpPr>
        <p:cNvPr id="248" name="Shape 248"/>
        <p:cNvGrpSpPr/>
        <p:nvPr/>
      </p:nvGrpSpPr>
      <p:grpSpPr>
        <a:xfrm>
          <a:off x="0" y="0"/>
          <a:ext cx="0" cy="0"/>
          <a:chOff x="0" y="0"/>
          <a:chExt cx="0" cy="0"/>
        </a:xfrm>
      </p:grpSpPr>
      <p:sp>
        <p:nvSpPr>
          <p:cNvPr id="249" name="Google Shape;249;p28"/>
          <p:cNvSpPr txBox="1"/>
          <p:nvPr>
            <p:ph type="title"/>
          </p:nvPr>
        </p:nvSpPr>
        <p:spPr>
          <a:xfrm>
            <a:off x="274639" y="1209973"/>
            <a:ext cx="10056812" cy="1181862"/>
          </a:xfrm>
          <a:prstGeom prst="rect">
            <a:avLst/>
          </a:prstGeom>
          <a:noFill/>
          <a:ln>
            <a:noFill/>
          </a:ln>
        </p:spPr>
        <p:txBody>
          <a:bodyPr anchorCtr="0" anchor="t" bIns="91425" lIns="91425" spcFirstLastPara="1" rIns="91425" wrap="square" tIns="91425">
            <a:spAutoFit/>
          </a:bodyPr>
          <a:lstStyle>
            <a:lvl1pPr lvl="0" algn="l">
              <a:lnSpc>
                <a:spcPct val="90000"/>
              </a:lnSpc>
              <a:spcBef>
                <a:spcPts val="0"/>
              </a:spcBef>
              <a:spcAft>
                <a:spcPts val="0"/>
              </a:spcAft>
              <a:buClr>
                <a:schemeClr val="lt1"/>
              </a:buClr>
              <a:buSzPts val="7200"/>
              <a:buFont typeface="Quattrocento Sans"/>
              <a:buNone/>
              <a:defRPr b="0" sz="7200" cap="none">
                <a:solidFill>
                  <a:schemeClr val="lt1"/>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mc:AlternateContent>
    <mc:Choice Requires="p14">
      <p:transition spd="slow" p14:dur="3400">
        <p14:reveal dir="l"/>
      </p:transition>
    </mc:Choice>
    <mc:Fallback>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p:cSld name="Blank">
    <p:spTree>
      <p:nvGrpSpPr>
        <p:cNvPr id="250" name="Shape 250"/>
        <p:cNvGrpSpPr/>
        <p:nvPr/>
      </p:nvGrpSpPr>
      <p:grpSpPr>
        <a:xfrm>
          <a:off x="0" y="0"/>
          <a:ext cx="0" cy="0"/>
          <a:chOff x="0" y="0"/>
          <a:chExt cx="0" cy="0"/>
        </a:xfrm>
      </p:grpSpPr>
    </p:spTree>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accent color 1">
  <p:cSld name="Blank accent color 1">
    <p:bg>
      <p:bgPr>
        <a:solidFill>
          <a:srgbClr val="0072C6"/>
        </a:solidFill>
      </p:bgPr>
    </p:bg>
    <p:spTree>
      <p:nvGrpSpPr>
        <p:cNvPr id="251" name="Shape 251"/>
        <p:cNvGrpSpPr/>
        <p:nvPr/>
      </p:nvGrpSpPr>
      <p:grpSpPr>
        <a:xfrm>
          <a:off x="0" y="0"/>
          <a:ext cx="0" cy="0"/>
          <a:chOff x="0" y="0"/>
          <a:chExt cx="0" cy="0"/>
        </a:xfrm>
      </p:grpSpPr>
    </p:spTree>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ck notes slide layout">
  <p:cSld name="Black notes slide layout">
    <p:bg>
      <p:bgPr>
        <a:solidFill>
          <a:srgbClr val="000000"/>
        </a:solidFill>
      </p:bgPr>
    </p:bg>
    <p:spTree>
      <p:nvGrpSpPr>
        <p:cNvPr id="252" name="Shape 252"/>
        <p:cNvGrpSpPr/>
        <p:nvPr/>
      </p:nvGrpSpPr>
      <p:grpSpPr>
        <a:xfrm>
          <a:off x="0" y="0"/>
          <a:ext cx="0" cy="0"/>
          <a:chOff x="0" y="0"/>
          <a:chExt cx="0" cy="0"/>
        </a:xfrm>
      </p:grpSpPr>
      <p:sp>
        <p:nvSpPr>
          <p:cNvPr id="253" name="Google Shape;253;p31"/>
          <p:cNvSpPr txBox="1"/>
          <p:nvPr>
            <p:ph idx="1" type="body"/>
          </p:nvPr>
        </p:nvSpPr>
        <p:spPr>
          <a:xfrm>
            <a:off x="365760" y="1371600"/>
            <a:ext cx="11704320" cy="1877437"/>
          </a:xfrm>
          <a:prstGeom prst="rect">
            <a:avLst/>
          </a:prstGeom>
          <a:noFill/>
          <a:ln>
            <a:noFill/>
          </a:ln>
        </p:spPr>
        <p:txBody>
          <a:bodyPr anchorCtr="0" anchor="t" bIns="91425" lIns="91425" spcFirstLastPara="1" rIns="91425" wrap="square" tIns="91425">
            <a:spAutoFit/>
          </a:bodyPr>
          <a:lstStyle>
            <a:lvl1pPr indent="-342900" lvl="0" marL="457200" algn="l">
              <a:lnSpc>
                <a:spcPct val="90000"/>
              </a:lnSpc>
              <a:spcBef>
                <a:spcPts val="600"/>
              </a:spcBef>
              <a:spcAft>
                <a:spcPts val="0"/>
              </a:spcAft>
              <a:buClr>
                <a:schemeClr val="lt1"/>
              </a:buClr>
              <a:buSzPts val="1800"/>
              <a:buFont typeface="Arial"/>
              <a:buChar char="•"/>
              <a:defRPr sz="2000">
                <a:solidFill>
                  <a:schemeClr val="lt1"/>
                </a:solidFill>
                <a:latin typeface="Quattrocento Sans"/>
                <a:ea typeface="Quattrocento Sans"/>
                <a:cs typeface="Quattrocento Sans"/>
                <a:sym typeface="Quattrocento Sans"/>
              </a:defRPr>
            </a:lvl1pPr>
            <a:lvl2pPr indent="-342900" lvl="1" marL="914400" algn="l">
              <a:lnSpc>
                <a:spcPct val="90000"/>
              </a:lnSpc>
              <a:spcBef>
                <a:spcPts val="600"/>
              </a:spcBef>
              <a:spcAft>
                <a:spcPts val="0"/>
              </a:spcAft>
              <a:buClr>
                <a:schemeClr val="lt1"/>
              </a:buClr>
              <a:buSzPts val="1800"/>
              <a:buFont typeface="Arial"/>
              <a:buChar char="•"/>
              <a:defRPr sz="2000">
                <a:solidFill>
                  <a:schemeClr val="lt1"/>
                </a:solidFill>
                <a:latin typeface="Quattrocento Sans"/>
                <a:ea typeface="Quattrocento Sans"/>
                <a:cs typeface="Quattrocento Sans"/>
                <a:sym typeface="Quattrocento Sans"/>
              </a:defRPr>
            </a:lvl2pPr>
            <a:lvl3pPr indent="-342900" lvl="2" marL="1371600" algn="l">
              <a:lnSpc>
                <a:spcPct val="90000"/>
              </a:lnSpc>
              <a:spcBef>
                <a:spcPts val="600"/>
              </a:spcBef>
              <a:spcAft>
                <a:spcPts val="0"/>
              </a:spcAft>
              <a:buClr>
                <a:schemeClr val="lt1"/>
              </a:buClr>
              <a:buSzPts val="1800"/>
              <a:buFont typeface="Arial"/>
              <a:buChar char="•"/>
              <a:defRPr sz="2000">
                <a:solidFill>
                  <a:schemeClr val="lt1"/>
                </a:solidFill>
                <a:latin typeface="Quattrocento Sans"/>
                <a:ea typeface="Quattrocento Sans"/>
                <a:cs typeface="Quattrocento Sans"/>
                <a:sym typeface="Quattrocento Sans"/>
              </a:defRPr>
            </a:lvl3pPr>
            <a:lvl4pPr indent="-342900" lvl="3" marL="1828800" algn="l">
              <a:lnSpc>
                <a:spcPct val="90000"/>
              </a:lnSpc>
              <a:spcBef>
                <a:spcPts val="600"/>
              </a:spcBef>
              <a:spcAft>
                <a:spcPts val="0"/>
              </a:spcAft>
              <a:buClr>
                <a:schemeClr val="lt1"/>
              </a:buClr>
              <a:buSzPts val="1800"/>
              <a:buFont typeface="Arial"/>
              <a:buChar char="•"/>
              <a:defRPr sz="2000">
                <a:solidFill>
                  <a:schemeClr val="lt1"/>
                </a:solidFill>
                <a:latin typeface="Quattrocento Sans"/>
                <a:ea typeface="Quattrocento Sans"/>
                <a:cs typeface="Quattrocento Sans"/>
                <a:sym typeface="Quattrocento Sans"/>
              </a:defRPr>
            </a:lvl4pPr>
            <a:lvl5pPr indent="-342900" lvl="4" marL="2286000" algn="l">
              <a:lnSpc>
                <a:spcPct val="90000"/>
              </a:lnSpc>
              <a:spcBef>
                <a:spcPts val="600"/>
              </a:spcBef>
              <a:spcAft>
                <a:spcPts val="0"/>
              </a:spcAft>
              <a:buClr>
                <a:schemeClr val="lt1"/>
              </a:buClr>
              <a:buSzPts val="1800"/>
              <a:buFont typeface="Arial"/>
              <a:buChar char="•"/>
              <a:defRPr sz="2000">
                <a:solidFill>
                  <a:schemeClr val="lt1"/>
                </a:solidFill>
                <a:latin typeface="Quattrocento Sans"/>
                <a:ea typeface="Quattrocento Sans"/>
                <a:cs typeface="Quattrocento Sans"/>
                <a:sym typeface="Quattrocento Sans"/>
              </a:defRPr>
            </a:lvl5pPr>
            <a:lvl6pPr indent="-342900" lvl="5" marL="2743200" algn="l">
              <a:spcBef>
                <a:spcPts val="360"/>
              </a:spcBef>
              <a:spcAft>
                <a:spcPts val="0"/>
              </a:spcAft>
              <a:buClr>
                <a:schemeClr val="lt1"/>
              </a:buClr>
              <a:buSzPts val="1800"/>
              <a:buChar char="•"/>
              <a:defRPr/>
            </a:lvl6pPr>
            <a:lvl7pPr indent="-342900" lvl="6" marL="3200400" algn="l">
              <a:spcBef>
                <a:spcPts val="360"/>
              </a:spcBef>
              <a:spcAft>
                <a:spcPts val="0"/>
              </a:spcAft>
              <a:buClr>
                <a:schemeClr val="lt1"/>
              </a:buClr>
              <a:buSzPts val="1800"/>
              <a:buChar char="•"/>
              <a:defRPr/>
            </a:lvl7pPr>
            <a:lvl8pPr indent="-342900" lvl="7" marL="3657600" algn="l">
              <a:spcBef>
                <a:spcPts val="360"/>
              </a:spcBef>
              <a:spcAft>
                <a:spcPts val="0"/>
              </a:spcAft>
              <a:buClr>
                <a:schemeClr val="lt1"/>
              </a:buClr>
              <a:buSzPts val="1800"/>
              <a:buChar char="•"/>
              <a:defRPr/>
            </a:lvl8pPr>
            <a:lvl9pPr indent="-342900" lvl="8" marL="4114800" algn="l">
              <a:spcBef>
                <a:spcPts val="360"/>
              </a:spcBef>
              <a:spcAft>
                <a:spcPts val="0"/>
              </a:spcAft>
              <a:buClr>
                <a:schemeClr val="lt1"/>
              </a:buClr>
              <a:buSzPts val="1800"/>
              <a:buChar char="•"/>
              <a:defRPr/>
            </a:lvl9pPr>
          </a:lstStyle>
          <a:p/>
        </p:txBody>
      </p:sp>
      <p:sp>
        <p:nvSpPr>
          <p:cNvPr id="254" name="Google Shape;254;p31"/>
          <p:cNvSpPr txBox="1"/>
          <p:nvPr>
            <p:ph idx="2" type="body"/>
          </p:nvPr>
        </p:nvSpPr>
        <p:spPr>
          <a:xfrm>
            <a:off x="1" y="6263640"/>
            <a:ext cx="12436476" cy="731520"/>
          </a:xfrm>
          <a:prstGeom prst="rect">
            <a:avLst/>
          </a:prstGeom>
          <a:solidFill>
            <a:srgbClr val="FFFF99"/>
          </a:solidFill>
          <a:ln>
            <a:noFill/>
          </a:ln>
        </p:spPr>
        <p:txBody>
          <a:bodyPr anchorCtr="0" anchor="ctr" bIns="91425" lIns="365750" spcFirstLastPara="1" rIns="365750" wrap="square" tIns="91425">
            <a:noAutofit/>
          </a:bodyPr>
          <a:lstStyle>
            <a:lvl1pPr indent="-228600" lvl="0" marL="457200" algn="r">
              <a:lnSpc>
                <a:spcPct val="90000"/>
              </a:lnSpc>
              <a:spcBef>
                <a:spcPts val="600"/>
              </a:spcBef>
              <a:spcAft>
                <a:spcPts val="0"/>
              </a:spcAft>
              <a:buClr>
                <a:srgbClr val="000000"/>
              </a:buClr>
              <a:buSzPts val="2880"/>
              <a:buFont typeface="Arial"/>
              <a:buNone/>
              <a:defRPr sz="3200">
                <a:solidFill>
                  <a:srgbClr val="000000"/>
                </a:solidFill>
                <a:latin typeface="Quattrocento Sans"/>
                <a:ea typeface="Quattrocento Sans"/>
                <a:cs typeface="Quattrocento Sans"/>
                <a:sym typeface="Quattrocento Sans"/>
              </a:defRPr>
            </a:lvl1pPr>
            <a:lvl2pPr indent="-331469" lvl="1" marL="914400" algn="l">
              <a:lnSpc>
                <a:spcPct val="90000"/>
              </a:lnSpc>
              <a:spcBef>
                <a:spcPts val="600"/>
              </a:spcBef>
              <a:spcAft>
                <a:spcPts val="0"/>
              </a:spcAft>
              <a:buClr>
                <a:schemeClr val="lt1"/>
              </a:buClr>
              <a:buSzPts val="1620"/>
              <a:buChar char="•"/>
              <a:defRPr/>
            </a:lvl2pPr>
            <a:lvl3pPr indent="-331469" lvl="2" marL="1371600" algn="l">
              <a:lnSpc>
                <a:spcPct val="90000"/>
              </a:lnSpc>
              <a:spcBef>
                <a:spcPts val="600"/>
              </a:spcBef>
              <a:spcAft>
                <a:spcPts val="0"/>
              </a:spcAft>
              <a:buClr>
                <a:schemeClr val="lt1"/>
              </a:buClr>
              <a:buSzPts val="1620"/>
              <a:buChar char="•"/>
              <a:defRPr/>
            </a:lvl3pPr>
            <a:lvl4pPr indent="-331469" lvl="3" marL="1828800" algn="l">
              <a:lnSpc>
                <a:spcPct val="90000"/>
              </a:lnSpc>
              <a:spcBef>
                <a:spcPts val="600"/>
              </a:spcBef>
              <a:spcAft>
                <a:spcPts val="0"/>
              </a:spcAft>
              <a:buClr>
                <a:schemeClr val="lt1"/>
              </a:buClr>
              <a:buSzPts val="1620"/>
              <a:buChar char="•"/>
              <a:defRPr/>
            </a:lvl4pPr>
            <a:lvl5pPr indent="-331470" lvl="4" marL="2286000" algn="l">
              <a:lnSpc>
                <a:spcPct val="90000"/>
              </a:lnSpc>
              <a:spcBef>
                <a:spcPts val="600"/>
              </a:spcBef>
              <a:spcAft>
                <a:spcPts val="0"/>
              </a:spcAft>
              <a:buClr>
                <a:schemeClr val="lt1"/>
              </a:buClr>
              <a:buSzPts val="1620"/>
              <a:buChar char="•"/>
              <a:defRPr/>
            </a:lvl5pPr>
            <a:lvl6pPr indent="-342900" lvl="5" marL="2743200" algn="l">
              <a:spcBef>
                <a:spcPts val="360"/>
              </a:spcBef>
              <a:spcAft>
                <a:spcPts val="0"/>
              </a:spcAft>
              <a:buClr>
                <a:schemeClr val="lt1"/>
              </a:buClr>
              <a:buSzPts val="1800"/>
              <a:buChar char="•"/>
              <a:defRPr/>
            </a:lvl6pPr>
            <a:lvl7pPr indent="-342900" lvl="6" marL="3200400" algn="l">
              <a:spcBef>
                <a:spcPts val="360"/>
              </a:spcBef>
              <a:spcAft>
                <a:spcPts val="0"/>
              </a:spcAft>
              <a:buClr>
                <a:schemeClr val="lt1"/>
              </a:buClr>
              <a:buSzPts val="1800"/>
              <a:buChar char="•"/>
              <a:defRPr/>
            </a:lvl7pPr>
            <a:lvl8pPr indent="-342900" lvl="7" marL="3657600" algn="l">
              <a:spcBef>
                <a:spcPts val="360"/>
              </a:spcBef>
              <a:spcAft>
                <a:spcPts val="0"/>
              </a:spcAft>
              <a:buClr>
                <a:schemeClr val="lt1"/>
              </a:buClr>
              <a:buSzPts val="1800"/>
              <a:buChar char="•"/>
              <a:defRPr/>
            </a:lvl8pPr>
            <a:lvl9pPr indent="-342900" lvl="8" marL="4114800" algn="l">
              <a:spcBef>
                <a:spcPts val="360"/>
              </a:spcBef>
              <a:spcAft>
                <a:spcPts val="0"/>
              </a:spcAft>
              <a:buClr>
                <a:schemeClr val="lt1"/>
              </a:buClr>
              <a:buSzPts val="1800"/>
              <a:buChar char="•"/>
              <a:defRPr/>
            </a:lvl9pPr>
          </a:lstStyle>
          <a:p/>
        </p:txBody>
      </p:sp>
      <p:sp>
        <p:nvSpPr>
          <p:cNvPr id="255" name="Google Shape;255;p31"/>
          <p:cNvSpPr txBox="1"/>
          <p:nvPr>
            <p:ph type="title"/>
          </p:nvPr>
        </p:nvSpPr>
        <p:spPr>
          <a:xfrm>
            <a:off x="365760" y="365760"/>
            <a:ext cx="11704320" cy="914400"/>
          </a:xfrm>
          <a:prstGeom prst="rect">
            <a:avLst/>
          </a:prstGeom>
          <a:noFill/>
          <a:ln>
            <a:noFill/>
          </a:ln>
        </p:spPr>
        <p:txBody>
          <a:bodyPr anchorCtr="0" anchor="t" bIns="91425" lIns="91425" spcFirstLastPara="1" rIns="91425" wrap="square" tIns="91425">
            <a:noAutofit/>
          </a:bodyPr>
          <a:lstStyle>
            <a:lvl1pPr lvl="0" algn="l">
              <a:lnSpc>
                <a:spcPct val="90000"/>
              </a:lnSpc>
              <a:spcBef>
                <a:spcPts val="0"/>
              </a:spcBef>
              <a:spcAft>
                <a:spcPts val="0"/>
              </a:spcAft>
              <a:buClr>
                <a:schemeClr val="lt1"/>
              </a:buClr>
              <a:buSzPts val="4800"/>
              <a:buFont typeface="Quattrocento Sans"/>
              <a:buNone/>
              <a:defRPr>
                <a:solidFill>
                  <a:schemeClr val="lt1"/>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losing logo slide">
  <p:cSld name="Closing logo slide">
    <p:bg>
      <p:bgPr>
        <a:solidFill>
          <a:srgbClr val="0072C6"/>
        </a:solidFill>
      </p:bgPr>
    </p:bg>
    <p:spTree>
      <p:nvGrpSpPr>
        <p:cNvPr id="100" name="Shape 100"/>
        <p:cNvGrpSpPr/>
        <p:nvPr/>
      </p:nvGrpSpPr>
      <p:grpSpPr>
        <a:xfrm>
          <a:off x="0" y="0"/>
          <a:ext cx="0" cy="0"/>
          <a:chOff x="0" y="0"/>
          <a:chExt cx="0" cy="0"/>
        </a:xfrm>
      </p:grpSpPr>
      <p:sp>
        <p:nvSpPr>
          <p:cNvPr id="101" name="Google Shape;101;p10"/>
          <p:cNvSpPr txBox="1"/>
          <p:nvPr/>
        </p:nvSpPr>
        <p:spPr>
          <a:xfrm>
            <a:off x="350837" y="5554662"/>
            <a:ext cx="11704320" cy="954107"/>
          </a:xfrm>
          <a:prstGeom prst="rect">
            <a:avLst/>
          </a:prstGeom>
          <a:noFill/>
          <a:ln>
            <a:noFill/>
          </a:ln>
        </p:spPr>
        <p:txBody>
          <a:bodyPr anchorCtr="0" anchor="t" bIns="91425" lIns="91425" spcFirstLastPara="1" rIns="91425" wrap="square" tIns="91425">
            <a:spAutoFit/>
          </a:bodyPr>
          <a:lstStyle/>
          <a:p>
            <a:pPr indent="0" lvl="0" marL="0" marR="0" rtl="0" algn="l">
              <a:spcBef>
                <a:spcPts val="0"/>
              </a:spcBef>
              <a:spcAft>
                <a:spcPts val="0"/>
              </a:spcAft>
              <a:buNone/>
            </a:pPr>
            <a:r>
              <a:rPr b="0" i="0" lang="en-US" sz="1000" u="none" cap="none" strike="noStrike">
                <a:solidFill>
                  <a:schemeClr val="lt1"/>
                </a:solidFill>
                <a:latin typeface="Quattrocento Sans"/>
                <a:ea typeface="Quattrocento Sans"/>
                <a:cs typeface="Quattrocento Sans"/>
                <a:sym typeface="Quattrocento Sans"/>
              </a:rPr>
              <a:t>© 2016 Microsoft Corporation. All rights reserved. The text in this document is available under the Creative Commons Attribution 3.0 License, additional terms may apply.  All other content contained in this document (including, without limitation, trademarks, logos, images, etc.) are not included within the Creative Commons license grant.  This document does not provide you with any legal rights to any intellectual property in any Microsoft product. You may copy and use this document for your internal, reference purposes.  </a:t>
            </a:r>
            <a:endParaRPr/>
          </a:p>
          <a:p>
            <a:pPr indent="0" lvl="0" marL="0" marR="0" rtl="0" algn="l">
              <a:spcBef>
                <a:spcPts val="0"/>
              </a:spcBef>
              <a:spcAft>
                <a:spcPts val="0"/>
              </a:spcAft>
              <a:buNone/>
            </a:pPr>
            <a:r>
              <a:rPr b="0" i="0" lang="en-US" sz="1000" u="none" cap="none" strike="noStrike">
                <a:solidFill>
                  <a:schemeClr val="lt1"/>
                </a:solidFill>
                <a:latin typeface="Quattrocento Sans"/>
                <a:ea typeface="Quattrocento Sans"/>
                <a:cs typeface="Quattrocento Sans"/>
                <a:sym typeface="Quattrocento Sans"/>
              </a:rPr>
              <a:t>This document is provided "as-is." Information and views expressed in this document, including URL and other Internet Web site references, may change without notice. You bear the risk of using it. Some examples are for illustration only and are fictitious. No real association is intended or inferred. Microsoft makes no warranties, express or implied, with respect to the information provided here. </a:t>
            </a:r>
            <a:endParaRPr/>
          </a:p>
        </p:txBody>
      </p:sp>
      <p:pic>
        <p:nvPicPr>
          <p:cNvPr id="102" name="Google Shape;102;p10"/>
          <p:cNvPicPr preferRelativeResize="0"/>
          <p:nvPr/>
        </p:nvPicPr>
        <p:blipFill rotWithShape="1">
          <a:blip r:embed="rId2">
            <a:alphaModFix/>
          </a:blip>
          <a:srcRect b="0" l="0" r="0" t="0"/>
          <a:stretch/>
        </p:blipFill>
        <p:spPr>
          <a:xfrm>
            <a:off x="459230" y="3145040"/>
            <a:ext cx="3288506" cy="704445"/>
          </a:xfrm>
          <a:prstGeom prst="rect">
            <a:avLst/>
          </a:prstGeom>
          <a:noFill/>
          <a:ln>
            <a:noFill/>
          </a:ln>
        </p:spPr>
      </p:pic>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3_Title Slide">
  <p:cSld name="3_Title Slide">
    <p:spTree>
      <p:nvGrpSpPr>
        <p:cNvPr id="103" name="Shape 103"/>
        <p:cNvGrpSpPr/>
        <p:nvPr/>
      </p:nvGrpSpPr>
      <p:grpSpPr>
        <a:xfrm>
          <a:off x="0" y="0"/>
          <a:ext cx="0" cy="0"/>
          <a:chOff x="0" y="0"/>
          <a:chExt cx="0" cy="0"/>
        </a:xfrm>
      </p:grpSpPr>
      <p:sp>
        <p:nvSpPr>
          <p:cNvPr id="104" name="Google Shape;104;p11"/>
          <p:cNvSpPr txBox="1"/>
          <p:nvPr>
            <p:ph idx="1" type="body"/>
          </p:nvPr>
        </p:nvSpPr>
        <p:spPr>
          <a:xfrm>
            <a:off x="274638" y="2774679"/>
            <a:ext cx="8436348" cy="914400"/>
          </a:xfrm>
          <a:prstGeom prst="rect">
            <a:avLst/>
          </a:prstGeom>
          <a:noFill/>
          <a:ln>
            <a:noFill/>
          </a:ln>
        </p:spPr>
        <p:txBody>
          <a:bodyPr anchorCtr="0" anchor="t" bIns="91425" lIns="91425" spcFirstLastPara="1" rIns="91425" wrap="square" tIns="91425">
            <a:noAutofit/>
          </a:bodyPr>
          <a:lstStyle>
            <a:lvl1pPr indent="-228600" lvl="0" marL="457200" algn="l">
              <a:lnSpc>
                <a:spcPct val="90000"/>
              </a:lnSpc>
              <a:spcBef>
                <a:spcPts val="0"/>
              </a:spcBef>
              <a:spcAft>
                <a:spcPts val="0"/>
              </a:spcAft>
              <a:buClr>
                <a:schemeClr val="dk1"/>
              </a:buClr>
              <a:buSzPts val="2520"/>
              <a:buNone/>
              <a:defRPr sz="2800">
                <a:solidFill>
                  <a:schemeClr val="dk1"/>
                </a:solidFill>
                <a:latin typeface="Quattrocento Sans"/>
                <a:ea typeface="Quattrocento Sans"/>
                <a:cs typeface="Quattrocento Sans"/>
                <a:sym typeface="Quattrocento Sans"/>
              </a:defRPr>
            </a:lvl1pPr>
            <a:lvl2pPr indent="-331469" lvl="1" marL="914400" algn="l">
              <a:lnSpc>
                <a:spcPct val="90000"/>
              </a:lnSpc>
              <a:spcBef>
                <a:spcPts val="600"/>
              </a:spcBef>
              <a:spcAft>
                <a:spcPts val="0"/>
              </a:spcAft>
              <a:buClr>
                <a:schemeClr val="dk1"/>
              </a:buClr>
              <a:buSzPts val="1620"/>
              <a:buChar char="•"/>
              <a:defRPr/>
            </a:lvl2pPr>
            <a:lvl3pPr indent="-331469" lvl="2" marL="1371600" algn="l">
              <a:lnSpc>
                <a:spcPct val="90000"/>
              </a:lnSpc>
              <a:spcBef>
                <a:spcPts val="600"/>
              </a:spcBef>
              <a:spcAft>
                <a:spcPts val="0"/>
              </a:spcAft>
              <a:buClr>
                <a:schemeClr val="dk1"/>
              </a:buClr>
              <a:buSzPts val="1620"/>
              <a:buChar char="•"/>
              <a:defRPr/>
            </a:lvl3pPr>
            <a:lvl4pPr indent="-331469" lvl="3" marL="1828800" algn="l">
              <a:lnSpc>
                <a:spcPct val="90000"/>
              </a:lnSpc>
              <a:spcBef>
                <a:spcPts val="600"/>
              </a:spcBef>
              <a:spcAft>
                <a:spcPts val="0"/>
              </a:spcAft>
              <a:buClr>
                <a:schemeClr val="dk1"/>
              </a:buClr>
              <a:buSzPts val="1620"/>
              <a:buChar char="•"/>
              <a:defRPr/>
            </a:lvl4pPr>
            <a:lvl5pPr indent="-331470" lvl="4" marL="2286000" algn="l">
              <a:lnSpc>
                <a:spcPct val="90000"/>
              </a:lnSpc>
              <a:spcBef>
                <a:spcPts val="600"/>
              </a:spcBef>
              <a:spcAft>
                <a:spcPts val="0"/>
              </a:spcAft>
              <a:buClr>
                <a:schemeClr val="dk1"/>
              </a:buClr>
              <a:buSzPts val="162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05" name="Google Shape;105;p11"/>
          <p:cNvSpPr txBox="1"/>
          <p:nvPr>
            <p:ph type="title"/>
          </p:nvPr>
        </p:nvSpPr>
        <p:spPr>
          <a:xfrm>
            <a:off x="274637" y="1677399"/>
            <a:ext cx="8436348" cy="1097280"/>
          </a:xfrm>
          <a:prstGeom prst="rect">
            <a:avLst/>
          </a:prstGeom>
          <a:noFill/>
          <a:ln>
            <a:noFill/>
          </a:ln>
        </p:spPr>
        <p:txBody>
          <a:bodyPr anchorCtr="0" anchor="t" bIns="91425" lIns="91425" spcFirstLastPara="1" rIns="91425" wrap="square" tIns="91425">
            <a:noAutofit/>
          </a:bodyPr>
          <a:lstStyle>
            <a:lvl1pPr lvl="0" algn="l">
              <a:lnSpc>
                <a:spcPct val="90000"/>
              </a:lnSpc>
              <a:spcBef>
                <a:spcPts val="0"/>
              </a:spcBef>
              <a:spcAft>
                <a:spcPts val="0"/>
              </a:spcAft>
              <a:buClr>
                <a:srgbClr val="0072C6"/>
              </a:buClr>
              <a:buSzPts val="6000"/>
              <a:buFont typeface="Quattrocento Sans"/>
              <a:buNone/>
              <a:defRPr sz="6000">
                <a:solidFill>
                  <a:srgbClr val="0072C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id="106" name="Google Shape;106;p11"/>
          <p:cNvPicPr preferRelativeResize="0"/>
          <p:nvPr/>
        </p:nvPicPr>
        <p:blipFill rotWithShape="1">
          <a:blip r:embed="rId2">
            <a:alphaModFix/>
          </a:blip>
          <a:srcRect b="0" l="0" r="0" t="0"/>
          <a:stretch/>
        </p:blipFill>
        <p:spPr>
          <a:xfrm>
            <a:off x="350837" y="6164262"/>
            <a:ext cx="1645920" cy="352578"/>
          </a:xfrm>
          <a:prstGeom prst="rect">
            <a:avLst/>
          </a:prstGeom>
          <a:noFill/>
          <a:ln>
            <a:noFill/>
          </a:ln>
        </p:spPr>
      </p:pic>
      <p:grpSp>
        <p:nvGrpSpPr>
          <p:cNvPr id="107" name="Google Shape;107;p11"/>
          <p:cNvGrpSpPr/>
          <p:nvPr/>
        </p:nvGrpSpPr>
        <p:grpSpPr>
          <a:xfrm>
            <a:off x="9258067" y="1695132"/>
            <a:ext cx="2805578" cy="3604260"/>
            <a:chOff x="4173933" y="1990739"/>
            <a:chExt cx="2457160" cy="3156656"/>
          </a:xfrm>
        </p:grpSpPr>
        <p:sp>
          <p:nvSpPr>
            <p:cNvPr id="108" name="Google Shape;108;p11"/>
            <p:cNvSpPr/>
            <p:nvPr/>
          </p:nvSpPr>
          <p:spPr>
            <a:xfrm>
              <a:off x="4825097" y="2367213"/>
              <a:ext cx="1197063" cy="1195470"/>
            </a:xfrm>
            <a:custGeom>
              <a:rect b="b" l="l" r="r" t="t"/>
              <a:pathLst>
                <a:path extrusionOk="0" h="1597" w="1598">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109" name="Google Shape;109;p11"/>
            <p:cNvSpPr/>
            <p:nvPr/>
          </p:nvSpPr>
          <p:spPr>
            <a:xfrm>
              <a:off x="4378042" y="5054831"/>
              <a:ext cx="2073439" cy="92564"/>
            </a:xfrm>
            <a:prstGeom prst="ellipse">
              <a:avLst/>
            </a:prstGeom>
            <a:solidFill>
              <a:srgbClr val="A0A0A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110" name="Google Shape;110;p11"/>
            <p:cNvSpPr/>
            <p:nvPr/>
          </p:nvSpPr>
          <p:spPr>
            <a:xfrm>
              <a:off x="6002951" y="4381427"/>
              <a:ext cx="150418" cy="115705"/>
            </a:xfrm>
            <a:custGeom>
              <a:rect b="b" l="l" r="r" t="t"/>
              <a:pathLst>
                <a:path extrusionOk="0" h="50" w="65">
                  <a:moveTo>
                    <a:pt x="0" y="16"/>
                  </a:moveTo>
                  <a:lnTo>
                    <a:pt x="31" y="0"/>
                  </a:lnTo>
                  <a:lnTo>
                    <a:pt x="65" y="33"/>
                  </a:lnTo>
                  <a:lnTo>
                    <a:pt x="65" y="47"/>
                  </a:lnTo>
                  <a:lnTo>
                    <a:pt x="58" y="50"/>
                  </a:lnTo>
                  <a:lnTo>
                    <a:pt x="11" y="34"/>
                  </a:lnTo>
                  <a:lnTo>
                    <a:pt x="0" y="16"/>
                  </a:lnTo>
                  <a:close/>
                </a:path>
              </a:pathLst>
            </a:custGeom>
            <a:solidFill>
              <a:srgbClr val="00205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111" name="Google Shape;111;p11"/>
            <p:cNvSpPr/>
            <p:nvPr/>
          </p:nvSpPr>
          <p:spPr>
            <a:xfrm>
              <a:off x="5417483" y="3666368"/>
              <a:ext cx="657206" cy="768283"/>
            </a:xfrm>
            <a:custGeom>
              <a:rect b="b" l="l" r="r" t="t"/>
              <a:pathLst>
                <a:path extrusionOk="0" h="332" w="284">
                  <a:moveTo>
                    <a:pt x="0" y="25"/>
                  </a:moveTo>
                  <a:lnTo>
                    <a:pt x="257" y="332"/>
                  </a:lnTo>
                  <a:lnTo>
                    <a:pt x="284" y="310"/>
                  </a:lnTo>
                  <a:lnTo>
                    <a:pt x="62" y="0"/>
                  </a:lnTo>
                  <a:lnTo>
                    <a:pt x="0" y="25"/>
                  </a:lnTo>
                  <a:close/>
                </a:path>
              </a:pathLst>
            </a:custGeom>
            <a:solidFill>
              <a:srgbClr val="5B9BD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112" name="Google Shape;112;p11"/>
            <p:cNvSpPr/>
            <p:nvPr/>
          </p:nvSpPr>
          <p:spPr>
            <a:xfrm>
              <a:off x="5259717" y="3670996"/>
              <a:ext cx="155046" cy="978868"/>
            </a:xfrm>
            <a:custGeom>
              <a:rect b="b" l="l" r="r" t="t"/>
              <a:pathLst>
                <a:path extrusionOk="0" h="423" w="67">
                  <a:moveTo>
                    <a:pt x="67" y="423"/>
                  </a:moveTo>
                  <a:lnTo>
                    <a:pt x="67" y="28"/>
                  </a:lnTo>
                  <a:lnTo>
                    <a:pt x="0" y="0"/>
                  </a:lnTo>
                  <a:lnTo>
                    <a:pt x="32" y="423"/>
                  </a:lnTo>
                  <a:lnTo>
                    <a:pt x="67" y="423"/>
                  </a:lnTo>
                  <a:close/>
                </a:path>
              </a:pathLst>
            </a:custGeom>
            <a:solidFill>
              <a:srgbClr val="0072C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113" name="Google Shape;113;p11"/>
            <p:cNvSpPr/>
            <p:nvPr/>
          </p:nvSpPr>
          <p:spPr>
            <a:xfrm>
              <a:off x="4739042" y="3080899"/>
              <a:ext cx="32397" cy="94879"/>
            </a:xfrm>
            <a:custGeom>
              <a:rect b="b" l="l" r="r" t="t"/>
              <a:pathLst>
                <a:path extrusionOk="0" h="41" w="14">
                  <a:moveTo>
                    <a:pt x="9" y="0"/>
                  </a:moveTo>
                  <a:lnTo>
                    <a:pt x="0" y="40"/>
                  </a:lnTo>
                  <a:lnTo>
                    <a:pt x="5" y="41"/>
                  </a:lnTo>
                  <a:lnTo>
                    <a:pt x="14" y="1"/>
                  </a:lnTo>
                  <a:lnTo>
                    <a:pt x="9" y="0"/>
                  </a:lnTo>
                  <a:close/>
                </a:path>
              </a:pathLst>
            </a:custGeom>
            <a:solidFill>
              <a:srgbClr val="F3F3F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114" name="Google Shape;114;p11"/>
            <p:cNvSpPr/>
            <p:nvPr/>
          </p:nvSpPr>
          <p:spPr>
            <a:xfrm>
              <a:off x="6060397" y="3080899"/>
              <a:ext cx="30084" cy="94879"/>
            </a:xfrm>
            <a:custGeom>
              <a:rect b="b" l="l" r="r" t="t"/>
              <a:pathLst>
                <a:path extrusionOk="0" h="41" w="13">
                  <a:moveTo>
                    <a:pt x="5" y="0"/>
                  </a:moveTo>
                  <a:lnTo>
                    <a:pt x="13" y="40"/>
                  </a:lnTo>
                  <a:lnTo>
                    <a:pt x="8" y="41"/>
                  </a:lnTo>
                  <a:lnTo>
                    <a:pt x="0" y="1"/>
                  </a:lnTo>
                  <a:lnTo>
                    <a:pt x="5" y="0"/>
                  </a:lnTo>
                  <a:close/>
                </a:path>
              </a:pathLst>
            </a:custGeom>
            <a:solidFill>
              <a:srgbClr val="F3F3F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115" name="Google Shape;115;p11"/>
            <p:cNvSpPr/>
            <p:nvPr/>
          </p:nvSpPr>
          <p:spPr>
            <a:xfrm>
              <a:off x="5206492" y="4696145"/>
              <a:ext cx="416539" cy="416539"/>
            </a:xfrm>
            <a:prstGeom prst="ellipse">
              <a:avLst/>
            </a:prstGeom>
            <a:solidFill>
              <a:srgbClr val="FFC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116" name="Google Shape;116;p11"/>
            <p:cNvSpPr/>
            <p:nvPr/>
          </p:nvSpPr>
          <p:spPr>
            <a:xfrm>
              <a:off x="5206492" y="4883588"/>
              <a:ext cx="416539" cy="229097"/>
            </a:xfrm>
            <a:custGeom>
              <a:rect b="b" l="l" r="r" t="t"/>
              <a:pathLst>
                <a:path extrusionOk="0" h="210" w="383">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117" name="Google Shape;117;p11"/>
            <p:cNvSpPr/>
            <p:nvPr/>
          </p:nvSpPr>
          <p:spPr>
            <a:xfrm>
              <a:off x="5299056" y="4649863"/>
              <a:ext cx="113392" cy="131905"/>
            </a:xfrm>
            <a:custGeom>
              <a:rect b="b" l="l" r="r" t="t"/>
              <a:pathLst>
                <a:path extrusionOk="0" h="57" w="49">
                  <a:moveTo>
                    <a:pt x="49" y="0"/>
                  </a:moveTo>
                  <a:lnTo>
                    <a:pt x="15" y="0"/>
                  </a:lnTo>
                  <a:lnTo>
                    <a:pt x="0" y="44"/>
                  </a:lnTo>
                  <a:lnTo>
                    <a:pt x="6" y="57"/>
                  </a:lnTo>
                  <a:lnTo>
                    <a:pt x="14" y="57"/>
                  </a:lnTo>
                  <a:lnTo>
                    <a:pt x="49" y="19"/>
                  </a:lnTo>
                  <a:lnTo>
                    <a:pt x="49" y="0"/>
                  </a:lnTo>
                  <a:close/>
                </a:path>
              </a:pathLst>
            </a:custGeom>
            <a:solidFill>
              <a:srgbClr val="00205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grpSp>
          <p:nvGrpSpPr>
            <p:cNvPr id="118" name="Google Shape;118;p11"/>
            <p:cNvGrpSpPr/>
            <p:nvPr/>
          </p:nvGrpSpPr>
          <p:grpSpPr>
            <a:xfrm>
              <a:off x="4696944" y="2059194"/>
              <a:ext cx="415996" cy="234364"/>
              <a:chOff x="3370263" y="896938"/>
              <a:chExt cx="450850" cy="254000"/>
            </a:xfrm>
          </p:grpSpPr>
          <p:sp>
            <p:nvSpPr>
              <p:cNvPr id="119" name="Google Shape;119;p11"/>
              <p:cNvSpPr/>
              <p:nvPr/>
            </p:nvSpPr>
            <p:spPr>
              <a:xfrm>
                <a:off x="3370263" y="896938"/>
                <a:ext cx="450850" cy="254000"/>
              </a:xfrm>
              <a:custGeom>
                <a:rect b="b" l="l" r="r" t="t"/>
                <a:pathLst>
                  <a:path extrusionOk="0" h="160" w="284">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solidFill>
                <a:srgbClr val="0072C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120" name="Google Shape;120;p11"/>
              <p:cNvSpPr/>
              <p:nvPr/>
            </p:nvSpPr>
            <p:spPr>
              <a:xfrm>
                <a:off x="3570288" y="966788"/>
                <a:ext cx="76200" cy="117475"/>
              </a:xfrm>
              <a:custGeom>
                <a:rect b="b" l="l" r="r" t="t"/>
                <a:pathLst>
                  <a:path extrusionOk="0" h="74" w="48">
                    <a:moveTo>
                      <a:pt x="0" y="0"/>
                    </a:moveTo>
                    <a:lnTo>
                      <a:pt x="0" y="74"/>
                    </a:lnTo>
                    <a:lnTo>
                      <a:pt x="48" y="36"/>
                    </a:lnTo>
                    <a:lnTo>
                      <a:pt x="0" y="0"/>
                    </a:lnTo>
                    <a:close/>
                  </a:path>
                </a:pathLst>
              </a:custGeom>
              <a:solidFill>
                <a:srgbClr val="0072C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grpSp>
        <p:grpSp>
          <p:nvGrpSpPr>
            <p:cNvPr id="121" name="Google Shape;121;p11"/>
            <p:cNvGrpSpPr/>
            <p:nvPr/>
          </p:nvGrpSpPr>
          <p:grpSpPr>
            <a:xfrm>
              <a:off x="4173933" y="2731263"/>
              <a:ext cx="337455" cy="204957"/>
              <a:chOff x="4722813" y="836613"/>
              <a:chExt cx="517525" cy="314325"/>
            </a:xfrm>
          </p:grpSpPr>
          <p:sp>
            <p:nvSpPr>
              <p:cNvPr id="122" name="Google Shape;122;p11"/>
              <p:cNvSpPr/>
              <p:nvPr/>
            </p:nvSpPr>
            <p:spPr>
              <a:xfrm>
                <a:off x="4792663" y="836613"/>
                <a:ext cx="447675" cy="254000"/>
              </a:xfrm>
              <a:custGeom>
                <a:rect b="b" l="l" r="r" t="t"/>
                <a:pathLst>
                  <a:path extrusionOk="0" h="160" w="282">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solidFill>
                <a:srgbClr val="0072C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123" name="Google Shape;123;p11"/>
              <p:cNvSpPr/>
              <p:nvPr/>
            </p:nvSpPr>
            <p:spPr>
              <a:xfrm>
                <a:off x="4722813" y="896938"/>
                <a:ext cx="447675" cy="254000"/>
              </a:xfrm>
              <a:custGeom>
                <a:rect b="b" l="l" r="r" t="t"/>
                <a:pathLst>
                  <a:path extrusionOk="0" h="160" w="282">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solidFill>
                <a:srgbClr val="0072C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124" name="Google Shape;124;p11"/>
              <p:cNvSpPr/>
              <p:nvPr/>
            </p:nvSpPr>
            <p:spPr>
              <a:xfrm>
                <a:off x="4919663" y="966788"/>
                <a:ext cx="76200" cy="117475"/>
              </a:xfrm>
              <a:custGeom>
                <a:rect b="b" l="l" r="r" t="t"/>
                <a:pathLst>
                  <a:path extrusionOk="0" h="74" w="48">
                    <a:moveTo>
                      <a:pt x="0" y="0"/>
                    </a:moveTo>
                    <a:lnTo>
                      <a:pt x="0" y="74"/>
                    </a:lnTo>
                    <a:lnTo>
                      <a:pt x="48" y="36"/>
                    </a:lnTo>
                    <a:lnTo>
                      <a:pt x="0" y="0"/>
                    </a:lnTo>
                    <a:close/>
                  </a:path>
                </a:pathLst>
              </a:custGeom>
              <a:solidFill>
                <a:srgbClr val="0072C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grpSp>
        <p:sp>
          <p:nvSpPr>
            <p:cNvPr id="125" name="Google Shape;125;p11"/>
            <p:cNvSpPr/>
            <p:nvPr/>
          </p:nvSpPr>
          <p:spPr>
            <a:xfrm>
              <a:off x="6351773" y="2659837"/>
              <a:ext cx="279320" cy="337291"/>
            </a:xfrm>
            <a:custGeom>
              <a:rect b="b" l="l" r="r" t="t"/>
              <a:pathLst>
                <a:path extrusionOk="0" h="256" w="212">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126" name="Google Shape;126;p11"/>
            <p:cNvSpPr/>
            <p:nvPr/>
          </p:nvSpPr>
          <p:spPr>
            <a:xfrm>
              <a:off x="4576419" y="3479171"/>
              <a:ext cx="340241" cy="267244"/>
            </a:xfrm>
            <a:custGeom>
              <a:rect b="b" l="l" r="r" t="t"/>
              <a:pathLst>
                <a:path extrusionOk="0" h="216" w="275">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grpSp>
          <p:nvGrpSpPr>
            <p:cNvPr id="127" name="Google Shape;127;p11"/>
            <p:cNvGrpSpPr/>
            <p:nvPr/>
          </p:nvGrpSpPr>
          <p:grpSpPr>
            <a:xfrm>
              <a:off x="5817717" y="1990739"/>
              <a:ext cx="256972" cy="381312"/>
              <a:chOff x="8785977" y="2372203"/>
              <a:chExt cx="482479" cy="715935"/>
            </a:xfrm>
          </p:grpSpPr>
          <p:sp>
            <p:nvSpPr>
              <p:cNvPr id="128" name="Google Shape;128;p11"/>
              <p:cNvSpPr/>
              <p:nvPr/>
            </p:nvSpPr>
            <p:spPr>
              <a:xfrm>
                <a:off x="8785977" y="2372203"/>
                <a:ext cx="482479" cy="715935"/>
              </a:xfrm>
              <a:custGeom>
                <a:rect b="b" l="l" r="r" t="t"/>
                <a:pathLst>
                  <a:path extrusionOk="0" h="138" w="93">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solidFill>
                <a:srgbClr val="0072C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129" name="Google Shape;129;p11"/>
              <p:cNvSpPr/>
              <p:nvPr/>
            </p:nvSpPr>
            <p:spPr>
              <a:xfrm>
                <a:off x="8926053" y="2517465"/>
                <a:ext cx="197141" cy="197141"/>
              </a:xfrm>
              <a:custGeom>
                <a:rect b="b" l="l" r="r" t="t"/>
                <a:pathLst>
                  <a:path extrusionOk="0" h="38" w="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solidFill>
                <a:srgbClr val="0072C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grpSp>
        <p:grpSp>
          <p:nvGrpSpPr>
            <p:cNvPr id="130" name="Google Shape;130;p11"/>
            <p:cNvGrpSpPr/>
            <p:nvPr/>
          </p:nvGrpSpPr>
          <p:grpSpPr>
            <a:xfrm>
              <a:off x="5989763" y="3481970"/>
              <a:ext cx="359056" cy="244464"/>
              <a:chOff x="7554913" y="3697288"/>
              <a:chExt cx="596900" cy="406400"/>
            </a:xfrm>
          </p:grpSpPr>
          <p:sp>
            <p:nvSpPr>
              <p:cNvPr id="131" name="Google Shape;131;p11"/>
              <p:cNvSpPr/>
              <p:nvPr/>
            </p:nvSpPr>
            <p:spPr>
              <a:xfrm>
                <a:off x="7554913" y="3697288"/>
                <a:ext cx="596900" cy="406400"/>
              </a:xfrm>
              <a:custGeom>
                <a:rect b="b" l="l" r="r" t="t"/>
                <a:pathLst>
                  <a:path extrusionOk="0" h="256" w="37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solidFill>
                <a:srgbClr val="0072C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132" name="Google Shape;132;p11"/>
              <p:cNvSpPr/>
              <p:nvPr/>
            </p:nvSpPr>
            <p:spPr>
              <a:xfrm>
                <a:off x="7910513" y="3805238"/>
                <a:ext cx="117475" cy="187325"/>
              </a:xfrm>
              <a:custGeom>
                <a:rect b="b" l="l" r="r" t="t"/>
                <a:pathLst>
                  <a:path extrusionOk="0" h="118" w="74">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solidFill>
                <a:srgbClr val="0072C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133" name="Google Shape;133;p11"/>
              <p:cNvSpPr/>
              <p:nvPr/>
            </p:nvSpPr>
            <p:spPr>
              <a:xfrm>
                <a:off x="7694613" y="3808413"/>
                <a:ext cx="180975" cy="38100"/>
              </a:xfrm>
              <a:prstGeom prst="rect">
                <a:avLst/>
              </a:prstGeom>
              <a:solidFill>
                <a:srgbClr val="0072C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134" name="Google Shape;134;p11"/>
              <p:cNvSpPr/>
              <p:nvPr/>
            </p:nvSpPr>
            <p:spPr>
              <a:xfrm>
                <a:off x="7694613" y="3878263"/>
                <a:ext cx="180975" cy="38100"/>
              </a:xfrm>
              <a:prstGeom prst="rect">
                <a:avLst/>
              </a:prstGeom>
              <a:solidFill>
                <a:srgbClr val="0072C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135" name="Google Shape;135;p11"/>
              <p:cNvSpPr/>
              <p:nvPr/>
            </p:nvSpPr>
            <p:spPr>
              <a:xfrm>
                <a:off x="7694613" y="3951288"/>
                <a:ext cx="180975" cy="38100"/>
              </a:xfrm>
              <a:prstGeom prst="rect">
                <a:avLst/>
              </a:prstGeom>
              <a:solidFill>
                <a:srgbClr val="0072C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grpSp>
        <p:grpSp>
          <p:nvGrpSpPr>
            <p:cNvPr id="136" name="Google Shape;136;p11"/>
            <p:cNvGrpSpPr/>
            <p:nvPr/>
          </p:nvGrpSpPr>
          <p:grpSpPr>
            <a:xfrm>
              <a:off x="4576010" y="2578029"/>
              <a:ext cx="1719157" cy="1164284"/>
              <a:chOff x="8933043" y="3080582"/>
              <a:chExt cx="1940444" cy="1314148"/>
            </a:xfrm>
          </p:grpSpPr>
          <p:sp>
            <p:nvSpPr>
              <p:cNvPr id="137" name="Google Shape;137;p11"/>
              <p:cNvSpPr/>
              <p:nvPr/>
            </p:nvSpPr>
            <p:spPr>
              <a:xfrm>
                <a:off x="10739663" y="3286670"/>
                <a:ext cx="133824" cy="211441"/>
              </a:xfrm>
              <a:custGeom>
                <a:rect b="b" l="l" r="r" t="t"/>
                <a:pathLst>
                  <a:path extrusionOk="0" h="169" w="107">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138" name="Google Shape;138;p11"/>
              <p:cNvSpPr/>
              <p:nvPr/>
            </p:nvSpPr>
            <p:spPr>
              <a:xfrm>
                <a:off x="8933043" y="3286670"/>
                <a:ext cx="136500" cy="211441"/>
              </a:xfrm>
              <a:custGeom>
                <a:rect b="b" l="l" r="r" t="t"/>
                <a:pathLst>
                  <a:path extrusionOk="0" h="169" w="107">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139" name="Google Shape;139;p11"/>
              <p:cNvSpPr/>
              <p:nvPr/>
            </p:nvSpPr>
            <p:spPr>
              <a:xfrm>
                <a:off x="8973190" y="3436553"/>
                <a:ext cx="1862826" cy="958177"/>
              </a:xfrm>
              <a:custGeom>
                <a:rect b="b" l="l" r="r" t="t"/>
                <a:pathLst>
                  <a:path extrusionOk="0" h="762" w="1478">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140" name="Google Shape;140;p11"/>
              <p:cNvSpPr/>
              <p:nvPr/>
            </p:nvSpPr>
            <p:spPr>
              <a:xfrm>
                <a:off x="8973190" y="3436552"/>
                <a:ext cx="1862827" cy="337236"/>
              </a:xfrm>
              <a:custGeom>
                <a:rect b="b" l="l" r="r" t="t"/>
                <a:pathLst>
                  <a:path extrusionOk="0" h="268" w="147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141" name="Google Shape;141;p11"/>
              <p:cNvSpPr/>
              <p:nvPr/>
            </p:nvSpPr>
            <p:spPr>
              <a:xfrm>
                <a:off x="9481720" y="3080582"/>
                <a:ext cx="291736" cy="291736"/>
              </a:xfrm>
              <a:custGeom>
                <a:rect b="b" l="l" r="r" t="t"/>
                <a:pathLst>
                  <a:path extrusionOk="0" h="232" w="232">
                    <a:moveTo>
                      <a:pt x="92" y="232"/>
                    </a:moveTo>
                    <a:cubicBezTo>
                      <a:pt x="92" y="232"/>
                      <a:pt x="0" y="92"/>
                      <a:pt x="139" y="0"/>
                    </a:cubicBezTo>
                    <a:cubicBezTo>
                      <a:pt x="139" y="0"/>
                      <a:pt x="232" y="139"/>
                      <a:pt x="92" y="232"/>
                    </a:cubicBezTo>
                    <a:close/>
                  </a:path>
                </a:pathLst>
              </a:custGeom>
              <a:solidFill>
                <a:srgbClr val="E8112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142" name="Google Shape;142;p11"/>
              <p:cNvSpPr/>
              <p:nvPr/>
            </p:nvSpPr>
            <p:spPr>
              <a:xfrm>
                <a:off x="9444250" y="3152847"/>
                <a:ext cx="278353" cy="278353"/>
              </a:xfrm>
              <a:custGeom>
                <a:rect b="b" l="l" r="r" t="t"/>
                <a:pathLst>
                  <a:path extrusionOk="0" h="221" w="220">
                    <a:moveTo>
                      <a:pt x="153" y="221"/>
                    </a:moveTo>
                    <a:cubicBezTo>
                      <a:pt x="153" y="221"/>
                      <a:pt x="0" y="153"/>
                      <a:pt x="67" y="0"/>
                    </a:cubicBezTo>
                    <a:cubicBezTo>
                      <a:pt x="67" y="0"/>
                      <a:pt x="220" y="68"/>
                      <a:pt x="153" y="221"/>
                    </a:cubicBezTo>
                    <a:close/>
                  </a:path>
                </a:pathLst>
              </a:custGeom>
              <a:solidFill>
                <a:srgbClr val="E8112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143" name="Google Shape;143;p11"/>
              <p:cNvSpPr/>
              <p:nvPr/>
            </p:nvSpPr>
            <p:spPr>
              <a:xfrm>
                <a:off x="9529897" y="3292023"/>
                <a:ext cx="270324" cy="283706"/>
              </a:xfrm>
              <a:custGeom>
                <a:rect b="b" l="l" r="r" t="t"/>
                <a:pathLst>
                  <a:path extrusionOk="0" h="224" w="216">
                    <a:moveTo>
                      <a:pt x="216" y="156"/>
                    </a:moveTo>
                    <a:cubicBezTo>
                      <a:pt x="206" y="160"/>
                      <a:pt x="63" y="224"/>
                      <a:pt x="0" y="61"/>
                    </a:cubicBezTo>
                    <a:cubicBezTo>
                      <a:pt x="0" y="61"/>
                      <a:pt x="156" y="0"/>
                      <a:pt x="216" y="156"/>
                    </a:cubicBezTo>
                    <a:close/>
                  </a:path>
                </a:pathLst>
              </a:custGeom>
              <a:solidFill>
                <a:srgbClr val="E8112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144" name="Google Shape;144;p11"/>
              <p:cNvSpPr/>
              <p:nvPr/>
            </p:nvSpPr>
            <p:spPr>
              <a:xfrm>
                <a:off x="9596809" y="3281317"/>
                <a:ext cx="222147" cy="187353"/>
              </a:xfrm>
              <a:custGeom>
                <a:rect b="b" l="l" r="r" t="t"/>
                <a:pathLst>
                  <a:path extrusionOk="0" h="70" w="83">
                    <a:moveTo>
                      <a:pt x="83" y="31"/>
                    </a:moveTo>
                    <a:lnTo>
                      <a:pt x="65" y="70"/>
                    </a:lnTo>
                    <a:lnTo>
                      <a:pt x="0" y="39"/>
                    </a:lnTo>
                    <a:lnTo>
                      <a:pt x="18" y="0"/>
                    </a:lnTo>
                    <a:lnTo>
                      <a:pt x="83" y="31"/>
                    </a:lnTo>
                    <a:close/>
                  </a:path>
                </a:pathLst>
              </a:custGeom>
              <a:solidFill>
                <a:srgbClr val="E8112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145" name="Google Shape;145;p11"/>
              <p:cNvSpPr/>
              <p:nvPr/>
            </p:nvSpPr>
            <p:spPr>
              <a:xfrm>
                <a:off x="9626250" y="3171582"/>
                <a:ext cx="372030" cy="414853"/>
              </a:xfrm>
              <a:custGeom>
                <a:rect b="b" l="l" r="r" t="t"/>
                <a:pathLst>
                  <a:path extrusionOk="0" h="330" w="296">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146" name="Google Shape;146;p11"/>
              <p:cNvSpPr/>
              <p:nvPr/>
            </p:nvSpPr>
            <p:spPr>
              <a:xfrm>
                <a:off x="9778809" y="3259906"/>
                <a:ext cx="18735" cy="18735"/>
              </a:xfrm>
              <a:custGeom>
                <a:rect b="b" l="l" r="r" t="t"/>
                <a:pathLst>
                  <a:path extrusionOk="0" h="16" w="15">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147" name="Google Shape;147;p11"/>
              <p:cNvSpPr/>
              <p:nvPr/>
            </p:nvSpPr>
            <p:spPr>
              <a:xfrm>
                <a:off x="9816280" y="3356259"/>
                <a:ext cx="179324" cy="230177"/>
              </a:xfrm>
              <a:custGeom>
                <a:rect b="b" l="l" r="r" t="t"/>
                <a:pathLst>
                  <a:path extrusionOk="0" h="184" w="142">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grpSp>
      </p:grpSp>
    </p:spTree>
  </p:cSld>
  <p:clrMapOvr>
    <a:masterClrMapping/>
  </p:clrMapOvr>
  <mc:AlternateContent>
    <mc:Choice Requires="p14">
      <p:transition spd="slow" p14:dur="3400">
        <p14:reveal dir="l"/>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4_Title Slide">
  <p:cSld name="4_Title Slide">
    <p:spTree>
      <p:nvGrpSpPr>
        <p:cNvPr id="148" name="Shape 148"/>
        <p:cNvGrpSpPr/>
        <p:nvPr/>
      </p:nvGrpSpPr>
      <p:grpSpPr>
        <a:xfrm>
          <a:off x="0" y="0"/>
          <a:ext cx="0" cy="0"/>
          <a:chOff x="0" y="0"/>
          <a:chExt cx="0" cy="0"/>
        </a:xfrm>
      </p:grpSpPr>
      <p:sp>
        <p:nvSpPr>
          <p:cNvPr id="149" name="Google Shape;149;p12"/>
          <p:cNvSpPr/>
          <p:nvPr/>
        </p:nvSpPr>
        <p:spPr>
          <a:xfrm>
            <a:off x="8809037" y="0"/>
            <a:ext cx="3627437" cy="6994525"/>
          </a:xfrm>
          <a:prstGeom prst="rect">
            <a:avLst/>
          </a:prstGeom>
          <a:solidFill>
            <a:srgbClr val="EEEEEE"/>
          </a:solidFill>
          <a:ln>
            <a:noFill/>
          </a:ln>
        </p:spPr>
        <p:txBody>
          <a:bodyPr anchorCtr="0" anchor="t" bIns="146300" lIns="182875" spcFirstLastPara="1" rIns="182875" wrap="square" tIns="146300">
            <a:noAutofit/>
          </a:bodyPr>
          <a:lstStyle/>
          <a:p>
            <a:pPr indent="0" lvl="0" marL="0" marR="0" rtl="0" algn="ctr">
              <a:lnSpc>
                <a:spcPct val="90000"/>
              </a:lnSpc>
              <a:spcBef>
                <a:spcPts val="0"/>
              </a:spcBef>
              <a:spcAft>
                <a:spcPts val="0"/>
              </a:spcAft>
              <a:buNone/>
            </a:pPr>
            <a:r>
              <a:t/>
            </a:r>
            <a:endParaRPr b="0" i="0" sz="2400" u="none" cap="none" strike="noStrike">
              <a:solidFill>
                <a:srgbClr val="FFFFFF"/>
              </a:solidFill>
              <a:latin typeface="Quattrocento Sans"/>
              <a:ea typeface="Quattrocento Sans"/>
              <a:cs typeface="Quattrocento Sans"/>
              <a:sym typeface="Quattrocento Sans"/>
            </a:endParaRPr>
          </a:p>
        </p:txBody>
      </p:sp>
      <p:sp>
        <p:nvSpPr>
          <p:cNvPr id="150" name="Google Shape;150;p12"/>
          <p:cNvSpPr txBox="1"/>
          <p:nvPr>
            <p:ph idx="1" type="body"/>
          </p:nvPr>
        </p:nvSpPr>
        <p:spPr>
          <a:xfrm>
            <a:off x="274638" y="2774679"/>
            <a:ext cx="8436348" cy="914400"/>
          </a:xfrm>
          <a:prstGeom prst="rect">
            <a:avLst/>
          </a:prstGeom>
          <a:noFill/>
          <a:ln>
            <a:noFill/>
          </a:ln>
        </p:spPr>
        <p:txBody>
          <a:bodyPr anchorCtr="0" anchor="t" bIns="91425" lIns="91425" spcFirstLastPara="1" rIns="91425" wrap="square" tIns="91425">
            <a:noAutofit/>
          </a:bodyPr>
          <a:lstStyle>
            <a:lvl1pPr indent="-228600" lvl="0" marL="457200" algn="l">
              <a:lnSpc>
                <a:spcPct val="90000"/>
              </a:lnSpc>
              <a:spcBef>
                <a:spcPts val="0"/>
              </a:spcBef>
              <a:spcAft>
                <a:spcPts val="0"/>
              </a:spcAft>
              <a:buClr>
                <a:schemeClr val="dk1"/>
              </a:buClr>
              <a:buSzPts val="2520"/>
              <a:buNone/>
              <a:defRPr sz="2800">
                <a:solidFill>
                  <a:schemeClr val="dk1"/>
                </a:solidFill>
                <a:latin typeface="Quattrocento Sans"/>
                <a:ea typeface="Quattrocento Sans"/>
                <a:cs typeface="Quattrocento Sans"/>
                <a:sym typeface="Quattrocento Sans"/>
              </a:defRPr>
            </a:lvl1pPr>
            <a:lvl2pPr indent="-331469" lvl="1" marL="914400" algn="l">
              <a:lnSpc>
                <a:spcPct val="90000"/>
              </a:lnSpc>
              <a:spcBef>
                <a:spcPts val="600"/>
              </a:spcBef>
              <a:spcAft>
                <a:spcPts val="0"/>
              </a:spcAft>
              <a:buClr>
                <a:schemeClr val="dk1"/>
              </a:buClr>
              <a:buSzPts val="1620"/>
              <a:buChar char="•"/>
              <a:defRPr/>
            </a:lvl2pPr>
            <a:lvl3pPr indent="-331469" lvl="2" marL="1371600" algn="l">
              <a:lnSpc>
                <a:spcPct val="90000"/>
              </a:lnSpc>
              <a:spcBef>
                <a:spcPts val="600"/>
              </a:spcBef>
              <a:spcAft>
                <a:spcPts val="0"/>
              </a:spcAft>
              <a:buClr>
                <a:schemeClr val="dk1"/>
              </a:buClr>
              <a:buSzPts val="1620"/>
              <a:buChar char="•"/>
              <a:defRPr/>
            </a:lvl3pPr>
            <a:lvl4pPr indent="-331469" lvl="3" marL="1828800" algn="l">
              <a:lnSpc>
                <a:spcPct val="90000"/>
              </a:lnSpc>
              <a:spcBef>
                <a:spcPts val="600"/>
              </a:spcBef>
              <a:spcAft>
                <a:spcPts val="0"/>
              </a:spcAft>
              <a:buClr>
                <a:schemeClr val="dk1"/>
              </a:buClr>
              <a:buSzPts val="1620"/>
              <a:buChar char="•"/>
              <a:defRPr/>
            </a:lvl4pPr>
            <a:lvl5pPr indent="-331470" lvl="4" marL="2286000" algn="l">
              <a:lnSpc>
                <a:spcPct val="90000"/>
              </a:lnSpc>
              <a:spcBef>
                <a:spcPts val="600"/>
              </a:spcBef>
              <a:spcAft>
                <a:spcPts val="0"/>
              </a:spcAft>
              <a:buClr>
                <a:schemeClr val="dk1"/>
              </a:buClr>
              <a:buSzPts val="162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51" name="Google Shape;151;p12"/>
          <p:cNvSpPr txBox="1"/>
          <p:nvPr>
            <p:ph type="title"/>
          </p:nvPr>
        </p:nvSpPr>
        <p:spPr>
          <a:xfrm>
            <a:off x="274637" y="1677399"/>
            <a:ext cx="8436348" cy="1097280"/>
          </a:xfrm>
          <a:prstGeom prst="rect">
            <a:avLst/>
          </a:prstGeom>
          <a:noFill/>
          <a:ln>
            <a:noFill/>
          </a:ln>
        </p:spPr>
        <p:txBody>
          <a:bodyPr anchorCtr="0" anchor="t" bIns="91425" lIns="91425" spcFirstLastPara="1" rIns="91425" wrap="square" tIns="91425">
            <a:noAutofit/>
          </a:bodyPr>
          <a:lstStyle>
            <a:lvl1pPr lvl="0" algn="l">
              <a:lnSpc>
                <a:spcPct val="90000"/>
              </a:lnSpc>
              <a:spcBef>
                <a:spcPts val="0"/>
              </a:spcBef>
              <a:spcAft>
                <a:spcPts val="0"/>
              </a:spcAft>
              <a:buClr>
                <a:srgbClr val="0072C6"/>
              </a:buClr>
              <a:buSzPts val="6000"/>
              <a:buFont typeface="Quattrocento Sans"/>
              <a:buNone/>
              <a:defRPr sz="6000">
                <a:solidFill>
                  <a:srgbClr val="0072C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id="152" name="Google Shape;152;p12"/>
          <p:cNvPicPr preferRelativeResize="0"/>
          <p:nvPr/>
        </p:nvPicPr>
        <p:blipFill rotWithShape="1">
          <a:blip r:embed="rId2">
            <a:alphaModFix/>
          </a:blip>
          <a:srcRect b="0" l="0" r="0" t="0"/>
          <a:stretch/>
        </p:blipFill>
        <p:spPr>
          <a:xfrm>
            <a:off x="350837" y="6164262"/>
            <a:ext cx="1645920" cy="352578"/>
          </a:xfrm>
          <a:prstGeom prst="rect">
            <a:avLst/>
          </a:prstGeom>
          <a:noFill/>
          <a:ln>
            <a:noFill/>
          </a:ln>
        </p:spPr>
      </p:pic>
      <p:grpSp>
        <p:nvGrpSpPr>
          <p:cNvPr id="153" name="Google Shape;153;p12"/>
          <p:cNvGrpSpPr/>
          <p:nvPr/>
        </p:nvGrpSpPr>
        <p:grpSpPr>
          <a:xfrm>
            <a:off x="9258067" y="1695132"/>
            <a:ext cx="2805578" cy="3604260"/>
            <a:chOff x="4173933" y="1990739"/>
            <a:chExt cx="2457160" cy="3156656"/>
          </a:xfrm>
        </p:grpSpPr>
        <p:sp>
          <p:nvSpPr>
            <p:cNvPr id="154" name="Google Shape;154;p12"/>
            <p:cNvSpPr/>
            <p:nvPr/>
          </p:nvSpPr>
          <p:spPr>
            <a:xfrm>
              <a:off x="4825097" y="2367213"/>
              <a:ext cx="1197063" cy="1195470"/>
            </a:xfrm>
            <a:custGeom>
              <a:rect b="b" l="l" r="r" t="t"/>
              <a:pathLst>
                <a:path extrusionOk="0" h="1597" w="1598">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155" name="Google Shape;155;p12"/>
            <p:cNvSpPr/>
            <p:nvPr/>
          </p:nvSpPr>
          <p:spPr>
            <a:xfrm>
              <a:off x="4378042" y="5054831"/>
              <a:ext cx="2073439" cy="92564"/>
            </a:xfrm>
            <a:prstGeom prst="ellipse">
              <a:avLst/>
            </a:prstGeom>
            <a:solidFill>
              <a:srgbClr val="A0A0A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156" name="Google Shape;156;p12"/>
            <p:cNvSpPr/>
            <p:nvPr/>
          </p:nvSpPr>
          <p:spPr>
            <a:xfrm>
              <a:off x="6002951" y="4381427"/>
              <a:ext cx="150418" cy="115705"/>
            </a:xfrm>
            <a:custGeom>
              <a:rect b="b" l="l" r="r" t="t"/>
              <a:pathLst>
                <a:path extrusionOk="0" h="50" w="65">
                  <a:moveTo>
                    <a:pt x="0" y="16"/>
                  </a:moveTo>
                  <a:lnTo>
                    <a:pt x="31" y="0"/>
                  </a:lnTo>
                  <a:lnTo>
                    <a:pt x="65" y="33"/>
                  </a:lnTo>
                  <a:lnTo>
                    <a:pt x="65" y="47"/>
                  </a:lnTo>
                  <a:lnTo>
                    <a:pt x="58" y="50"/>
                  </a:lnTo>
                  <a:lnTo>
                    <a:pt x="11" y="34"/>
                  </a:lnTo>
                  <a:lnTo>
                    <a:pt x="0" y="16"/>
                  </a:lnTo>
                  <a:close/>
                </a:path>
              </a:pathLst>
            </a:custGeom>
            <a:solidFill>
              <a:srgbClr val="00205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157" name="Google Shape;157;p12"/>
            <p:cNvSpPr/>
            <p:nvPr/>
          </p:nvSpPr>
          <p:spPr>
            <a:xfrm>
              <a:off x="5417483" y="3666368"/>
              <a:ext cx="657206" cy="768283"/>
            </a:xfrm>
            <a:custGeom>
              <a:rect b="b" l="l" r="r" t="t"/>
              <a:pathLst>
                <a:path extrusionOk="0" h="332" w="284">
                  <a:moveTo>
                    <a:pt x="0" y="25"/>
                  </a:moveTo>
                  <a:lnTo>
                    <a:pt x="257" y="332"/>
                  </a:lnTo>
                  <a:lnTo>
                    <a:pt x="284" y="310"/>
                  </a:lnTo>
                  <a:lnTo>
                    <a:pt x="62" y="0"/>
                  </a:lnTo>
                  <a:lnTo>
                    <a:pt x="0" y="25"/>
                  </a:lnTo>
                  <a:close/>
                </a:path>
              </a:pathLst>
            </a:custGeom>
            <a:solidFill>
              <a:srgbClr val="5B9BD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158" name="Google Shape;158;p12"/>
            <p:cNvSpPr/>
            <p:nvPr/>
          </p:nvSpPr>
          <p:spPr>
            <a:xfrm>
              <a:off x="5259717" y="3670996"/>
              <a:ext cx="155046" cy="978868"/>
            </a:xfrm>
            <a:custGeom>
              <a:rect b="b" l="l" r="r" t="t"/>
              <a:pathLst>
                <a:path extrusionOk="0" h="423" w="67">
                  <a:moveTo>
                    <a:pt x="67" y="423"/>
                  </a:moveTo>
                  <a:lnTo>
                    <a:pt x="67" y="28"/>
                  </a:lnTo>
                  <a:lnTo>
                    <a:pt x="0" y="0"/>
                  </a:lnTo>
                  <a:lnTo>
                    <a:pt x="32" y="423"/>
                  </a:lnTo>
                  <a:lnTo>
                    <a:pt x="67" y="423"/>
                  </a:lnTo>
                  <a:close/>
                </a:path>
              </a:pathLst>
            </a:custGeom>
            <a:solidFill>
              <a:srgbClr val="0072C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159" name="Google Shape;159;p12"/>
            <p:cNvSpPr/>
            <p:nvPr/>
          </p:nvSpPr>
          <p:spPr>
            <a:xfrm>
              <a:off x="4739042" y="3080899"/>
              <a:ext cx="32397" cy="94879"/>
            </a:xfrm>
            <a:custGeom>
              <a:rect b="b" l="l" r="r" t="t"/>
              <a:pathLst>
                <a:path extrusionOk="0" h="41" w="14">
                  <a:moveTo>
                    <a:pt x="9" y="0"/>
                  </a:moveTo>
                  <a:lnTo>
                    <a:pt x="0" y="40"/>
                  </a:lnTo>
                  <a:lnTo>
                    <a:pt x="5" y="41"/>
                  </a:lnTo>
                  <a:lnTo>
                    <a:pt x="14" y="1"/>
                  </a:lnTo>
                  <a:lnTo>
                    <a:pt x="9" y="0"/>
                  </a:lnTo>
                  <a:close/>
                </a:path>
              </a:pathLst>
            </a:custGeom>
            <a:solidFill>
              <a:srgbClr val="F3F3F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160" name="Google Shape;160;p12"/>
            <p:cNvSpPr/>
            <p:nvPr/>
          </p:nvSpPr>
          <p:spPr>
            <a:xfrm>
              <a:off x="6060397" y="3080899"/>
              <a:ext cx="30084" cy="94879"/>
            </a:xfrm>
            <a:custGeom>
              <a:rect b="b" l="l" r="r" t="t"/>
              <a:pathLst>
                <a:path extrusionOk="0" h="41" w="13">
                  <a:moveTo>
                    <a:pt x="5" y="0"/>
                  </a:moveTo>
                  <a:lnTo>
                    <a:pt x="13" y="40"/>
                  </a:lnTo>
                  <a:lnTo>
                    <a:pt x="8" y="41"/>
                  </a:lnTo>
                  <a:lnTo>
                    <a:pt x="0" y="1"/>
                  </a:lnTo>
                  <a:lnTo>
                    <a:pt x="5" y="0"/>
                  </a:lnTo>
                  <a:close/>
                </a:path>
              </a:pathLst>
            </a:custGeom>
            <a:solidFill>
              <a:srgbClr val="F3F3F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161" name="Google Shape;161;p12"/>
            <p:cNvSpPr/>
            <p:nvPr/>
          </p:nvSpPr>
          <p:spPr>
            <a:xfrm>
              <a:off x="5206492" y="4696145"/>
              <a:ext cx="416539" cy="416539"/>
            </a:xfrm>
            <a:prstGeom prst="ellipse">
              <a:avLst/>
            </a:prstGeom>
            <a:solidFill>
              <a:srgbClr val="FFC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162" name="Google Shape;162;p12"/>
            <p:cNvSpPr/>
            <p:nvPr/>
          </p:nvSpPr>
          <p:spPr>
            <a:xfrm>
              <a:off x="5206492" y="4883588"/>
              <a:ext cx="416539" cy="229097"/>
            </a:xfrm>
            <a:custGeom>
              <a:rect b="b" l="l" r="r" t="t"/>
              <a:pathLst>
                <a:path extrusionOk="0" h="210" w="383">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163" name="Google Shape;163;p12"/>
            <p:cNvSpPr/>
            <p:nvPr/>
          </p:nvSpPr>
          <p:spPr>
            <a:xfrm>
              <a:off x="5299056" y="4649863"/>
              <a:ext cx="113392" cy="131905"/>
            </a:xfrm>
            <a:custGeom>
              <a:rect b="b" l="l" r="r" t="t"/>
              <a:pathLst>
                <a:path extrusionOk="0" h="57" w="49">
                  <a:moveTo>
                    <a:pt x="49" y="0"/>
                  </a:moveTo>
                  <a:lnTo>
                    <a:pt x="15" y="0"/>
                  </a:lnTo>
                  <a:lnTo>
                    <a:pt x="0" y="44"/>
                  </a:lnTo>
                  <a:lnTo>
                    <a:pt x="6" y="57"/>
                  </a:lnTo>
                  <a:lnTo>
                    <a:pt x="14" y="57"/>
                  </a:lnTo>
                  <a:lnTo>
                    <a:pt x="49" y="19"/>
                  </a:lnTo>
                  <a:lnTo>
                    <a:pt x="49" y="0"/>
                  </a:lnTo>
                  <a:close/>
                </a:path>
              </a:pathLst>
            </a:custGeom>
            <a:solidFill>
              <a:srgbClr val="00205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grpSp>
          <p:nvGrpSpPr>
            <p:cNvPr id="164" name="Google Shape;164;p12"/>
            <p:cNvGrpSpPr/>
            <p:nvPr/>
          </p:nvGrpSpPr>
          <p:grpSpPr>
            <a:xfrm>
              <a:off x="4696944" y="2059194"/>
              <a:ext cx="415996" cy="234364"/>
              <a:chOff x="3370263" y="896938"/>
              <a:chExt cx="450850" cy="254000"/>
            </a:xfrm>
          </p:grpSpPr>
          <p:sp>
            <p:nvSpPr>
              <p:cNvPr id="165" name="Google Shape;165;p12"/>
              <p:cNvSpPr/>
              <p:nvPr/>
            </p:nvSpPr>
            <p:spPr>
              <a:xfrm>
                <a:off x="3370263" y="896938"/>
                <a:ext cx="450850" cy="254000"/>
              </a:xfrm>
              <a:custGeom>
                <a:rect b="b" l="l" r="r" t="t"/>
                <a:pathLst>
                  <a:path extrusionOk="0" h="160" w="284">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solidFill>
                <a:srgbClr val="0072C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166" name="Google Shape;166;p12"/>
              <p:cNvSpPr/>
              <p:nvPr/>
            </p:nvSpPr>
            <p:spPr>
              <a:xfrm>
                <a:off x="3570288" y="966788"/>
                <a:ext cx="76200" cy="117475"/>
              </a:xfrm>
              <a:custGeom>
                <a:rect b="b" l="l" r="r" t="t"/>
                <a:pathLst>
                  <a:path extrusionOk="0" h="74" w="48">
                    <a:moveTo>
                      <a:pt x="0" y="0"/>
                    </a:moveTo>
                    <a:lnTo>
                      <a:pt x="0" y="74"/>
                    </a:lnTo>
                    <a:lnTo>
                      <a:pt x="48" y="36"/>
                    </a:lnTo>
                    <a:lnTo>
                      <a:pt x="0" y="0"/>
                    </a:lnTo>
                    <a:close/>
                  </a:path>
                </a:pathLst>
              </a:custGeom>
              <a:solidFill>
                <a:srgbClr val="0072C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grpSp>
        <p:grpSp>
          <p:nvGrpSpPr>
            <p:cNvPr id="167" name="Google Shape;167;p12"/>
            <p:cNvGrpSpPr/>
            <p:nvPr/>
          </p:nvGrpSpPr>
          <p:grpSpPr>
            <a:xfrm>
              <a:off x="4173933" y="2731263"/>
              <a:ext cx="337455" cy="204957"/>
              <a:chOff x="4722813" y="836613"/>
              <a:chExt cx="517525" cy="314325"/>
            </a:xfrm>
          </p:grpSpPr>
          <p:sp>
            <p:nvSpPr>
              <p:cNvPr id="168" name="Google Shape;168;p12"/>
              <p:cNvSpPr/>
              <p:nvPr/>
            </p:nvSpPr>
            <p:spPr>
              <a:xfrm>
                <a:off x="4792663" y="836613"/>
                <a:ext cx="447675" cy="254000"/>
              </a:xfrm>
              <a:custGeom>
                <a:rect b="b" l="l" r="r" t="t"/>
                <a:pathLst>
                  <a:path extrusionOk="0" h="160" w="282">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solidFill>
                <a:srgbClr val="0072C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169" name="Google Shape;169;p12"/>
              <p:cNvSpPr/>
              <p:nvPr/>
            </p:nvSpPr>
            <p:spPr>
              <a:xfrm>
                <a:off x="4722813" y="896938"/>
                <a:ext cx="447675" cy="254000"/>
              </a:xfrm>
              <a:custGeom>
                <a:rect b="b" l="l" r="r" t="t"/>
                <a:pathLst>
                  <a:path extrusionOk="0" h="160" w="282">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solidFill>
                <a:srgbClr val="0072C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170" name="Google Shape;170;p12"/>
              <p:cNvSpPr/>
              <p:nvPr/>
            </p:nvSpPr>
            <p:spPr>
              <a:xfrm>
                <a:off x="4919663" y="966788"/>
                <a:ext cx="76200" cy="117475"/>
              </a:xfrm>
              <a:custGeom>
                <a:rect b="b" l="l" r="r" t="t"/>
                <a:pathLst>
                  <a:path extrusionOk="0" h="74" w="48">
                    <a:moveTo>
                      <a:pt x="0" y="0"/>
                    </a:moveTo>
                    <a:lnTo>
                      <a:pt x="0" y="74"/>
                    </a:lnTo>
                    <a:lnTo>
                      <a:pt x="48" y="36"/>
                    </a:lnTo>
                    <a:lnTo>
                      <a:pt x="0" y="0"/>
                    </a:lnTo>
                    <a:close/>
                  </a:path>
                </a:pathLst>
              </a:custGeom>
              <a:solidFill>
                <a:srgbClr val="0072C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grpSp>
        <p:sp>
          <p:nvSpPr>
            <p:cNvPr id="171" name="Google Shape;171;p12"/>
            <p:cNvSpPr/>
            <p:nvPr/>
          </p:nvSpPr>
          <p:spPr>
            <a:xfrm>
              <a:off x="6351773" y="2659837"/>
              <a:ext cx="279320" cy="337291"/>
            </a:xfrm>
            <a:custGeom>
              <a:rect b="b" l="l" r="r" t="t"/>
              <a:pathLst>
                <a:path extrusionOk="0" h="256" w="212">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172" name="Google Shape;172;p12"/>
            <p:cNvSpPr/>
            <p:nvPr/>
          </p:nvSpPr>
          <p:spPr>
            <a:xfrm>
              <a:off x="4576419" y="3479171"/>
              <a:ext cx="340241" cy="267244"/>
            </a:xfrm>
            <a:custGeom>
              <a:rect b="b" l="l" r="r" t="t"/>
              <a:pathLst>
                <a:path extrusionOk="0" h="216" w="275">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grpSp>
          <p:nvGrpSpPr>
            <p:cNvPr id="173" name="Google Shape;173;p12"/>
            <p:cNvGrpSpPr/>
            <p:nvPr/>
          </p:nvGrpSpPr>
          <p:grpSpPr>
            <a:xfrm>
              <a:off x="5817717" y="1990739"/>
              <a:ext cx="256972" cy="381312"/>
              <a:chOff x="8785977" y="2372203"/>
              <a:chExt cx="482479" cy="715935"/>
            </a:xfrm>
          </p:grpSpPr>
          <p:sp>
            <p:nvSpPr>
              <p:cNvPr id="174" name="Google Shape;174;p12"/>
              <p:cNvSpPr/>
              <p:nvPr/>
            </p:nvSpPr>
            <p:spPr>
              <a:xfrm>
                <a:off x="8785977" y="2372203"/>
                <a:ext cx="482479" cy="715935"/>
              </a:xfrm>
              <a:custGeom>
                <a:rect b="b" l="l" r="r" t="t"/>
                <a:pathLst>
                  <a:path extrusionOk="0" h="138" w="93">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solidFill>
                <a:srgbClr val="0072C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175" name="Google Shape;175;p12"/>
              <p:cNvSpPr/>
              <p:nvPr/>
            </p:nvSpPr>
            <p:spPr>
              <a:xfrm>
                <a:off x="8926053" y="2517465"/>
                <a:ext cx="197141" cy="197141"/>
              </a:xfrm>
              <a:custGeom>
                <a:rect b="b" l="l" r="r" t="t"/>
                <a:pathLst>
                  <a:path extrusionOk="0" h="38" w="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solidFill>
                <a:srgbClr val="0072C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grpSp>
        <p:grpSp>
          <p:nvGrpSpPr>
            <p:cNvPr id="176" name="Google Shape;176;p12"/>
            <p:cNvGrpSpPr/>
            <p:nvPr/>
          </p:nvGrpSpPr>
          <p:grpSpPr>
            <a:xfrm>
              <a:off x="5989763" y="3481970"/>
              <a:ext cx="359056" cy="244464"/>
              <a:chOff x="7554913" y="3697288"/>
              <a:chExt cx="596900" cy="406400"/>
            </a:xfrm>
          </p:grpSpPr>
          <p:sp>
            <p:nvSpPr>
              <p:cNvPr id="177" name="Google Shape;177;p12"/>
              <p:cNvSpPr/>
              <p:nvPr/>
            </p:nvSpPr>
            <p:spPr>
              <a:xfrm>
                <a:off x="7554913" y="3697288"/>
                <a:ext cx="596900" cy="406400"/>
              </a:xfrm>
              <a:custGeom>
                <a:rect b="b" l="l" r="r" t="t"/>
                <a:pathLst>
                  <a:path extrusionOk="0" h="256" w="37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solidFill>
                <a:srgbClr val="0072C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178" name="Google Shape;178;p12"/>
              <p:cNvSpPr/>
              <p:nvPr/>
            </p:nvSpPr>
            <p:spPr>
              <a:xfrm>
                <a:off x="7910513" y="3805238"/>
                <a:ext cx="117475" cy="187325"/>
              </a:xfrm>
              <a:custGeom>
                <a:rect b="b" l="l" r="r" t="t"/>
                <a:pathLst>
                  <a:path extrusionOk="0" h="118" w="74">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solidFill>
                <a:srgbClr val="0072C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179" name="Google Shape;179;p12"/>
              <p:cNvSpPr/>
              <p:nvPr/>
            </p:nvSpPr>
            <p:spPr>
              <a:xfrm>
                <a:off x="7694613" y="3808413"/>
                <a:ext cx="180975" cy="38100"/>
              </a:xfrm>
              <a:prstGeom prst="rect">
                <a:avLst/>
              </a:prstGeom>
              <a:solidFill>
                <a:srgbClr val="0072C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180" name="Google Shape;180;p12"/>
              <p:cNvSpPr/>
              <p:nvPr/>
            </p:nvSpPr>
            <p:spPr>
              <a:xfrm>
                <a:off x="7694613" y="3878263"/>
                <a:ext cx="180975" cy="38100"/>
              </a:xfrm>
              <a:prstGeom prst="rect">
                <a:avLst/>
              </a:prstGeom>
              <a:solidFill>
                <a:srgbClr val="0072C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181" name="Google Shape;181;p12"/>
              <p:cNvSpPr/>
              <p:nvPr/>
            </p:nvSpPr>
            <p:spPr>
              <a:xfrm>
                <a:off x="7694613" y="3951288"/>
                <a:ext cx="180975" cy="38100"/>
              </a:xfrm>
              <a:prstGeom prst="rect">
                <a:avLst/>
              </a:prstGeom>
              <a:solidFill>
                <a:srgbClr val="0072C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grpSp>
        <p:grpSp>
          <p:nvGrpSpPr>
            <p:cNvPr id="182" name="Google Shape;182;p12"/>
            <p:cNvGrpSpPr/>
            <p:nvPr/>
          </p:nvGrpSpPr>
          <p:grpSpPr>
            <a:xfrm>
              <a:off x="4576010" y="2578029"/>
              <a:ext cx="1719157" cy="1164284"/>
              <a:chOff x="8933043" y="3080582"/>
              <a:chExt cx="1940444" cy="1314148"/>
            </a:xfrm>
          </p:grpSpPr>
          <p:sp>
            <p:nvSpPr>
              <p:cNvPr id="183" name="Google Shape;183;p12"/>
              <p:cNvSpPr/>
              <p:nvPr/>
            </p:nvSpPr>
            <p:spPr>
              <a:xfrm>
                <a:off x="10739663" y="3286670"/>
                <a:ext cx="133824" cy="211441"/>
              </a:xfrm>
              <a:custGeom>
                <a:rect b="b" l="l" r="r" t="t"/>
                <a:pathLst>
                  <a:path extrusionOk="0" h="169" w="107">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184" name="Google Shape;184;p12"/>
              <p:cNvSpPr/>
              <p:nvPr/>
            </p:nvSpPr>
            <p:spPr>
              <a:xfrm>
                <a:off x="8933043" y="3286670"/>
                <a:ext cx="136500" cy="211441"/>
              </a:xfrm>
              <a:custGeom>
                <a:rect b="b" l="l" r="r" t="t"/>
                <a:pathLst>
                  <a:path extrusionOk="0" h="169" w="107">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185" name="Google Shape;185;p12"/>
              <p:cNvSpPr/>
              <p:nvPr/>
            </p:nvSpPr>
            <p:spPr>
              <a:xfrm>
                <a:off x="8973190" y="3436553"/>
                <a:ext cx="1862826" cy="958177"/>
              </a:xfrm>
              <a:custGeom>
                <a:rect b="b" l="l" r="r" t="t"/>
                <a:pathLst>
                  <a:path extrusionOk="0" h="762" w="1478">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186" name="Google Shape;186;p12"/>
              <p:cNvSpPr/>
              <p:nvPr/>
            </p:nvSpPr>
            <p:spPr>
              <a:xfrm>
                <a:off x="8973190" y="3436552"/>
                <a:ext cx="1862827" cy="337236"/>
              </a:xfrm>
              <a:custGeom>
                <a:rect b="b" l="l" r="r" t="t"/>
                <a:pathLst>
                  <a:path extrusionOk="0" h="268" w="147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187" name="Google Shape;187;p12"/>
              <p:cNvSpPr/>
              <p:nvPr/>
            </p:nvSpPr>
            <p:spPr>
              <a:xfrm>
                <a:off x="9481720" y="3080582"/>
                <a:ext cx="291736" cy="291736"/>
              </a:xfrm>
              <a:custGeom>
                <a:rect b="b" l="l" r="r" t="t"/>
                <a:pathLst>
                  <a:path extrusionOk="0" h="232" w="232">
                    <a:moveTo>
                      <a:pt x="92" y="232"/>
                    </a:moveTo>
                    <a:cubicBezTo>
                      <a:pt x="92" y="232"/>
                      <a:pt x="0" y="92"/>
                      <a:pt x="139" y="0"/>
                    </a:cubicBezTo>
                    <a:cubicBezTo>
                      <a:pt x="139" y="0"/>
                      <a:pt x="232" y="139"/>
                      <a:pt x="92" y="232"/>
                    </a:cubicBezTo>
                    <a:close/>
                  </a:path>
                </a:pathLst>
              </a:custGeom>
              <a:solidFill>
                <a:srgbClr val="E8112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188" name="Google Shape;188;p12"/>
              <p:cNvSpPr/>
              <p:nvPr/>
            </p:nvSpPr>
            <p:spPr>
              <a:xfrm>
                <a:off x="9444250" y="3152847"/>
                <a:ext cx="278353" cy="278353"/>
              </a:xfrm>
              <a:custGeom>
                <a:rect b="b" l="l" r="r" t="t"/>
                <a:pathLst>
                  <a:path extrusionOk="0" h="221" w="220">
                    <a:moveTo>
                      <a:pt x="153" y="221"/>
                    </a:moveTo>
                    <a:cubicBezTo>
                      <a:pt x="153" y="221"/>
                      <a:pt x="0" y="153"/>
                      <a:pt x="67" y="0"/>
                    </a:cubicBezTo>
                    <a:cubicBezTo>
                      <a:pt x="67" y="0"/>
                      <a:pt x="220" y="68"/>
                      <a:pt x="153" y="221"/>
                    </a:cubicBezTo>
                    <a:close/>
                  </a:path>
                </a:pathLst>
              </a:custGeom>
              <a:solidFill>
                <a:srgbClr val="E8112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189" name="Google Shape;189;p12"/>
              <p:cNvSpPr/>
              <p:nvPr/>
            </p:nvSpPr>
            <p:spPr>
              <a:xfrm>
                <a:off x="9529897" y="3292023"/>
                <a:ext cx="270324" cy="283706"/>
              </a:xfrm>
              <a:custGeom>
                <a:rect b="b" l="l" r="r" t="t"/>
                <a:pathLst>
                  <a:path extrusionOk="0" h="224" w="216">
                    <a:moveTo>
                      <a:pt x="216" y="156"/>
                    </a:moveTo>
                    <a:cubicBezTo>
                      <a:pt x="206" y="160"/>
                      <a:pt x="63" y="224"/>
                      <a:pt x="0" y="61"/>
                    </a:cubicBezTo>
                    <a:cubicBezTo>
                      <a:pt x="0" y="61"/>
                      <a:pt x="156" y="0"/>
                      <a:pt x="216" y="156"/>
                    </a:cubicBezTo>
                    <a:close/>
                  </a:path>
                </a:pathLst>
              </a:custGeom>
              <a:solidFill>
                <a:srgbClr val="E8112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190" name="Google Shape;190;p12"/>
              <p:cNvSpPr/>
              <p:nvPr/>
            </p:nvSpPr>
            <p:spPr>
              <a:xfrm>
                <a:off x="9596809" y="3281317"/>
                <a:ext cx="222147" cy="187353"/>
              </a:xfrm>
              <a:custGeom>
                <a:rect b="b" l="l" r="r" t="t"/>
                <a:pathLst>
                  <a:path extrusionOk="0" h="70" w="83">
                    <a:moveTo>
                      <a:pt x="83" y="31"/>
                    </a:moveTo>
                    <a:lnTo>
                      <a:pt x="65" y="70"/>
                    </a:lnTo>
                    <a:lnTo>
                      <a:pt x="0" y="39"/>
                    </a:lnTo>
                    <a:lnTo>
                      <a:pt x="18" y="0"/>
                    </a:lnTo>
                    <a:lnTo>
                      <a:pt x="83" y="31"/>
                    </a:lnTo>
                    <a:close/>
                  </a:path>
                </a:pathLst>
              </a:custGeom>
              <a:solidFill>
                <a:srgbClr val="E8112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191" name="Google Shape;191;p12"/>
              <p:cNvSpPr/>
              <p:nvPr/>
            </p:nvSpPr>
            <p:spPr>
              <a:xfrm>
                <a:off x="9626250" y="3171582"/>
                <a:ext cx="372030" cy="414853"/>
              </a:xfrm>
              <a:custGeom>
                <a:rect b="b" l="l" r="r" t="t"/>
                <a:pathLst>
                  <a:path extrusionOk="0" h="330" w="296">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192" name="Google Shape;192;p12"/>
              <p:cNvSpPr/>
              <p:nvPr/>
            </p:nvSpPr>
            <p:spPr>
              <a:xfrm>
                <a:off x="9778809" y="3259906"/>
                <a:ext cx="18735" cy="18735"/>
              </a:xfrm>
              <a:custGeom>
                <a:rect b="b" l="l" r="r" t="t"/>
                <a:pathLst>
                  <a:path extrusionOk="0" h="16" w="15">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193" name="Google Shape;193;p12"/>
              <p:cNvSpPr/>
              <p:nvPr/>
            </p:nvSpPr>
            <p:spPr>
              <a:xfrm>
                <a:off x="9816280" y="3356259"/>
                <a:ext cx="179324" cy="230177"/>
              </a:xfrm>
              <a:custGeom>
                <a:rect b="b" l="l" r="r" t="t"/>
                <a:pathLst>
                  <a:path extrusionOk="0" h="184" w="142">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grpSp>
      </p:grpSp>
    </p:spTree>
  </p:cSld>
  <p:clrMapOvr>
    <a:masterClrMapping/>
  </p:clrMapOvr>
  <mc:AlternateContent>
    <mc:Choice Requires="p14">
      <p:transition spd="slow" p14:dur="3400">
        <p14:reveal dir="l"/>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Agenda">
  <p:cSld name="Agenda">
    <p:spTree>
      <p:nvGrpSpPr>
        <p:cNvPr id="194" name="Shape 194"/>
        <p:cNvGrpSpPr/>
        <p:nvPr/>
      </p:nvGrpSpPr>
      <p:grpSpPr>
        <a:xfrm>
          <a:off x="0" y="0"/>
          <a:ext cx="0" cy="0"/>
          <a:chOff x="0" y="0"/>
          <a:chExt cx="0" cy="0"/>
        </a:xfrm>
      </p:grpSpPr>
      <p:sp>
        <p:nvSpPr>
          <p:cNvPr id="195" name="Google Shape;195;p13"/>
          <p:cNvSpPr txBox="1"/>
          <p:nvPr>
            <p:ph type="title"/>
          </p:nvPr>
        </p:nvSpPr>
        <p:spPr>
          <a:xfrm>
            <a:off x="365760" y="365760"/>
            <a:ext cx="11704320" cy="914400"/>
          </a:xfrm>
          <a:prstGeom prst="rect">
            <a:avLst/>
          </a:prstGeom>
          <a:noFill/>
          <a:ln>
            <a:noFill/>
          </a:ln>
        </p:spPr>
        <p:txBody>
          <a:bodyPr anchorCtr="0" anchor="t" bIns="91425" lIns="91425" spcFirstLastPara="1" rIns="91425" wrap="square" tIns="91425">
            <a:noAutofit/>
          </a:bodyPr>
          <a:lstStyle>
            <a:lvl1pPr lvl="0" algn="l">
              <a:lnSpc>
                <a:spcPct val="90000"/>
              </a:lnSpc>
              <a:spcBef>
                <a:spcPts val="0"/>
              </a:spcBef>
              <a:spcAft>
                <a:spcPts val="0"/>
              </a:spcAft>
              <a:buClr>
                <a:srgbClr val="0072C6"/>
              </a:buClr>
              <a:buSzPts val="4800"/>
              <a:buFont typeface="Quattrocento Sans"/>
              <a:buNone/>
              <a:defRPr>
                <a:solidFill>
                  <a:srgbClr val="0072C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id="196" name="Google Shape;196;p13"/>
          <p:cNvPicPr preferRelativeResize="0"/>
          <p:nvPr/>
        </p:nvPicPr>
        <p:blipFill rotWithShape="1">
          <a:blip r:embed="rId2">
            <a:alphaModFix/>
          </a:blip>
          <a:srcRect b="0" l="0" r="0" t="0"/>
          <a:stretch/>
        </p:blipFill>
        <p:spPr>
          <a:xfrm>
            <a:off x="4703157" y="5897245"/>
            <a:ext cx="7197633" cy="1097280"/>
          </a:xfrm>
          <a:prstGeom prst="rect">
            <a:avLst/>
          </a:prstGeom>
          <a:noFill/>
          <a:ln>
            <a:noFill/>
          </a:ln>
        </p:spPr>
      </p:pic>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non-bulleted text">
  <p:cSld name="Title and non-bulleted text">
    <p:spTree>
      <p:nvGrpSpPr>
        <p:cNvPr id="197" name="Shape 197"/>
        <p:cNvGrpSpPr/>
        <p:nvPr/>
      </p:nvGrpSpPr>
      <p:grpSpPr>
        <a:xfrm>
          <a:off x="0" y="0"/>
          <a:ext cx="0" cy="0"/>
          <a:chOff x="0" y="0"/>
          <a:chExt cx="0" cy="0"/>
        </a:xfrm>
      </p:grpSpPr>
      <p:sp>
        <p:nvSpPr>
          <p:cNvPr id="198" name="Google Shape;198;p14"/>
          <p:cNvSpPr txBox="1"/>
          <p:nvPr>
            <p:ph type="title"/>
          </p:nvPr>
        </p:nvSpPr>
        <p:spPr>
          <a:xfrm>
            <a:off x="365760" y="365760"/>
            <a:ext cx="11704320" cy="914400"/>
          </a:xfrm>
          <a:prstGeom prst="rect">
            <a:avLst/>
          </a:prstGeom>
          <a:noFill/>
          <a:ln>
            <a:noFill/>
          </a:ln>
        </p:spPr>
        <p:txBody>
          <a:bodyPr anchorCtr="0" anchor="t" bIns="91425" lIns="91425" spcFirstLastPara="1" rIns="91425" wrap="square" tIns="91425">
            <a:noAutofit/>
          </a:bodyPr>
          <a:lstStyle>
            <a:lvl1pPr lvl="0" algn="l">
              <a:lnSpc>
                <a:spcPct val="90000"/>
              </a:lnSpc>
              <a:spcBef>
                <a:spcPts val="0"/>
              </a:spcBef>
              <a:spcAft>
                <a:spcPts val="0"/>
              </a:spcAft>
              <a:buClr>
                <a:srgbClr val="0078D7"/>
              </a:buClr>
              <a:buSzPts val="4800"/>
              <a:buFont typeface="Quattrocento Sans"/>
              <a:buNone/>
              <a:defRPr>
                <a:solidFill>
                  <a:srgbClr val="0078D7"/>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9" name="Google Shape;199;p14"/>
          <p:cNvSpPr txBox="1"/>
          <p:nvPr>
            <p:ph idx="1" type="body"/>
          </p:nvPr>
        </p:nvSpPr>
        <p:spPr>
          <a:xfrm>
            <a:off x="365760" y="1371600"/>
            <a:ext cx="11704320" cy="2043636"/>
          </a:xfrm>
          <a:prstGeom prst="rect">
            <a:avLst/>
          </a:prstGeom>
          <a:noFill/>
          <a:ln>
            <a:noFill/>
          </a:ln>
        </p:spPr>
        <p:txBody>
          <a:bodyPr anchorCtr="0" anchor="t" bIns="91425" lIns="91425" spcFirstLastPara="1" rIns="91425" wrap="square" tIns="91425">
            <a:spAutoFit/>
          </a:bodyPr>
          <a:lstStyle>
            <a:lvl1pPr indent="-228600" lvl="0" marL="457200" algn="l">
              <a:lnSpc>
                <a:spcPct val="90000"/>
              </a:lnSpc>
              <a:spcBef>
                <a:spcPts val="600"/>
              </a:spcBef>
              <a:spcAft>
                <a:spcPts val="0"/>
              </a:spcAft>
              <a:buClr>
                <a:srgbClr val="0072C6"/>
              </a:buClr>
              <a:buSzPts val="2520"/>
              <a:buNone/>
              <a:defRPr sz="2800">
                <a:solidFill>
                  <a:srgbClr val="0072C6"/>
                </a:solidFill>
                <a:latin typeface="Quattrocento Sans"/>
                <a:ea typeface="Quattrocento Sans"/>
                <a:cs typeface="Quattrocento Sans"/>
                <a:sym typeface="Quattrocento Sans"/>
              </a:defRPr>
            </a:lvl1pPr>
            <a:lvl2pPr indent="-228600" lvl="1" marL="914400" algn="l">
              <a:lnSpc>
                <a:spcPct val="90000"/>
              </a:lnSpc>
              <a:spcBef>
                <a:spcPts val="600"/>
              </a:spcBef>
              <a:spcAft>
                <a:spcPts val="0"/>
              </a:spcAft>
              <a:buClr>
                <a:schemeClr val="dk1"/>
              </a:buClr>
              <a:buSzPts val="1800"/>
              <a:buFont typeface="Quattrocento Sans"/>
              <a:buNone/>
              <a:defRPr sz="2000"/>
            </a:lvl2pPr>
            <a:lvl3pPr indent="-228600" lvl="2" marL="1371600" algn="l">
              <a:lnSpc>
                <a:spcPct val="90000"/>
              </a:lnSpc>
              <a:spcBef>
                <a:spcPts val="600"/>
              </a:spcBef>
              <a:spcAft>
                <a:spcPts val="0"/>
              </a:spcAft>
              <a:buClr>
                <a:schemeClr val="dk1"/>
              </a:buClr>
              <a:buSzPts val="1800"/>
              <a:buNone/>
              <a:defRPr/>
            </a:lvl3pPr>
            <a:lvl4pPr indent="-228600" lvl="3" marL="1828800" algn="l">
              <a:lnSpc>
                <a:spcPct val="90000"/>
              </a:lnSpc>
              <a:spcBef>
                <a:spcPts val="600"/>
              </a:spcBef>
              <a:spcAft>
                <a:spcPts val="0"/>
              </a:spcAft>
              <a:buClr>
                <a:schemeClr val="dk1"/>
              </a:buClr>
              <a:buSzPts val="1800"/>
              <a:buNone/>
              <a:defRPr/>
            </a:lvl4pPr>
            <a:lvl5pPr indent="-228600" lvl="4" marL="2286000" algn="l">
              <a:lnSpc>
                <a:spcPct val="90000"/>
              </a:lnSpc>
              <a:spcBef>
                <a:spcPts val="600"/>
              </a:spcBef>
              <a:spcAft>
                <a:spcPts val="0"/>
              </a:spcAft>
              <a:buClr>
                <a:schemeClr val="dk1"/>
              </a:buClr>
              <a:buSzPts val="1800"/>
              <a:buNone/>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ulleted text">
  <p:cSld name="Title and bulleted text">
    <p:spTree>
      <p:nvGrpSpPr>
        <p:cNvPr id="200" name="Shape 200"/>
        <p:cNvGrpSpPr/>
        <p:nvPr/>
      </p:nvGrpSpPr>
      <p:grpSpPr>
        <a:xfrm>
          <a:off x="0" y="0"/>
          <a:ext cx="0" cy="0"/>
          <a:chOff x="0" y="0"/>
          <a:chExt cx="0" cy="0"/>
        </a:xfrm>
      </p:grpSpPr>
      <p:sp>
        <p:nvSpPr>
          <p:cNvPr id="201" name="Google Shape;201;p15"/>
          <p:cNvSpPr txBox="1"/>
          <p:nvPr>
            <p:ph type="title"/>
          </p:nvPr>
        </p:nvSpPr>
        <p:spPr>
          <a:xfrm>
            <a:off x="365760" y="365760"/>
            <a:ext cx="11704320" cy="914400"/>
          </a:xfrm>
          <a:prstGeom prst="rect">
            <a:avLst/>
          </a:prstGeom>
          <a:noFill/>
          <a:ln>
            <a:noFill/>
          </a:ln>
        </p:spPr>
        <p:txBody>
          <a:bodyPr anchorCtr="0" anchor="t" bIns="91425" lIns="91425" spcFirstLastPara="1" rIns="91425" wrap="square" tIns="91425">
            <a:noAutofit/>
          </a:bodyPr>
          <a:lstStyle>
            <a:lvl1pPr lvl="0" algn="l">
              <a:lnSpc>
                <a:spcPct val="90000"/>
              </a:lnSpc>
              <a:spcBef>
                <a:spcPts val="0"/>
              </a:spcBef>
              <a:spcAft>
                <a:spcPts val="0"/>
              </a:spcAft>
              <a:buClr>
                <a:srgbClr val="0072C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2" name="Google Shape;202;p15"/>
          <p:cNvSpPr txBox="1"/>
          <p:nvPr>
            <p:ph idx="1" type="body"/>
          </p:nvPr>
        </p:nvSpPr>
        <p:spPr>
          <a:xfrm>
            <a:off x="365760" y="1371600"/>
            <a:ext cx="11704320" cy="2043636"/>
          </a:xfrm>
          <a:prstGeom prst="rect">
            <a:avLst/>
          </a:prstGeom>
          <a:noFill/>
          <a:ln>
            <a:noFill/>
          </a:ln>
        </p:spPr>
        <p:txBody>
          <a:bodyPr anchorCtr="0" anchor="t" bIns="91425" lIns="91425" spcFirstLastPara="1" rIns="91425" wrap="square" tIns="91425">
            <a:spAutoFit/>
          </a:bodyPr>
          <a:lstStyle>
            <a:lvl1pPr indent="-228600" lvl="0" marL="457200" algn="l">
              <a:lnSpc>
                <a:spcPct val="90000"/>
              </a:lnSpc>
              <a:spcBef>
                <a:spcPts val="600"/>
              </a:spcBef>
              <a:spcAft>
                <a:spcPts val="0"/>
              </a:spcAft>
              <a:buClr>
                <a:srgbClr val="0072C6"/>
              </a:buClr>
              <a:buSzPts val="2520"/>
              <a:buNone/>
              <a:defRPr sz="2800">
                <a:solidFill>
                  <a:srgbClr val="0072C6"/>
                </a:solidFill>
                <a:latin typeface="Quattrocento Sans"/>
                <a:ea typeface="Quattrocento Sans"/>
                <a:cs typeface="Quattrocento Sans"/>
                <a:sym typeface="Quattrocento Sans"/>
              </a:defRPr>
            </a:lvl1pPr>
            <a:lvl2pPr indent="-342900" lvl="1" marL="914400" algn="l">
              <a:lnSpc>
                <a:spcPct val="90000"/>
              </a:lnSpc>
              <a:spcBef>
                <a:spcPts val="600"/>
              </a:spcBef>
              <a:spcAft>
                <a:spcPts val="0"/>
              </a:spcAft>
              <a:buClr>
                <a:schemeClr val="dk1"/>
              </a:buClr>
              <a:buSzPts val="1800"/>
              <a:buFont typeface="Arial"/>
              <a:buChar char="•"/>
              <a:defRPr sz="2000"/>
            </a:lvl2pPr>
            <a:lvl3pPr indent="-342900" lvl="2" marL="1371600" algn="l">
              <a:lnSpc>
                <a:spcPct val="90000"/>
              </a:lnSpc>
              <a:spcBef>
                <a:spcPts val="600"/>
              </a:spcBef>
              <a:spcAft>
                <a:spcPts val="0"/>
              </a:spcAft>
              <a:buClr>
                <a:schemeClr val="dk1"/>
              </a:buClr>
              <a:buSzPts val="1800"/>
              <a:buFont typeface="Arial"/>
              <a:buChar char="•"/>
              <a:defRPr/>
            </a:lvl3pPr>
            <a:lvl4pPr indent="-342900" lvl="3" marL="1828800" algn="l">
              <a:lnSpc>
                <a:spcPct val="90000"/>
              </a:lnSpc>
              <a:spcBef>
                <a:spcPts val="600"/>
              </a:spcBef>
              <a:spcAft>
                <a:spcPts val="0"/>
              </a:spcAft>
              <a:buClr>
                <a:schemeClr val="dk1"/>
              </a:buClr>
              <a:buSzPts val="1800"/>
              <a:buFont typeface="Arial"/>
              <a:buChar char="•"/>
              <a:defRPr/>
            </a:lvl4pPr>
            <a:lvl5pPr indent="-342900" lvl="4" marL="2286000" algn="l">
              <a:lnSpc>
                <a:spcPct val="90000"/>
              </a:lnSpc>
              <a:spcBef>
                <a:spcPts val="600"/>
              </a:spcBef>
              <a:spcAft>
                <a:spcPts val="0"/>
              </a:spcAft>
              <a:buClr>
                <a:schemeClr val="dk1"/>
              </a:buClr>
              <a:buSzPts val="1800"/>
              <a:buFont typeface="Arial"/>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p:cSld name="Title and content">
    <p:spTree>
      <p:nvGrpSpPr>
        <p:cNvPr id="203" name="Shape 203"/>
        <p:cNvGrpSpPr/>
        <p:nvPr/>
      </p:nvGrpSpPr>
      <p:grpSpPr>
        <a:xfrm>
          <a:off x="0" y="0"/>
          <a:ext cx="0" cy="0"/>
          <a:chOff x="0" y="0"/>
          <a:chExt cx="0" cy="0"/>
        </a:xfrm>
      </p:grpSpPr>
      <p:sp>
        <p:nvSpPr>
          <p:cNvPr id="204" name="Google Shape;204;p16"/>
          <p:cNvSpPr txBox="1"/>
          <p:nvPr>
            <p:ph idx="1" type="body"/>
          </p:nvPr>
        </p:nvSpPr>
        <p:spPr>
          <a:xfrm>
            <a:off x="365760" y="1280160"/>
            <a:ext cx="11704320" cy="1877437"/>
          </a:xfrm>
          <a:prstGeom prst="rect">
            <a:avLst/>
          </a:prstGeom>
          <a:noFill/>
          <a:ln>
            <a:noFill/>
          </a:ln>
        </p:spPr>
        <p:txBody>
          <a:bodyPr anchorCtr="0" anchor="t" bIns="91425" lIns="91425" spcFirstLastPara="1" rIns="91425" wrap="square" tIns="91425">
            <a:spAutoFit/>
          </a:bodyPr>
          <a:lstStyle>
            <a:lvl1pPr indent="-342900" lvl="0" marL="457200" algn="l">
              <a:lnSpc>
                <a:spcPct val="90000"/>
              </a:lnSpc>
              <a:spcBef>
                <a:spcPts val="600"/>
              </a:spcBef>
              <a:spcAft>
                <a:spcPts val="0"/>
              </a:spcAft>
              <a:buClr>
                <a:schemeClr val="dk1"/>
              </a:buClr>
              <a:buSzPts val="1800"/>
              <a:buChar char="•"/>
              <a:defRPr sz="2000"/>
            </a:lvl1pPr>
            <a:lvl2pPr indent="-342900" lvl="1" marL="914400" algn="l">
              <a:lnSpc>
                <a:spcPct val="90000"/>
              </a:lnSpc>
              <a:spcBef>
                <a:spcPts val="600"/>
              </a:spcBef>
              <a:spcAft>
                <a:spcPts val="0"/>
              </a:spcAft>
              <a:buClr>
                <a:schemeClr val="dk1"/>
              </a:buClr>
              <a:buSzPts val="1800"/>
              <a:buChar char="•"/>
              <a:defRPr sz="2000"/>
            </a:lvl2pPr>
            <a:lvl3pPr indent="-342900" lvl="2" marL="1371600" algn="l">
              <a:lnSpc>
                <a:spcPct val="90000"/>
              </a:lnSpc>
              <a:spcBef>
                <a:spcPts val="600"/>
              </a:spcBef>
              <a:spcAft>
                <a:spcPts val="0"/>
              </a:spcAft>
              <a:buClr>
                <a:schemeClr val="dk1"/>
              </a:buClr>
              <a:buSzPts val="1800"/>
              <a:buChar char="•"/>
              <a:defRPr sz="2000"/>
            </a:lvl3pPr>
            <a:lvl4pPr indent="-342900" lvl="3" marL="1828800" algn="l">
              <a:lnSpc>
                <a:spcPct val="90000"/>
              </a:lnSpc>
              <a:spcBef>
                <a:spcPts val="600"/>
              </a:spcBef>
              <a:spcAft>
                <a:spcPts val="0"/>
              </a:spcAft>
              <a:buClr>
                <a:schemeClr val="dk1"/>
              </a:buClr>
              <a:buSzPts val="1800"/>
              <a:buChar char="•"/>
              <a:defRPr sz="2000"/>
            </a:lvl4pPr>
            <a:lvl5pPr indent="-342900" lvl="4" marL="2286000" algn="l">
              <a:lnSpc>
                <a:spcPct val="90000"/>
              </a:lnSpc>
              <a:spcBef>
                <a:spcPts val="600"/>
              </a:spcBef>
              <a:spcAft>
                <a:spcPts val="0"/>
              </a:spcAft>
              <a:buClr>
                <a:schemeClr val="dk1"/>
              </a:buClr>
              <a:buSzPts val="1800"/>
              <a:buChar char="•"/>
              <a:defRPr sz="200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05" name="Google Shape;205;p16"/>
          <p:cNvSpPr txBox="1"/>
          <p:nvPr>
            <p:ph type="title"/>
          </p:nvPr>
        </p:nvSpPr>
        <p:spPr>
          <a:xfrm>
            <a:off x="365760" y="365760"/>
            <a:ext cx="11704320" cy="914400"/>
          </a:xfrm>
          <a:prstGeom prst="rect">
            <a:avLst/>
          </a:prstGeom>
          <a:noFill/>
          <a:ln>
            <a:noFill/>
          </a:ln>
        </p:spPr>
        <p:txBody>
          <a:bodyPr anchorCtr="0" anchor="t" bIns="91425" lIns="91425" spcFirstLastPara="1" rIns="91425" wrap="square" tIns="91425">
            <a:noAutofit/>
          </a:bodyPr>
          <a:lstStyle>
            <a:lvl1pPr lvl="0" algn="l">
              <a:lnSpc>
                <a:spcPct val="90000"/>
              </a:lnSpc>
              <a:spcBef>
                <a:spcPts val="0"/>
              </a:spcBef>
              <a:spcAft>
                <a:spcPts val="0"/>
              </a:spcAft>
              <a:buClr>
                <a:srgbClr val="0072C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5"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Google Shape;10;p7"/>
          <p:cNvSpPr txBox="1"/>
          <p:nvPr>
            <p:ph type="title"/>
          </p:nvPr>
        </p:nvSpPr>
        <p:spPr>
          <a:xfrm>
            <a:off x="365760" y="365760"/>
            <a:ext cx="11704320" cy="914400"/>
          </a:xfrm>
          <a:prstGeom prst="rect">
            <a:avLst/>
          </a:prstGeom>
          <a:noFill/>
          <a:ln>
            <a:noFill/>
          </a:ln>
        </p:spPr>
        <p:txBody>
          <a:bodyPr anchorCtr="0" anchor="t" bIns="91425" lIns="91425" spcFirstLastPara="1" rIns="91425" wrap="square" tIns="91425">
            <a:noAutofit/>
          </a:bodyPr>
          <a:lstStyle>
            <a:lvl1pPr lvl="0" marR="0" rtl="0" algn="l">
              <a:lnSpc>
                <a:spcPct val="90000"/>
              </a:lnSpc>
              <a:spcBef>
                <a:spcPts val="0"/>
              </a:spcBef>
              <a:spcAft>
                <a:spcPts val="0"/>
              </a:spcAft>
              <a:buClr>
                <a:srgbClr val="0072C6"/>
              </a:buClr>
              <a:buSzPts val="4800"/>
              <a:buFont typeface="Quattrocento Sans"/>
              <a:buNone/>
              <a:defRPr b="0" i="0" sz="4800" u="none" cap="none" strike="noStrike">
                <a:solidFill>
                  <a:srgbClr val="0072C6"/>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7"/>
          <p:cNvSpPr txBox="1"/>
          <p:nvPr>
            <p:ph idx="1" type="body"/>
          </p:nvPr>
        </p:nvSpPr>
        <p:spPr>
          <a:xfrm>
            <a:off x="365760" y="1280160"/>
            <a:ext cx="11704320" cy="18288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90000"/>
              </a:lnSpc>
              <a:spcBef>
                <a:spcPts val="600"/>
              </a:spcBef>
              <a:spcAft>
                <a:spcPts val="0"/>
              </a:spcAft>
              <a:buClr>
                <a:schemeClr val="dk1"/>
              </a:buClr>
              <a:buSzPts val="1800"/>
              <a:buFont typeface="Arial"/>
              <a:buChar char="•"/>
              <a:defRPr b="0" i="0" sz="2000" u="none" cap="none" strike="noStrike">
                <a:solidFill>
                  <a:schemeClr val="dk1"/>
                </a:solidFill>
                <a:latin typeface="Quattrocento Sans"/>
                <a:ea typeface="Quattrocento Sans"/>
                <a:cs typeface="Quattrocento Sans"/>
                <a:sym typeface="Quattrocento Sans"/>
              </a:defRPr>
            </a:lvl1pPr>
            <a:lvl2pPr indent="-342900" lvl="1" marL="914400" marR="0" rtl="0" algn="l">
              <a:lnSpc>
                <a:spcPct val="90000"/>
              </a:lnSpc>
              <a:spcBef>
                <a:spcPts val="600"/>
              </a:spcBef>
              <a:spcAft>
                <a:spcPts val="0"/>
              </a:spcAft>
              <a:buClr>
                <a:schemeClr val="dk1"/>
              </a:buClr>
              <a:buSzPts val="1800"/>
              <a:buFont typeface="Arial"/>
              <a:buChar char="•"/>
              <a:defRPr b="0" i="0" sz="2000" u="none" cap="none" strike="noStrike">
                <a:solidFill>
                  <a:schemeClr val="dk1"/>
                </a:solidFill>
                <a:latin typeface="Quattrocento Sans"/>
                <a:ea typeface="Quattrocento Sans"/>
                <a:cs typeface="Quattrocento Sans"/>
                <a:sym typeface="Quattrocento Sans"/>
              </a:defRPr>
            </a:lvl2pPr>
            <a:lvl3pPr indent="-342900" lvl="2" marL="1371600" marR="0" rtl="0" algn="l">
              <a:lnSpc>
                <a:spcPct val="90000"/>
              </a:lnSpc>
              <a:spcBef>
                <a:spcPts val="600"/>
              </a:spcBef>
              <a:spcAft>
                <a:spcPts val="0"/>
              </a:spcAft>
              <a:buClr>
                <a:schemeClr val="dk1"/>
              </a:buClr>
              <a:buSzPts val="1800"/>
              <a:buFont typeface="Arial"/>
              <a:buChar char="•"/>
              <a:defRPr b="0" i="0" sz="2000" u="none" cap="none" strike="noStrike">
                <a:solidFill>
                  <a:schemeClr val="dk1"/>
                </a:solidFill>
                <a:latin typeface="Quattrocento Sans"/>
                <a:ea typeface="Quattrocento Sans"/>
                <a:cs typeface="Quattrocento Sans"/>
                <a:sym typeface="Quattrocento Sans"/>
              </a:defRPr>
            </a:lvl3pPr>
            <a:lvl4pPr indent="-342900" lvl="3" marL="1828800" marR="0" rtl="0" algn="l">
              <a:lnSpc>
                <a:spcPct val="90000"/>
              </a:lnSpc>
              <a:spcBef>
                <a:spcPts val="600"/>
              </a:spcBef>
              <a:spcAft>
                <a:spcPts val="0"/>
              </a:spcAft>
              <a:buClr>
                <a:schemeClr val="dk1"/>
              </a:buClr>
              <a:buSzPts val="1800"/>
              <a:buFont typeface="Arial"/>
              <a:buChar char="•"/>
              <a:defRPr b="0" i="0" sz="2000" u="none" cap="none" strike="noStrike">
                <a:solidFill>
                  <a:schemeClr val="dk1"/>
                </a:solidFill>
                <a:latin typeface="Quattrocento Sans"/>
                <a:ea typeface="Quattrocento Sans"/>
                <a:cs typeface="Quattrocento Sans"/>
                <a:sym typeface="Quattrocento Sans"/>
              </a:defRPr>
            </a:lvl4pPr>
            <a:lvl5pPr indent="-342900" lvl="4" marL="2286000" marR="0" rtl="0" algn="l">
              <a:lnSpc>
                <a:spcPct val="90000"/>
              </a:lnSpc>
              <a:spcBef>
                <a:spcPts val="600"/>
              </a:spcBef>
              <a:spcAft>
                <a:spcPts val="0"/>
              </a:spcAft>
              <a:buClr>
                <a:schemeClr val="dk1"/>
              </a:buClr>
              <a:buSzPts val="1800"/>
              <a:buFont typeface="Arial"/>
              <a:buChar char="•"/>
              <a:defRPr b="0" i="0" sz="2000" u="none" cap="none" strike="noStrike">
                <a:solidFill>
                  <a:schemeClr val="dk1"/>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9pPr>
          </a:lstStyle>
          <a:p/>
        </p:txBody>
      </p:sp>
      <p:sp>
        <p:nvSpPr>
          <p:cNvPr id="12" name="Google Shape;12;p7"/>
          <p:cNvSpPr/>
          <p:nvPr/>
        </p:nvSpPr>
        <p:spPr>
          <a:xfrm>
            <a:off x="-1681401" y="743"/>
            <a:ext cx="548640" cy="548640"/>
          </a:xfrm>
          <a:prstGeom prst="rect">
            <a:avLst/>
          </a:prstGeom>
          <a:solidFill>
            <a:srgbClr val="4668C5"/>
          </a:solidFill>
          <a:ln>
            <a:noFill/>
          </a:ln>
        </p:spPr>
        <p:txBody>
          <a:bodyPr anchorCtr="0" anchor="t" bIns="109600" lIns="137000" spcFirstLastPara="1" rIns="137000" wrap="square" tIns="109600">
            <a:noAutofit/>
          </a:bodyPr>
          <a:lstStyle/>
          <a:p>
            <a:pPr indent="0" lvl="0" marL="0" marR="0" rtl="0" algn="l">
              <a:lnSpc>
                <a:spcPct val="90000"/>
              </a:lnSpc>
              <a:spcBef>
                <a:spcPts val="0"/>
              </a:spcBef>
              <a:spcAft>
                <a:spcPts val="0"/>
              </a:spcAft>
              <a:buClr>
                <a:srgbClr val="FFFFFF"/>
              </a:buClr>
              <a:buSzPts val="899"/>
              <a:buFont typeface="Quattrocento Sans"/>
              <a:buNone/>
            </a:pPr>
            <a:r>
              <a:rPr b="0" i="0" lang="en-US" sz="899" u="none" cap="none" strike="noStrike">
                <a:solidFill>
                  <a:srgbClr val="FFFFFF"/>
                </a:solidFill>
                <a:latin typeface="Quattrocento Sans"/>
                <a:ea typeface="Quattrocento Sans"/>
                <a:cs typeface="Quattrocento Sans"/>
                <a:sym typeface="Quattrocento Sans"/>
              </a:rPr>
              <a:t>70</a:t>
            </a:r>
            <a:endParaRPr/>
          </a:p>
          <a:p>
            <a:pPr indent="0" lvl="0" marL="0" marR="0" rtl="0" algn="l">
              <a:lnSpc>
                <a:spcPct val="90000"/>
              </a:lnSpc>
              <a:spcBef>
                <a:spcPts val="0"/>
              </a:spcBef>
              <a:spcAft>
                <a:spcPts val="0"/>
              </a:spcAft>
              <a:buClr>
                <a:srgbClr val="FFFFFF"/>
              </a:buClr>
              <a:buSzPts val="899"/>
              <a:buFont typeface="Quattrocento Sans"/>
              <a:buNone/>
            </a:pPr>
            <a:r>
              <a:rPr b="0" i="0" lang="en-US" sz="899" u="none" cap="none" strike="noStrike">
                <a:solidFill>
                  <a:srgbClr val="FFFFFF"/>
                </a:solidFill>
                <a:latin typeface="Quattrocento Sans"/>
                <a:ea typeface="Quattrocento Sans"/>
                <a:cs typeface="Quattrocento Sans"/>
                <a:sym typeface="Quattrocento Sans"/>
              </a:rPr>
              <a:t>104</a:t>
            </a:r>
            <a:endParaRPr/>
          </a:p>
          <a:p>
            <a:pPr indent="0" lvl="0" marL="0" marR="0" rtl="0" algn="l">
              <a:lnSpc>
                <a:spcPct val="90000"/>
              </a:lnSpc>
              <a:spcBef>
                <a:spcPts val="0"/>
              </a:spcBef>
              <a:spcAft>
                <a:spcPts val="0"/>
              </a:spcAft>
              <a:buClr>
                <a:srgbClr val="FFFFFF"/>
              </a:buClr>
              <a:buSzPts val="899"/>
              <a:buFont typeface="Quattrocento Sans"/>
              <a:buNone/>
            </a:pPr>
            <a:r>
              <a:rPr b="0" i="0" lang="en-US" sz="899" u="none" cap="none" strike="noStrike">
                <a:solidFill>
                  <a:srgbClr val="FFFFFF"/>
                </a:solidFill>
                <a:latin typeface="Quattrocento Sans"/>
                <a:ea typeface="Quattrocento Sans"/>
                <a:cs typeface="Quattrocento Sans"/>
                <a:sym typeface="Quattrocento Sans"/>
              </a:rPr>
              <a:t>197</a:t>
            </a:r>
            <a:endParaRPr/>
          </a:p>
        </p:txBody>
      </p:sp>
      <p:sp>
        <p:nvSpPr>
          <p:cNvPr id="13" name="Google Shape;13;p7"/>
          <p:cNvSpPr/>
          <p:nvPr/>
        </p:nvSpPr>
        <p:spPr>
          <a:xfrm>
            <a:off x="-1133721" y="743"/>
            <a:ext cx="548640" cy="548640"/>
          </a:xfrm>
          <a:prstGeom prst="rect">
            <a:avLst/>
          </a:prstGeom>
          <a:solidFill>
            <a:srgbClr val="00188F"/>
          </a:solidFill>
          <a:ln>
            <a:noFill/>
          </a:ln>
        </p:spPr>
        <p:txBody>
          <a:bodyPr anchorCtr="0" anchor="t" bIns="109600" lIns="137000" spcFirstLastPara="1" rIns="137000" wrap="square" tIns="109600">
            <a:noAutofit/>
          </a:bodyPr>
          <a:lstStyle/>
          <a:p>
            <a:pPr indent="0" lvl="0" marL="0" marR="0" rtl="0" algn="l">
              <a:lnSpc>
                <a:spcPct val="90000"/>
              </a:lnSpc>
              <a:spcBef>
                <a:spcPts val="0"/>
              </a:spcBef>
              <a:spcAft>
                <a:spcPts val="0"/>
              </a:spcAft>
              <a:buClr>
                <a:srgbClr val="FFFFFF"/>
              </a:buClr>
              <a:buSzPts val="899"/>
              <a:buFont typeface="Quattrocento Sans"/>
              <a:buNone/>
            </a:pPr>
            <a:r>
              <a:rPr b="0" i="0" lang="en-US" sz="899" u="none" cap="none" strike="noStrike">
                <a:solidFill>
                  <a:srgbClr val="FFFFFF"/>
                </a:solidFill>
                <a:latin typeface="Quattrocento Sans"/>
                <a:ea typeface="Quattrocento Sans"/>
                <a:cs typeface="Quattrocento Sans"/>
                <a:sym typeface="Quattrocento Sans"/>
              </a:rPr>
              <a:t>0</a:t>
            </a:r>
            <a:endParaRPr/>
          </a:p>
          <a:p>
            <a:pPr indent="0" lvl="0" marL="0" marR="0" rtl="0" algn="l">
              <a:lnSpc>
                <a:spcPct val="90000"/>
              </a:lnSpc>
              <a:spcBef>
                <a:spcPts val="0"/>
              </a:spcBef>
              <a:spcAft>
                <a:spcPts val="0"/>
              </a:spcAft>
              <a:buClr>
                <a:srgbClr val="FFFFFF"/>
              </a:buClr>
              <a:buSzPts val="899"/>
              <a:buFont typeface="Quattrocento Sans"/>
              <a:buNone/>
            </a:pPr>
            <a:r>
              <a:rPr b="0" i="0" lang="en-US" sz="899" u="none" cap="none" strike="noStrike">
                <a:solidFill>
                  <a:srgbClr val="FFFFFF"/>
                </a:solidFill>
                <a:latin typeface="Quattrocento Sans"/>
                <a:ea typeface="Quattrocento Sans"/>
                <a:cs typeface="Quattrocento Sans"/>
                <a:sym typeface="Quattrocento Sans"/>
              </a:rPr>
              <a:t>24</a:t>
            </a:r>
            <a:endParaRPr/>
          </a:p>
          <a:p>
            <a:pPr indent="0" lvl="0" marL="0" marR="0" rtl="0" algn="l">
              <a:lnSpc>
                <a:spcPct val="90000"/>
              </a:lnSpc>
              <a:spcBef>
                <a:spcPts val="0"/>
              </a:spcBef>
              <a:spcAft>
                <a:spcPts val="0"/>
              </a:spcAft>
              <a:buClr>
                <a:srgbClr val="FFFFFF"/>
              </a:buClr>
              <a:buSzPts val="899"/>
              <a:buFont typeface="Quattrocento Sans"/>
              <a:buNone/>
            </a:pPr>
            <a:r>
              <a:rPr b="0" i="0" lang="en-US" sz="899" u="none" cap="none" strike="noStrike">
                <a:solidFill>
                  <a:srgbClr val="FFFFFF"/>
                </a:solidFill>
                <a:latin typeface="Quattrocento Sans"/>
                <a:ea typeface="Quattrocento Sans"/>
                <a:cs typeface="Quattrocento Sans"/>
                <a:sym typeface="Quattrocento Sans"/>
              </a:rPr>
              <a:t>143</a:t>
            </a:r>
            <a:endParaRPr/>
          </a:p>
        </p:txBody>
      </p:sp>
      <p:sp>
        <p:nvSpPr>
          <p:cNvPr id="14" name="Google Shape;14;p7"/>
          <p:cNvSpPr/>
          <p:nvPr/>
        </p:nvSpPr>
        <p:spPr>
          <a:xfrm>
            <a:off x="-576884" y="743"/>
            <a:ext cx="548640" cy="548640"/>
          </a:xfrm>
          <a:prstGeom prst="rect">
            <a:avLst/>
          </a:prstGeom>
          <a:solidFill>
            <a:srgbClr val="002050"/>
          </a:solidFill>
          <a:ln>
            <a:noFill/>
          </a:ln>
        </p:spPr>
        <p:txBody>
          <a:bodyPr anchorCtr="0" anchor="t" bIns="109600" lIns="137000" spcFirstLastPara="1" rIns="137000" wrap="square" tIns="109600">
            <a:noAutofit/>
          </a:bodyPr>
          <a:lstStyle/>
          <a:p>
            <a:pPr indent="0" lvl="0" marL="0" marR="0" rtl="0" algn="l">
              <a:lnSpc>
                <a:spcPct val="90000"/>
              </a:lnSpc>
              <a:spcBef>
                <a:spcPts val="0"/>
              </a:spcBef>
              <a:spcAft>
                <a:spcPts val="0"/>
              </a:spcAft>
              <a:buClr>
                <a:srgbClr val="FFFFFF"/>
              </a:buClr>
              <a:buSzPts val="899"/>
              <a:buFont typeface="Quattrocento Sans"/>
              <a:buNone/>
            </a:pPr>
            <a:r>
              <a:rPr b="0" i="0" lang="en-US" sz="899" u="none" cap="none" strike="noStrike">
                <a:solidFill>
                  <a:srgbClr val="FFFFFF"/>
                </a:solidFill>
                <a:latin typeface="Quattrocento Sans"/>
                <a:ea typeface="Quattrocento Sans"/>
                <a:cs typeface="Quattrocento Sans"/>
                <a:sym typeface="Quattrocento Sans"/>
              </a:rPr>
              <a:t>0</a:t>
            </a:r>
            <a:endParaRPr/>
          </a:p>
          <a:p>
            <a:pPr indent="0" lvl="0" marL="0" marR="0" rtl="0" algn="l">
              <a:lnSpc>
                <a:spcPct val="90000"/>
              </a:lnSpc>
              <a:spcBef>
                <a:spcPts val="0"/>
              </a:spcBef>
              <a:spcAft>
                <a:spcPts val="0"/>
              </a:spcAft>
              <a:buClr>
                <a:srgbClr val="FFFFFF"/>
              </a:buClr>
              <a:buSzPts val="899"/>
              <a:buFont typeface="Quattrocento Sans"/>
              <a:buNone/>
            </a:pPr>
            <a:r>
              <a:rPr b="0" i="0" lang="en-US" sz="899" u="none" cap="none" strike="noStrike">
                <a:solidFill>
                  <a:srgbClr val="FFFFFF"/>
                </a:solidFill>
                <a:latin typeface="Quattrocento Sans"/>
                <a:ea typeface="Quattrocento Sans"/>
                <a:cs typeface="Quattrocento Sans"/>
                <a:sym typeface="Quattrocento Sans"/>
              </a:rPr>
              <a:t>32</a:t>
            </a:r>
            <a:endParaRPr/>
          </a:p>
          <a:p>
            <a:pPr indent="0" lvl="0" marL="0" marR="0" rtl="0" algn="l">
              <a:lnSpc>
                <a:spcPct val="90000"/>
              </a:lnSpc>
              <a:spcBef>
                <a:spcPts val="0"/>
              </a:spcBef>
              <a:spcAft>
                <a:spcPts val="0"/>
              </a:spcAft>
              <a:buClr>
                <a:srgbClr val="FFFFFF"/>
              </a:buClr>
              <a:buSzPts val="899"/>
              <a:buFont typeface="Quattrocento Sans"/>
              <a:buNone/>
            </a:pPr>
            <a:r>
              <a:rPr b="0" i="0" lang="en-US" sz="899" u="none" cap="none" strike="noStrike">
                <a:solidFill>
                  <a:srgbClr val="FFFFFF"/>
                </a:solidFill>
                <a:latin typeface="Quattrocento Sans"/>
                <a:ea typeface="Quattrocento Sans"/>
                <a:cs typeface="Quattrocento Sans"/>
                <a:sym typeface="Quattrocento Sans"/>
              </a:rPr>
              <a:t>80</a:t>
            </a:r>
            <a:endParaRPr/>
          </a:p>
          <a:p>
            <a:pPr indent="0" lvl="0" marL="0" marR="0" rtl="0" algn="l">
              <a:lnSpc>
                <a:spcPct val="90000"/>
              </a:lnSpc>
              <a:spcBef>
                <a:spcPts val="0"/>
              </a:spcBef>
              <a:spcAft>
                <a:spcPts val="0"/>
              </a:spcAft>
              <a:buClr>
                <a:schemeClr val="dk1"/>
              </a:buClr>
              <a:buSzPts val="899"/>
              <a:buFont typeface="Quattrocento Sans"/>
              <a:buNone/>
            </a:pPr>
            <a:r>
              <a:t/>
            </a:r>
            <a:endParaRPr b="0" i="0" sz="899" u="none" cap="none" strike="noStrike">
              <a:solidFill>
                <a:srgbClr val="FFFFFF"/>
              </a:solidFill>
              <a:latin typeface="Quattrocento Sans"/>
              <a:ea typeface="Quattrocento Sans"/>
              <a:cs typeface="Quattrocento Sans"/>
              <a:sym typeface="Quattrocento Sans"/>
            </a:endParaRPr>
          </a:p>
        </p:txBody>
      </p:sp>
      <p:sp>
        <p:nvSpPr>
          <p:cNvPr id="15" name="Google Shape;15;p7"/>
          <p:cNvSpPr/>
          <p:nvPr/>
        </p:nvSpPr>
        <p:spPr>
          <a:xfrm>
            <a:off x="-1681291" y="1103972"/>
            <a:ext cx="548640" cy="548640"/>
          </a:xfrm>
          <a:prstGeom prst="rect">
            <a:avLst/>
          </a:prstGeom>
          <a:solidFill>
            <a:srgbClr val="00D8CC"/>
          </a:solidFill>
          <a:ln>
            <a:noFill/>
          </a:ln>
        </p:spPr>
        <p:txBody>
          <a:bodyPr anchorCtr="0" anchor="t" bIns="109600" lIns="137000" spcFirstLastPara="1" rIns="137000" wrap="square" tIns="109600">
            <a:noAutofit/>
          </a:bodyPr>
          <a:lstStyle/>
          <a:p>
            <a:pPr indent="0" lvl="0" marL="0" marR="0" rtl="0" algn="l">
              <a:lnSpc>
                <a:spcPct val="90000"/>
              </a:lnSpc>
              <a:spcBef>
                <a:spcPts val="0"/>
              </a:spcBef>
              <a:spcAft>
                <a:spcPts val="0"/>
              </a:spcAft>
              <a:buClr>
                <a:srgbClr val="000000"/>
              </a:buClr>
              <a:buSzPts val="899"/>
              <a:buFont typeface="Quattrocento Sans"/>
              <a:buNone/>
            </a:pPr>
            <a:r>
              <a:rPr b="0" i="0" lang="en-US" sz="899" u="none" cap="none" strike="noStrike">
                <a:solidFill>
                  <a:srgbClr val="000000"/>
                </a:solidFill>
                <a:latin typeface="Quattrocento Sans"/>
                <a:ea typeface="Quattrocento Sans"/>
                <a:cs typeface="Quattrocento Sans"/>
                <a:sym typeface="Quattrocento Sans"/>
              </a:rPr>
              <a:t>0</a:t>
            </a:r>
            <a:endParaRPr/>
          </a:p>
          <a:p>
            <a:pPr indent="0" lvl="0" marL="0" marR="0" rtl="0" algn="l">
              <a:lnSpc>
                <a:spcPct val="90000"/>
              </a:lnSpc>
              <a:spcBef>
                <a:spcPts val="0"/>
              </a:spcBef>
              <a:spcAft>
                <a:spcPts val="0"/>
              </a:spcAft>
              <a:buClr>
                <a:srgbClr val="000000"/>
              </a:buClr>
              <a:buSzPts val="899"/>
              <a:buFont typeface="Quattrocento Sans"/>
              <a:buNone/>
            </a:pPr>
            <a:r>
              <a:rPr b="0" i="0" lang="en-US" sz="899" u="none" cap="none" strike="noStrike">
                <a:solidFill>
                  <a:srgbClr val="000000"/>
                </a:solidFill>
                <a:latin typeface="Quattrocento Sans"/>
                <a:ea typeface="Quattrocento Sans"/>
                <a:cs typeface="Quattrocento Sans"/>
                <a:sym typeface="Quattrocento Sans"/>
              </a:rPr>
              <a:t>216</a:t>
            </a:r>
            <a:endParaRPr/>
          </a:p>
          <a:p>
            <a:pPr indent="0" lvl="0" marL="0" marR="0" rtl="0" algn="l">
              <a:lnSpc>
                <a:spcPct val="90000"/>
              </a:lnSpc>
              <a:spcBef>
                <a:spcPts val="0"/>
              </a:spcBef>
              <a:spcAft>
                <a:spcPts val="0"/>
              </a:spcAft>
              <a:buClr>
                <a:srgbClr val="000000"/>
              </a:buClr>
              <a:buSzPts val="899"/>
              <a:buFont typeface="Quattrocento Sans"/>
              <a:buNone/>
            </a:pPr>
            <a:r>
              <a:rPr b="0" i="0" lang="en-US" sz="899" u="none" cap="none" strike="noStrike">
                <a:solidFill>
                  <a:srgbClr val="000000"/>
                </a:solidFill>
                <a:latin typeface="Quattrocento Sans"/>
                <a:ea typeface="Quattrocento Sans"/>
                <a:cs typeface="Quattrocento Sans"/>
                <a:sym typeface="Quattrocento Sans"/>
              </a:rPr>
              <a:t>204</a:t>
            </a:r>
            <a:endParaRPr/>
          </a:p>
        </p:txBody>
      </p:sp>
      <p:sp>
        <p:nvSpPr>
          <p:cNvPr id="16" name="Google Shape;16;p7"/>
          <p:cNvSpPr/>
          <p:nvPr/>
        </p:nvSpPr>
        <p:spPr>
          <a:xfrm>
            <a:off x="-1133841" y="1103972"/>
            <a:ext cx="548640" cy="548640"/>
          </a:xfrm>
          <a:prstGeom prst="rect">
            <a:avLst/>
          </a:prstGeom>
          <a:solidFill>
            <a:srgbClr val="00B294"/>
          </a:solidFill>
          <a:ln>
            <a:noFill/>
          </a:ln>
        </p:spPr>
        <p:txBody>
          <a:bodyPr anchorCtr="0" anchor="t" bIns="109600" lIns="137000" spcFirstLastPara="1" rIns="137000" wrap="square" tIns="109600">
            <a:noAutofit/>
          </a:bodyPr>
          <a:lstStyle/>
          <a:p>
            <a:pPr indent="0" lvl="0" marL="0" marR="0" rtl="0" algn="l">
              <a:lnSpc>
                <a:spcPct val="90000"/>
              </a:lnSpc>
              <a:spcBef>
                <a:spcPts val="0"/>
              </a:spcBef>
              <a:spcAft>
                <a:spcPts val="0"/>
              </a:spcAft>
              <a:buClr>
                <a:srgbClr val="000000"/>
              </a:buClr>
              <a:buSzPts val="899"/>
              <a:buFont typeface="Quattrocento Sans"/>
              <a:buNone/>
            </a:pPr>
            <a:r>
              <a:rPr b="0" i="0" lang="en-US" sz="899" u="none" cap="none" strike="noStrike">
                <a:solidFill>
                  <a:srgbClr val="000000"/>
                </a:solidFill>
                <a:latin typeface="Quattrocento Sans"/>
                <a:ea typeface="Quattrocento Sans"/>
                <a:cs typeface="Quattrocento Sans"/>
                <a:sym typeface="Quattrocento Sans"/>
              </a:rPr>
              <a:t>0</a:t>
            </a:r>
            <a:endParaRPr/>
          </a:p>
          <a:p>
            <a:pPr indent="0" lvl="0" marL="0" marR="0" rtl="0" algn="l">
              <a:lnSpc>
                <a:spcPct val="90000"/>
              </a:lnSpc>
              <a:spcBef>
                <a:spcPts val="0"/>
              </a:spcBef>
              <a:spcAft>
                <a:spcPts val="0"/>
              </a:spcAft>
              <a:buClr>
                <a:srgbClr val="000000"/>
              </a:buClr>
              <a:buSzPts val="899"/>
              <a:buFont typeface="Quattrocento Sans"/>
              <a:buNone/>
            </a:pPr>
            <a:r>
              <a:rPr b="0" i="0" lang="en-US" sz="899" u="none" cap="none" strike="noStrike">
                <a:solidFill>
                  <a:srgbClr val="000000"/>
                </a:solidFill>
                <a:latin typeface="Quattrocento Sans"/>
                <a:ea typeface="Quattrocento Sans"/>
                <a:cs typeface="Quattrocento Sans"/>
                <a:sym typeface="Quattrocento Sans"/>
              </a:rPr>
              <a:t>178</a:t>
            </a:r>
            <a:endParaRPr/>
          </a:p>
          <a:p>
            <a:pPr indent="0" lvl="0" marL="0" marR="0" rtl="0" algn="l">
              <a:lnSpc>
                <a:spcPct val="90000"/>
              </a:lnSpc>
              <a:spcBef>
                <a:spcPts val="0"/>
              </a:spcBef>
              <a:spcAft>
                <a:spcPts val="0"/>
              </a:spcAft>
              <a:buClr>
                <a:srgbClr val="000000"/>
              </a:buClr>
              <a:buSzPts val="899"/>
              <a:buFont typeface="Quattrocento Sans"/>
              <a:buNone/>
            </a:pPr>
            <a:r>
              <a:rPr b="0" i="0" lang="en-US" sz="899" u="none" cap="none" strike="noStrike">
                <a:solidFill>
                  <a:srgbClr val="000000"/>
                </a:solidFill>
                <a:latin typeface="Quattrocento Sans"/>
                <a:ea typeface="Quattrocento Sans"/>
                <a:cs typeface="Quattrocento Sans"/>
                <a:sym typeface="Quattrocento Sans"/>
              </a:rPr>
              <a:t>148</a:t>
            </a:r>
            <a:endParaRPr/>
          </a:p>
        </p:txBody>
      </p:sp>
      <p:sp>
        <p:nvSpPr>
          <p:cNvPr id="17" name="Google Shape;17;p7"/>
          <p:cNvSpPr/>
          <p:nvPr/>
        </p:nvSpPr>
        <p:spPr>
          <a:xfrm>
            <a:off x="-576867" y="1103972"/>
            <a:ext cx="548640" cy="548640"/>
          </a:xfrm>
          <a:prstGeom prst="rect">
            <a:avLst/>
          </a:prstGeom>
          <a:solidFill>
            <a:srgbClr val="008272"/>
          </a:solidFill>
          <a:ln>
            <a:noFill/>
          </a:ln>
        </p:spPr>
        <p:txBody>
          <a:bodyPr anchorCtr="0" anchor="t" bIns="109600" lIns="137000" spcFirstLastPara="1" rIns="137000" wrap="square" tIns="109600">
            <a:noAutofit/>
          </a:bodyPr>
          <a:lstStyle/>
          <a:p>
            <a:pPr indent="0" lvl="0" marL="0" marR="0" rtl="0" algn="l">
              <a:lnSpc>
                <a:spcPct val="90000"/>
              </a:lnSpc>
              <a:spcBef>
                <a:spcPts val="0"/>
              </a:spcBef>
              <a:spcAft>
                <a:spcPts val="0"/>
              </a:spcAft>
              <a:buClr>
                <a:srgbClr val="FFFFFF"/>
              </a:buClr>
              <a:buSzPts val="899"/>
              <a:buFont typeface="Quattrocento Sans"/>
              <a:buNone/>
            </a:pPr>
            <a:r>
              <a:rPr b="0" i="0" lang="en-US" sz="899" u="none" cap="none" strike="noStrike">
                <a:solidFill>
                  <a:srgbClr val="FFFFFF"/>
                </a:solidFill>
                <a:latin typeface="Quattrocento Sans"/>
                <a:ea typeface="Quattrocento Sans"/>
                <a:cs typeface="Quattrocento Sans"/>
                <a:sym typeface="Quattrocento Sans"/>
              </a:rPr>
              <a:t>0</a:t>
            </a:r>
            <a:endParaRPr/>
          </a:p>
          <a:p>
            <a:pPr indent="0" lvl="0" marL="0" marR="0" rtl="0" algn="l">
              <a:lnSpc>
                <a:spcPct val="90000"/>
              </a:lnSpc>
              <a:spcBef>
                <a:spcPts val="0"/>
              </a:spcBef>
              <a:spcAft>
                <a:spcPts val="0"/>
              </a:spcAft>
              <a:buClr>
                <a:srgbClr val="FFFFFF"/>
              </a:buClr>
              <a:buSzPts val="899"/>
              <a:buFont typeface="Quattrocento Sans"/>
              <a:buNone/>
            </a:pPr>
            <a:r>
              <a:rPr b="0" i="0" lang="en-US" sz="899" u="none" cap="none" strike="noStrike">
                <a:solidFill>
                  <a:srgbClr val="FFFFFF"/>
                </a:solidFill>
                <a:latin typeface="Quattrocento Sans"/>
                <a:ea typeface="Quattrocento Sans"/>
                <a:cs typeface="Quattrocento Sans"/>
                <a:sym typeface="Quattrocento Sans"/>
              </a:rPr>
              <a:t>130</a:t>
            </a:r>
            <a:endParaRPr/>
          </a:p>
          <a:p>
            <a:pPr indent="0" lvl="0" marL="0" marR="0" rtl="0" algn="l">
              <a:lnSpc>
                <a:spcPct val="90000"/>
              </a:lnSpc>
              <a:spcBef>
                <a:spcPts val="0"/>
              </a:spcBef>
              <a:spcAft>
                <a:spcPts val="0"/>
              </a:spcAft>
              <a:buClr>
                <a:srgbClr val="FFFFFF"/>
              </a:buClr>
              <a:buSzPts val="899"/>
              <a:buFont typeface="Quattrocento Sans"/>
              <a:buNone/>
            </a:pPr>
            <a:r>
              <a:rPr b="0" i="0" lang="en-US" sz="899" u="none" cap="none" strike="noStrike">
                <a:solidFill>
                  <a:srgbClr val="FFFFFF"/>
                </a:solidFill>
                <a:latin typeface="Quattrocento Sans"/>
                <a:ea typeface="Quattrocento Sans"/>
                <a:cs typeface="Quattrocento Sans"/>
                <a:sym typeface="Quattrocento Sans"/>
              </a:rPr>
              <a:t>114</a:t>
            </a:r>
            <a:endParaRPr/>
          </a:p>
        </p:txBody>
      </p:sp>
      <p:sp>
        <p:nvSpPr>
          <p:cNvPr id="18" name="Google Shape;18;p7"/>
          <p:cNvSpPr/>
          <p:nvPr/>
        </p:nvSpPr>
        <p:spPr>
          <a:xfrm>
            <a:off x="-1671156" y="2214110"/>
            <a:ext cx="558441" cy="548640"/>
          </a:xfrm>
          <a:prstGeom prst="rect">
            <a:avLst/>
          </a:prstGeom>
          <a:solidFill>
            <a:srgbClr val="BAD80A"/>
          </a:solidFill>
          <a:ln>
            <a:noFill/>
          </a:ln>
        </p:spPr>
        <p:txBody>
          <a:bodyPr anchorCtr="0" anchor="t" bIns="109600" lIns="137000" spcFirstLastPara="1" rIns="137000" wrap="square" tIns="109600">
            <a:noAutofit/>
          </a:bodyPr>
          <a:lstStyle/>
          <a:p>
            <a:pPr indent="0" lvl="0" marL="0" marR="0" rtl="0" algn="l">
              <a:lnSpc>
                <a:spcPct val="90000"/>
              </a:lnSpc>
              <a:spcBef>
                <a:spcPts val="0"/>
              </a:spcBef>
              <a:spcAft>
                <a:spcPts val="0"/>
              </a:spcAft>
              <a:buClr>
                <a:srgbClr val="000000"/>
              </a:buClr>
              <a:buSzPts val="899"/>
              <a:buFont typeface="Quattrocento Sans"/>
              <a:buNone/>
            </a:pPr>
            <a:r>
              <a:rPr b="0" i="0" lang="en-US" sz="899" u="none" cap="none" strike="noStrike">
                <a:solidFill>
                  <a:srgbClr val="000000"/>
                </a:solidFill>
                <a:latin typeface="Quattrocento Sans"/>
                <a:ea typeface="Quattrocento Sans"/>
                <a:cs typeface="Quattrocento Sans"/>
                <a:sym typeface="Quattrocento Sans"/>
              </a:rPr>
              <a:t>186</a:t>
            </a:r>
            <a:endParaRPr/>
          </a:p>
          <a:p>
            <a:pPr indent="0" lvl="0" marL="0" marR="0" rtl="0" algn="l">
              <a:lnSpc>
                <a:spcPct val="90000"/>
              </a:lnSpc>
              <a:spcBef>
                <a:spcPts val="0"/>
              </a:spcBef>
              <a:spcAft>
                <a:spcPts val="0"/>
              </a:spcAft>
              <a:buClr>
                <a:srgbClr val="000000"/>
              </a:buClr>
              <a:buSzPts val="899"/>
              <a:buFont typeface="Quattrocento Sans"/>
              <a:buNone/>
            </a:pPr>
            <a:r>
              <a:rPr b="0" i="0" lang="en-US" sz="899" u="none" cap="none" strike="noStrike">
                <a:solidFill>
                  <a:srgbClr val="000000"/>
                </a:solidFill>
                <a:latin typeface="Quattrocento Sans"/>
                <a:ea typeface="Quattrocento Sans"/>
                <a:cs typeface="Quattrocento Sans"/>
                <a:sym typeface="Quattrocento Sans"/>
              </a:rPr>
              <a:t>216</a:t>
            </a:r>
            <a:endParaRPr/>
          </a:p>
          <a:p>
            <a:pPr indent="0" lvl="0" marL="0" marR="0" rtl="0" algn="l">
              <a:lnSpc>
                <a:spcPct val="90000"/>
              </a:lnSpc>
              <a:spcBef>
                <a:spcPts val="0"/>
              </a:spcBef>
              <a:spcAft>
                <a:spcPts val="0"/>
              </a:spcAft>
              <a:buClr>
                <a:srgbClr val="000000"/>
              </a:buClr>
              <a:buSzPts val="899"/>
              <a:buFont typeface="Quattrocento Sans"/>
              <a:buNone/>
            </a:pPr>
            <a:r>
              <a:rPr b="0" i="0" lang="en-US" sz="899" u="none" cap="none" strike="noStrike">
                <a:solidFill>
                  <a:srgbClr val="000000"/>
                </a:solidFill>
                <a:latin typeface="Quattrocento Sans"/>
                <a:ea typeface="Quattrocento Sans"/>
                <a:cs typeface="Quattrocento Sans"/>
                <a:sym typeface="Quattrocento Sans"/>
              </a:rPr>
              <a:t>10</a:t>
            </a:r>
            <a:endParaRPr/>
          </a:p>
        </p:txBody>
      </p:sp>
      <p:sp>
        <p:nvSpPr>
          <p:cNvPr id="19" name="Google Shape;19;p7"/>
          <p:cNvSpPr/>
          <p:nvPr/>
        </p:nvSpPr>
        <p:spPr>
          <a:xfrm>
            <a:off x="-1122239" y="2214110"/>
            <a:ext cx="554181" cy="548640"/>
          </a:xfrm>
          <a:prstGeom prst="rect">
            <a:avLst/>
          </a:prstGeom>
          <a:solidFill>
            <a:srgbClr val="7FBA00"/>
          </a:solidFill>
          <a:ln>
            <a:noFill/>
          </a:ln>
        </p:spPr>
        <p:txBody>
          <a:bodyPr anchorCtr="0" anchor="t" bIns="109600" lIns="137000" spcFirstLastPara="1" rIns="137000" wrap="square" tIns="109600">
            <a:noAutofit/>
          </a:bodyPr>
          <a:lstStyle/>
          <a:p>
            <a:pPr indent="0" lvl="0" marL="0" marR="0" rtl="0" algn="l">
              <a:lnSpc>
                <a:spcPct val="90000"/>
              </a:lnSpc>
              <a:spcBef>
                <a:spcPts val="0"/>
              </a:spcBef>
              <a:spcAft>
                <a:spcPts val="0"/>
              </a:spcAft>
              <a:buClr>
                <a:srgbClr val="000000"/>
              </a:buClr>
              <a:buSzPts val="899"/>
              <a:buFont typeface="Quattrocento Sans"/>
              <a:buNone/>
            </a:pPr>
            <a:r>
              <a:rPr b="0" i="0" lang="en-US" sz="899" u="none" cap="none" strike="noStrike">
                <a:solidFill>
                  <a:srgbClr val="000000"/>
                </a:solidFill>
                <a:latin typeface="Quattrocento Sans"/>
                <a:ea typeface="Quattrocento Sans"/>
                <a:cs typeface="Quattrocento Sans"/>
                <a:sym typeface="Quattrocento Sans"/>
              </a:rPr>
              <a:t>127</a:t>
            </a:r>
            <a:endParaRPr/>
          </a:p>
          <a:p>
            <a:pPr indent="0" lvl="0" marL="0" marR="0" rtl="0" algn="l">
              <a:lnSpc>
                <a:spcPct val="90000"/>
              </a:lnSpc>
              <a:spcBef>
                <a:spcPts val="0"/>
              </a:spcBef>
              <a:spcAft>
                <a:spcPts val="0"/>
              </a:spcAft>
              <a:buClr>
                <a:srgbClr val="000000"/>
              </a:buClr>
              <a:buSzPts val="899"/>
              <a:buFont typeface="Quattrocento Sans"/>
              <a:buNone/>
            </a:pPr>
            <a:r>
              <a:rPr b="0" i="0" lang="en-US" sz="899" u="none" cap="none" strike="noStrike">
                <a:solidFill>
                  <a:srgbClr val="000000"/>
                </a:solidFill>
                <a:latin typeface="Quattrocento Sans"/>
                <a:ea typeface="Quattrocento Sans"/>
                <a:cs typeface="Quattrocento Sans"/>
                <a:sym typeface="Quattrocento Sans"/>
              </a:rPr>
              <a:t>186</a:t>
            </a:r>
            <a:endParaRPr/>
          </a:p>
          <a:p>
            <a:pPr indent="0" lvl="0" marL="0" marR="0" rtl="0" algn="l">
              <a:lnSpc>
                <a:spcPct val="90000"/>
              </a:lnSpc>
              <a:spcBef>
                <a:spcPts val="0"/>
              </a:spcBef>
              <a:spcAft>
                <a:spcPts val="0"/>
              </a:spcAft>
              <a:buClr>
                <a:srgbClr val="000000"/>
              </a:buClr>
              <a:buSzPts val="899"/>
              <a:buFont typeface="Quattrocento Sans"/>
              <a:buNone/>
            </a:pPr>
            <a:r>
              <a:rPr b="0" i="0" lang="en-US" sz="899" u="none" cap="none" strike="noStrike">
                <a:solidFill>
                  <a:srgbClr val="000000"/>
                </a:solidFill>
                <a:latin typeface="Quattrocento Sans"/>
                <a:ea typeface="Quattrocento Sans"/>
                <a:cs typeface="Quattrocento Sans"/>
                <a:sym typeface="Quattrocento Sans"/>
              </a:rPr>
              <a:t>0</a:t>
            </a:r>
            <a:endParaRPr/>
          </a:p>
        </p:txBody>
      </p:sp>
      <p:sp>
        <p:nvSpPr>
          <p:cNvPr id="20" name="Google Shape;20;p7"/>
          <p:cNvSpPr/>
          <p:nvPr/>
        </p:nvSpPr>
        <p:spPr>
          <a:xfrm>
            <a:off x="-566730" y="2214110"/>
            <a:ext cx="548640" cy="548640"/>
          </a:xfrm>
          <a:prstGeom prst="rect">
            <a:avLst/>
          </a:prstGeom>
          <a:solidFill>
            <a:srgbClr val="008A00"/>
          </a:solidFill>
          <a:ln>
            <a:noFill/>
          </a:ln>
        </p:spPr>
        <p:txBody>
          <a:bodyPr anchorCtr="0" anchor="t" bIns="109600" lIns="137000" spcFirstLastPara="1" rIns="137000" wrap="square" tIns="109600">
            <a:noAutofit/>
          </a:bodyPr>
          <a:lstStyle/>
          <a:p>
            <a:pPr indent="0" lvl="0" marL="0" marR="0" rtl="0" algn="l">
              <a:lnSpc>
                <a:spcPct val="90000"/>
              </a:lnSpc>
              <a:spcBef>
                <a:spcPts val="0"/>
              </a:spcBef>
              <a:spcAft>
                <a:spcPts val="0"/>
              </a:spcAft>
              <a:buClr>
                <a:srgbClr val="FFFFFF"/>
              </a:buClr>
              <a:buSzPts val="899"/>
              <a:buFont typeface="Quattrocento Sans"/>
              <a:buNone/>
            </a:pPr>
            <a:r>
              <a:rPr b="0" i="0" lang="en-US" sz="899" u="none" cap="none" strike="noStrike">
                <a:solidFill>
                  <a:srgbClr val="FFFFFF"/>
                </a:solidFill>
                <a:latin typeface="Quattrocento Sans"/>
                <a:ea typeface="Quattrocento Sans"/>
                <a:cs typeface="Quattrocento Sans"/>
                <a:sym typeface="Quattrocento Sans"/>
              </a:rPr>
              <a:t>0</a:t>
            </a:r>
            <a:endParaRPr/>
          </a:p>
          <a:p>
            <a:pPr indent="0" lvl="0" marL="0" marR="0" rtl="0" algn="l">
              <a:lnSpc>
                <a:spcPct val="90000"/>
              </a:lnSpc>
              <a:spcBef>
                <a:spcPts val="0"/>
              </a:spcBef>
              <a:spcAft>
                <a:spcPts val="0"/>
              </a:spcAft>
              <a:buClr>
                <a:srgbClr val="FFFFFF"/>
              </a:buClr>
              <a:buSzPts val="899"/>
              <a:buFont typeface="Quattrocento Sans"/>
              <a:buNone/>
            </a:pPr>
            <a:r>
              <a:rPr b="0" i="0" lang="en-US" sz="899" u="none" cap="none" strike="noStrike">
                <a:solidFill>
                  <a:srgbClr val="FFFFFF"/>
                </a:solidFill>
                <a:latin typeface="Quattrocento Sans"/>
                <a:ea typeface="Quattrocento Sans"/>
                <a:cs typeface="Quattrocento Sans"/>
                <a:sym typeface="Quattrocento Sans"/>
              </a:rPr>
              <a:t>138</a:t>
            </a:r>
            <a:endParaRPr/>
          </a:p>
          <a:p>
            <a:pPr indent="0" lvl="0" marL="0" marR="0" rtl="0" algn="l">
              <a:lnSpc>
                <a:spcPct val="90000"/>
              </a:lnSpc>
              <a:spcBef>
                <a:spcPts val="0"/>
              </a:spcBef>
              <a:spcAft>
                <a:spcPts val="0"/>
              </a:spcAft>
              <a:buClr>
                <a:srgbClr val="FFFFFF"/>
              </a:buClr>
              <a:buSzPts val="899"/>
              <a:buFont typeface="Quattrocento Sans"/>
              <a:buNone/>
            </a:pPr>
            <a:r>
              <a:rPr b="0" i="0" lang="en-US" sz="899" u="none" cap="none" strike="noStrike">
                <a:solidFill>
                  <a:srgbClr val="FFFFFF"/>
                </a:solidFill>
                <a:latin typeface="Quattrocento Sans"/>
                <a:ea typeface="Quattrocento Sans"/>
                <a:cs typeface="Quattrocento Sans"/>
                <a:sym typeface="Quattrocento Sans"/>
              </a:rPr>
              <a:t>0</a:t>
            </a:r>
            <a:endParaRPr/>
          </a:p>
        </p:txBody>
      </p:sp>
      <p:sp>
        <p:nvSpPr>
          <p:cNvPr id="21" name="Google Shape;21;p7"/>
          <p:cNvSpPr/>
          <p:nvPr/>
        </p:nvSpPr>
        <p:spPr>
          <a:xfrm>
            <a:off x="-1692162" y="3309985"/>
            <a:ext cx="567965" cy="548640"/>
          </a:xfrm>
          <a:prstGeom prst="rect">
            <a:avLst/>
          </a:prstGeom>
          <a:solidFill>
            <a:srgbClr val="FFB900"/>
          </a:solidFill>
          <a:ln>
            <a:noFill/>
          </a:ln>
        </p:spPr>
        <p:txBody>
          <a:bodyPr anchorCtr="0" anchor="t" bIns="109600" lIns="137000" spcFirstLastPara="1" rIns="137000" wrap="square" tIns="109600">
            <a:noAutofit/>
          </a:bodyPr>
          <a:lstStyle/>
          <a:p>
            <a:pPr indent="0" lvl="0" marL="0" marR="0" rtl="0" algn="l">
              <a:lnSpc>
                <a:spcPct val="90000"/>
              </a:lnSpc>
              <a:spcBef>
                <a:spcPts val="0"/>
              </a:spcBef>
              <a:spcAft>
                <a:spcPts val="0"/>
              </a:spcAft>
              <a:buClr>
                <a:srgbClr val="000000"/>
              </a:buClr>
              <a:buSzPts val="899"/>
              <a:buFont typeface="Quattrocento Sans"/>
              <a:buNone/>
            </a:pPr>
            <a:r>
              <a:rPr b="0" i="0" lang="en-US" sz="899" u="none" cap="none" strike="noStrike">
                <a:solidFill>
                  <a:srgbClr val="000000"/>
                </a:solidFill>
                <a:latin typeface="Quattrocento Sans"/>
                <a:ea typeface="Quattrocento Sans"/>
                <a:cs typeface="Quattrocento Sans"/>
                <a:sym typeface="Quattrocento Sans"/>
              </a:rPr>
              <a:t>255</a:t>
            </a:r>
            <a:endParaRPr/>
          </a:p>
          <a:p>
            <a:pPr indent="0" lvl="0" marL="0" marR="0" rtl="0" algn="l">
              <a:lnSpc>
                <a:spcPct val="90000"/>
              </a:lnSpc>
              <a:spcBef>
                <a:spcPts val="0"/>
              </a:spcBef>
              <a:spcAft>
                <a:spcPts val="0"/>
              </a:spcAft>
              <a:buClr>
                <a:srgbClr val="000000"/>
              </a:buClr>
              <a:buSzPts val="899"/>
              <a:buFont typeface="Quattrocento Sans"/>
              <a:buNone/>
            </a:pPr>
            <a:r>
              <a:rPr b="0" i="0" lang="en-US" sz="899" u="none" cap="none" strike="noStrike">
                <a:solidFill>
                  <a:srgbClr val="000000"/>
                </a:solidFill>
                <a:latin typeface="Quattrocento Sans"/>
                <a:ea typeface="Quattrocento Sans"/>
                <a:cs typeface="Quattrocento Sans"/>
                <a:sym typeface="Quattrocento Sans"/>
              </a:rPr>
              <a:t>185</a:t>
            </a:r>
            <a:endParaRPr/>
          </a:p>
          <a:p>
            <a:pPr indent="0" lvl="0" marL="0" marR="0" rtl="0" algn="l">
              <a:lnSpc>
                <a:spcPct val="90000"/>
              </a:lnSpc>
              <a:spcBef>
                <a:spcPts val="0"/>
              </a:spcBef>
              <a:spcAft>
                <a:spcPts val="0"/>
              </a:spcAft>
              <a:buClr>
                <a:srgbClr val="000000"/>
              </a:buClr>
              <a:buSzPts val="899"/>
              <a:buFont typeface="Quattrocento Sans"/>
              <a:buNone/>
            </a:pPr>
            <a:r>
              <a:rPr b="0" i="0" lang="en-US" sz="899" u="none" cap="none" strike="noStrike">
                <a:solidFill>
                  <a:srgbClr val="000000"/>
                </a:solidFill>
                <a:latin typeface="Quattrocento Sans"/>
                <a:ea typeface="Quattrocento Sans"/>
                <a:cs typeface="Quattrocento Sans"/>
                <a:sym typeface="Quattrocento Sans"/>
              </a:rPr>
              <a:t>0</a:t>
            </a:r>
            <a:endParaRPr/>
          </a:p>
        </p:txBody>
      </p:sp>
      <p:sp>
        <p:nvSpPr>
          <p:cNvPr id="22" name="Google Shape;22;p7"/>
          <p:cNvSpPr/>
          <p:nvPr/>
        </p:nvSpPr>
        <p:spPr>
          <a:xfrm>
            <a:off x="-1135187" y="3309985"/>
            <a:ext cx="558414" cy="548640"/>
          </a:xfrm>
          <a:prstGeom prst="rect">
            <a:avLst/>
          </a:prstGeom>
          <a:solidFill>
            <a:srgbClr val="FF8C00"/>
          </a:solidFill>
          <a:ln>
            <a:noFill/>
          </a:ln>
        </p:spPr>
        <p:txBody>
          <a:bodyPr anchorCtr="0" anchor="t" bIns="109600" lIns="137000" spcFirstLastPara="1" rIns="137000" wrap="square" tIns="109600">
            <a:noAutofit/>
          </a:bodyPr>
          <a:lstStyle/>
          <a:p>
            <a:pPr indent="0" lvl="0" marL="0" marR="0" rtl="0" algn="l">
              <a:lnSpc>
                <a:spcPct val="90000"/>
              </a:lnSpc>
              <a:spcBef>
                <a:spcPts val="0"/>
              </a:spcBef>
              <a:spcAft>
                <a:spcPts val="0"/>
              </a:spcAft>
              <a:buClr>
                <a:srgbClr val="000000"/>
              </a:buClr>
              <a:buSzPts val="899"/>
              <a:buFont typeface="Quattrocento Sans"/>
              <a:buNone/>
            </a:pPr>
            <a:r>
              <a:rPr b="0" i="0" lang="en-US" sz="899" u="none" cap="none" strike="noStrike">
                <a:solidFill>
                  <a:srgbClr val="000000"/>
                </a:solidFill>
                <a:latin typeface="Quattrocento Sans"/>
                <a:ea typeface="Quattrocento Sans"/>
                <a:cs typeface="Quattrocento Sans"/>
                <a:sym typeface="Quattrocento Sans"/>
              </a:rPr>
              <a:t>255</a:t>
            </a:r>
            <a:endParaRPr/>
          </a:p>
          <a:p>
            <a:pPr indent="0" lvl="0" marL="0" marR="0" rtl="0" algn="l">
              <a:lnSpc>
                <a:spcPct val="90000"/>
              </a:lnSpc>
              <a:spcBef>
                <a:spcPts val="0"/>
              </a:spcBef>
              <a:spcAft>
                <a:spcPts val="0"/>
              </a:spcAft>
              <a:buClr>
                <a:srgbClr val="000000"/>
              </a:buClr>
              <a:buSzPts val="899"/>
              <a:buFont typeface="Quattrocento Sans"/>
              <a:buNone/>
            </a:pPr>
            <a:r>
              <a:rPr b="0" i="0" lang="en-US" sz="899" u="none" cap="none" strike="noStrike">
                <a:solidFill>
                  <a:srgbClr val="000000"/>
                </a:solidFill>
                <a:latin typeface="Quattrocento Sans"/>
                <a:ea typeface="Quattrocento Sans"/>
                <a:cs typeface="Quattrocento Sans"/>
                <a:sym typeface="Quattrocento Sans"/>
              </a:rPr>
              <a:t>140</a:t>
            </a:r>
            <a:endParaRPr/>
          </a:p>
          <a:p>
            <a:pPr indent="0" lvl="0" marL="0" marR="0" rtl="0" algn="l">
              <a:lnSpc>
                <a:spcPct val="90000"/>
              </a:lnSpc>
              <a:spcBef>
                <a:spcPts val="0"/>
              </a:spcBef>
              <a:spcAft>
                <a:spcPts val="0"/>
              </a:spcAft>
              <a:buClr>
                <a:srgbClr val="000000"/>
              </a:buClr>
              <a:buSzPts val="899"/>
              <a:buFont typeface="Quattrocento Sans"/>
              <a:buNone/>
            </a:pPr>
            <a:r>
              <a:rPr b="0" i="0" lang="en-US" sz="899" u="none" cap="none" strike="noStrike">
                <a:solidFill>
                  <a:srgbClr val="000000"/>
                </a:solidFill>
                <a:latin typeface="Quattrocento Sans"/>
                <a:ea typeface="Quattrocento Sans"/>
                <a:cs typeface="Quattrocento Sans"/>
                <a:sym typeface="Quattrocento Sans"/>
              </a:rPr>
              <a:t>0</a:t>
            </a:r>
            <a:endParaRPr/>
          </a:p>
        </p:txBody>
      </p:sp>
      <p:sp>
        <p:nvSpPr>
          <p:cNvPr id="23" name="Google Shape;23;p7"/>
          <p:cNvSpPr/>
          <p:nvPr/>
        </p:nvSpPr>
        <p:spPr>
          <a:xfrm>
            <a:off x="-578211" y="3309985"/>
            <a:ext cx="548640" cy="548640"/>
          </a:xfrm>
          <a:prstGeom prst="rect">
            <a:avLst/>
          </a:prstGeom>
          <a:solidFill>
            <a:srgbClr val="DC3C00"/>
          </a:solidFill>
          <a:ln>
            <a:noFill/>
          </a:ln>
        </p:spPr>
        <p:txBody>
          <a:bodyPr anchorCtr="0" anchor="t" bIns="109600" lIns="137000" spcFirstLastPara="1" rIns="137000" wrap="square" tIns="109600">
            <a:noAutofit/>
          </a:bodyPr>
          <a:lstStyle/>
          <a:p>
            <a:pPr indent="0" lvl="0" marL="0" marR="0" rtl="0" algn="l">
              <a:lnSpc>
                <a:spcPct val="90000"/>
              </a:lnSpc>
              <a:spcBef>
                <a:spcPts val="0"/>
              </a:spcBef>
              <a:spcAft>
                <a:spcPts val="0"/>
              </a:spcAft>
              <a:buClr>
                <a:srgbClr val="FFFFFF"/>
              </a:buClr>
              <a:buSzPts val="899"/>
              <a:buFont typeface="Quattrocento Sans"/>
              <a:buNone/>
            </a:pPr>
            <a:r>
              <a:rPr b="0" i="0" lang="en-US" sz="899" u="none" cap="none" strike="noStrike">
                <a:solidFill>
                  <a:srgbClr val="FFFFFF"/>
                </a:solidFill>
                <a:latin typeface="Quattrocento Sans"/>
                <a:ea typeface="Quattrocento Sans"/>
                <a:cs typeface="Quattrocento Sans"/>
                <a:sym typeface="Quattrocento Sans"/>
              </a:rPr>
              <a:t>220</a:t>
            </a:r>
            <a:endParaRPr/>
          </a:p>
          <a:p>
            <a:pPr indent="0" lvl="0" marL="0" marR="0" rtl="0" algn="l">
              <a:lnSpc>
                <a:spcPct val="90000"/>
              </a:lnSpc>
              <a:spcBef>
                <a:spcPts val="0"/>
              </a:spcBef>
              <a:spcAft>
                <a:spcPts val="0"/>
              </a:spcAft>
              <a:buClr>
                <a:srgbClr val="FFFFFF"/>
              </a:buClr>
              <a:buSzPts val="899"/>
              <a:buFont typeface="Quattrocento Sans"/>
              <a:buNone/>
            </a:pPr>
            <a:r>
              <a:rPr b="0" i="0" lang="en-US" sz="899" u="none" cap="none" strike="noStrike">
                <a:solidFill>
                  <a:srgbClr val="FFFFFF"/>
                </a:solidFill>
                <a:latin typeface="Quattrocento Sans"/>
                <a:ea typeface="Quattrocento Sans"/>
                <a:cs typeface="Quattrocento Sans"/>
                <a:sym typeface="Quattrocento Sans"/>
              </a:rPr>
              <a:t>60</a:t>
            </a:r>
            <a:endParaRPr/>
          </a:p>
          <a:p>
            <a:pPr indent="0" lvl="0" marL="0" marR="0" rtl="0" algn="l">
              <a:lnSpc>
                <a:spcPct val="90000"/>
              </a:lnSpc>
              <a:spcBef>
                <a:spcPts val="0"/>
              </a:spcBef>
              <a:spcAft>
                <a:spcPts val="0"/>
              </a:spcAft>
              <a:buClr>
                <a:srgbClr val="FFFFFF"/>
              </a:buClr>
              <a:buSzPts val="899"/>
              <a:buFont typeface="Quattrocento Sans"/>
              <a:buNone/>
            </a:pPr>
            <a:r>
              <a:rPr b="0" i="0" lang="en-US" sz="899" u="none" cap="none" strike="noStrike">
                <a:solidFill>
                  <a:srgbClr val="FFFFFF"/>
                </a:solidFill>
                <a:latin typeface="Quattrocento Sans"/>
                <a:ea typeface="Quattrocento Sans"/>
                <a:cs typeface="Quattrocento Sans"/>
                <a:sym typeface="Quattrocento Sans"/>
              </a:rPr>
              <a:t>0</a:t>
            </a:r>
            <a:endParaRPr/>
          </a:p>
        </p:txBody>
      </p:sp>
      <p:sp>
        <p:nvSpPr>
          <p:cNvPr id="24" name="Google Shape;24;p7"/>
          <p:cNvSpPr/>
          <p:nvPr/>
        </p:nvSpPr>
        <p:spPr>
          <a:xfrm>
            <a:off x="-1683905" y="4403050"/>
            <a:ext cx="561903" cy="548640"/>
          </a:xfrm>
          <a:prstGeom prst="rect">
            <a:avLst/>
          </a:prstGeom>
          <a:solidFill>
            <a:srgbClr val="F472D0"/>
          </a:solidFill>
          <a:ln>
            <a:noFill/>
          </a:ln>
        </p:spPr>
        <p:txBody>
          <a:bodyPr anchorCtr="0" anchor="t" bIns="109600" lIns="137000" spcFirstLastPara="1" rIns="137000" wrap="square" tIns="109600">
            <a:noAutofit/>
          </a:bodyPr>
          <a:lstStyle/>
          <a:p>
            <a:pPr indent="0" lvl="0" marL="0" marR="0" rtl="0" algn="l">
              <a:lnSpc>
                <a:spcPct val="90000"/>
              </a:lnSpc>
              <a:spcBef>
                <a:spcPts val="0"/>
              </a:spcBef>
              <a:spcAft>
                <a:spcPts val="0"/>
              </a:spcAft>
              <a:buClr>
                <a:srgbClr val="000000"/>
              </a:buClr>
              <a:buSzPts val="899"/>
              <a:buFont typeface="Quattrocento Sans"/>
              <a:buNone/>
            </a:pPr>
            <a:r>
              <a:rPr b="0" i="0" lang="en-US" sz="899" u="none" cap="none" strike="noStrike">
                <a:solidFill>
                  <a:srgbClr val="000000"/>
                </a:solidFill>
                <a:latin typeface="Quattrocento Sans"/>
                <a:ea typeface="Quattrocento Sans"/>
                <a:cs typeface="Quattrocento Sans"/>
                <a:sym typeface="Quattrocento Sans"/>
              </a:rPr>
              <a:t>244</a:t>
            </a:r>
            <a:endParaRPr/>
          </a:p>
          <a:p>
            <a:pPr indent="0" lvl="0" marL="0" marR="0" rtl="0" algn="l">
              <a:lnSpc>
                <a:spcPct val="90000"/>
              </a:lnSpc>
              <a:spcBef>
                <a:spcPts val="0"/>
              </a:spcBef>
              <a:spcAft>
                <a:spcPts val="0"/>
              </a:spcAft>
              <a:buClr>
                <a:srgbClr val="000000"/>
              </a:buClr>
              <a:buSzPts val="899"/>
              <a:buFont typeface="Quattrocento Sans"/>
              <a:buNone/>
            </a:pPr>
            <a:r>
              <a:rPr b="0" i="0" lang="en-US" sz="899" u="none" cap="none" strike="noStrike">
                <a:solidFill>
                  <a:srgbClr val="000000"/>
                </a:solidFill>
                <a:latin typeface="Quattrocento Sans"/>
                <a:ea typeface="Quattrocento Sans"/>
                <a:cs typeface="Quattrocento Sans"/>
                <a:sym typeface="Quattrocento Sans"/>
              </a:rPr>
              <a:t>114</a:t>
            </a:r>
            <a:endParaRPr/>
          </a:p>
          <a:p>
            <a:pPr indent="0" lvl="0" marL="0" marR="0" rtl="0" algn="l">
              <a:lnSpc>
                <a:spcPct val="90000"/>
              </a:lnSpc>
              <a:spcBef>
                <a:spcPts val="0"/>
              </a:spcBef>
              <a:spcAft>
                <a:spcPts val="0"/>
              </a:spcAft>
              <a:buClr>
                <a:srgbClr val="000000"/>
              </a:buClr>
              <a:buSzPts val="899"/>
              <a:buFont typeface="Quattrocento Sans"/>
              <a:buNone/>
            </a:pPr>
            <a:r>
              <a:rPr b="0" i="0" lang="en-US" sz="899" u="none" cap="none" strike="noStrike">
                <a:solidFill>
                  <a:srgbClr val="000000"/>
                </a:solidFill>
                <a:latin typeface="Quattrocento Sans"/>
                <a:ea typeface="Quattrocento Sans"/>
                <a:cs typeface="Quattrocento Sans"/>
                <a:sym typeface="Quattrocento Sans"/>
              </a:rPr>
              <a:t>208</a:t>
            </a:r>
            <a:endParaRPr/>
          </a:p>
        </p:txBody>
      </p:sp>
      <p:sp>
        <p:nvSpPr>
          <p:cNvPr id="25" name="Google Shape;25;p7"/>
          <p:cNvSpPr/>
          <p:nvPr/>
        </p:nvSpPr>
        <p:spPr>
          <a:xfrm>
            <a:off x="-1130214" y="4403050"/>
            <a:ext cx="548640" cy="548640"/>
          </a:xfrm>
          <a:prstGeom prst="rect">
            <a:avLst/>
          </a:prstGeom>
          <a:solidFill>
            <a:srgbClr val="EC008C"/>
          </a:solidFill>
          <a:ln>
            <a:noFill/>
          </a:ln>
        </p:spPr>
        <p:txBody>
          <a:bodyPr anchorCtr="0" anchor="t" bIns="109600" lIns="137000" spcFirstLastPara="1" rIns="137000" wrap="square" tIns="109600">
            <a:noAutofit/>
          </a:bodyPr>
          <a:lstStyle/>
          <a:p>
            <a:pPr indent="0" lvl="0" marL="0" marR="0" rtl="0" algn="l">
              <a:lnSpc>
                <a:spcPct val="90000"/>
              </a:lnSpc>
              <a:spcBef>
                <a:spcPts val="0"/>
              </a:spcBef>
              <a:spcAft>
                <a:spcPts val="0"/>
              </a:spcAft>
              <a:buClr>
                <a:srgbClr val="000000"/>
              </a:buClr>
              <a:buSzPts val="899"/>
              <a:buFont typeface="Quattrocento Sans"/>
              <a:buNone/>
            </a:pPr>
            <a:r>
              <a:rPr b="0" i="0" lang="en-US" sz="899" u="none" cap="none" strike="noStrike">
                <a:solidFill>
                  <a:srgbClr val="000000"/>
                </a:solidFill>
                <a:latin typeface="Quattrocento Sans"/>
                <a:ea typeface="Quattrocento Sans"/>
                <a:cs typeface="Quattrocento Sans"/>
                <a:sym typeface="Quattrocento Sans"/>
              </a:rPr>
              <a:t>236</a:t>
            </a:r>
            <a:endParaRPr/>
          </a:p>
          <a:p>
            <a:pPr indent="0" lvl="0" marL="0" marR="0" rtl="0" algn="l">
              <a:lnSpc>
                <a:spcPct val="90000"/>
              </a:lnSpc>
              <a:spcBef>
                <a:spcPts val="0"/>
              </a:spcBef>
              <a:spcAft>
                <a:spcPts val="0"/>
              </a:spcAft>
              <a:buClr>
                <a:srgbClr val="000000"/>
              </a:buClr>
              <a:buSzPts val="899"/>
              <a:buFont typeface="Quattrocento Sans"/>
              <a:buNone/>
            </a:pPr>
            <a:r>
              <a:rPr b="0" i="0" lang="en-US" sz="899" u="none" cap="none" strike="noStrike">
                <a:solidFill>
                  <a:srgbClr val="000000"/>
                </a:solidFill>
                <a:latin typeface="Quattrocento Sans"/>
                <a:ea typeface="Quattrocento Sans"/>
                <a:cs typeface="Quattrocento Sans"/>
                <a:sym typeface="Quattrocento Sans"/>
              </a:rPr>
              <a:t>0</a:t>
            </a:r>
            <a:endParaRPr/>
          </a:p>
          <a:p>
            <a:pPr indent="0" lvl="0" marL="0" marR="0" rtl="0" algn="l">
              <a:lnSpc>
                <a:spcPct val="90000"/>
              </a:lnSpc>
              <a:spcBef>
                <a:spcPts val="0"/>
              </a:spcBef>
              <a:spcAft>
                <a:spcPts val="0"/>
              </a:spcAft>
              <a:buClr>
                <a:srgbClr val="000000"/>
              </a:buClr>
              <a:buSzPts val="899"/>
              <a:buFont typeface="Quattrocento Sans"/>
              <a:buNone/>
            </a:pPr>
            <a:r>
              <a:rPr b="0" i="0" lang="en-US" sz="899" u="none" cap="none" strike="noStrike">
                <a:solidFill>
                  <a:srgbClr val="000000"/>
                </a:solidFill>
                <a:latin typeface="Quattrocento Sans"/>
                <a:ea typeface="Quattrocento Sans"/>
                <a:cs typeface="Quattrocento Sans"/>
                <a:sym typeface="Quattrocento Sans"/>
              </a:rPr>
              <a:t>140</a:t>
            </a:r>
            <a:endParaRPr/>
          </a:p>
        </p:txBody>
      </p:sp>
      <p:sp>
        <p:nvSpPr>
          <p:cNvPr id="26" name="Google Shape;26;p7"/>
          <p:cNvSpPr/>
          <p:nvPr/>
        </p:nvSpPr>
        <p:spPr>
          <a:xfrm>
            <a:off x="-581452" y="4403050"/>
            <a:ext cx="548640" cy="548640"/>
          </a:xfrm>
          <a:prstGeom prst="rect">
            <a:avLst/>
          </a:prstGeom>
          <a:solidFill>
            <a:srgbClr val="B4009E"/>
          </a:solidFill>
          <a:ln>
            <a:noFill/>
          </a:ln>
        </p:spPr>
        <p:txBody>
          <a:bodyPr anchorCtr="0" anchor="t" bIns="109600" lIns="137000" spcFirstLastPara="1" rIns="137000" wrap="square" tIns="109600">
            <a:noAutofit/>
          </a:bodyPr>
          <a:lstStyle/>
          <a:p>
            <a:pPr indent="0" lvl="0" marL="0" marR="0" rtl="0" algn="l">
              <a:lnSpc>
                <a:spcPct val="90000"/>
              </a:lnSpc>
              <a:spcBef>
                <a:spcPts val="0"/>
              </a:spcBef>
              <a:spcAft>
                <a:spcPts val="0"/>
              </a:spcAft>
              <a:buClr>
                <a:srgbClr val="FFFFFF"/>
              </a:buClr>
              <a:buSzPts val="899"/>
              <a:buFont typeface="Quattrocento Sans"/>
              <a:buNone/>
            </a:pPr>
            <a:r>
              <a:rPr b="0" i="0" lang="en-US" sz="899" u="none" cap="none" strike="noStrike">
                <a:solidFill>
                  <a:srgbClr val="FFFFFF"/>
                </a:solidFill>
                <a:latin typeface="Quattrocento Sans"/>
                <a:ea typeface="Quattrocento Sans"/>
                <a:cs typeface="Quattrocento Sans"/>
                <a:sym typeface="Quattrocento Sans"/>
              </a:rPr>
              <a:t>180</a:t>
            </a:r>
            <a:endParaRPr/>
          </a:p>
          <a:p>
            <a:pPr indent="0" lvl="0" marL="0" marR="0" rtl="0" algn="l">
              <a:lnSpc>
                <a:spcPct val="90000"/>
              </a:lnSpc>
              <a:spcBef>
                <a:spcPts val="0"/>
              </a:spcBef>
              <a:spcAft>
                <a:spcPts val="0"/>
              </a:spcAft>
              <a:buClr>
                <a:srgbClr val="FFFFFF"/>
              </a:buClr>
              <a:buSzPts val="899"/>
              <a:buFont typeface="Quattrocento Sans"/>
              <a:buNone/>
            </a:pPr>
            <a:r>
              <a:rPr b="0" i="0" lang="en-US" sz="899" u="none" cap="none" strike="noStrike">
                <a:solidFill>
                  <a:srgbClr val="FFFFFF"/>
                </a:solidFill>
                <a:latin typeface="Quattrocento Sans"/>
                <a:ea typeface="Quattrocento Sans"/>
                <a:cs typeface="Quattrocento Sans"/>
                <a:sym typeface="Quattrocento Sans"/>
              </a:rPr>
              <a:t>0</a:t>
            </a:r>
            <a:endParaRPr/>
          </a:p>
          <a:p>
            <a:pPr indent="0" lvl="0" marL="0" marR="0" rtl="0" algn="l">
              <a:lnSpc>
                <a:spcPct val="90000"/>
              </a:lnSpc>
              <a:spcBef>
                <a:spcPts val="0"/>
              </a:spcBef>
              <a:spcAft>
                <a:spcPts val="0"/>
              </a:spcAft>
              <a:buClr>
                <a:srgbClr val="FFFFFF"/>
              </a:buClr>
              <a:buSzPts val="899"/>
              <a:buFont typeface="Quattrocento Sans"/>
              <a:buNone/>
            </a:pPr>
            <a:r>
              <a:rPr b="0" i="0" lang="en-US" sz="899" u="none" cap="none" strike="noStrike">
                <a:solidFill>
                  <a:srgbClr val="FFFFFF"/>
                </a:solidFill>
                <a:latin typeface="Quattrocento Sans"/>
                <a:ea typeface="Quattrocento Sans"/>
                <a:cs typeface="Quattrocento Sans"/>
                <a:sym typeface="Quattrocento Sans"/>
              </a:rPr>
              <a:t>158</a:t>
            </a:r>
            <a:endParaRPr/>
          </a:p>
        </p:txBody>
      </p:sp>
      <p:sp>
        <p:nvSpPr>
          <p:cNvPr id="27" name="Google Shape;27;p7"/>
          <p:cNvSpPr/>
          <p:nvPr/>
        </p:nvSpPr>
        <p:spPr>
          <a:xfrm>
            <a:off x="-1681291" y="556310"/>
            <a:ext cx="548640" cy="548640"/>
          </a:xfrm>
          <a:prstGeom prst="rect">
            <a:avLst/>
          </a:prstGeom>
          <a:solidFill>
            <a:srgbClr val="6DC2E9"/>
          </a:solidFill>
          <a:ln>
            <a:noFill/>
          </a:ln>
        </p:spPr>
        <p:txBody>
          <a:bodyPr anchorCtr="0" anchor="t" bIns="109600" lIns="137000" spcFirstLastPara="1" rIns="137000" wrap="square" tIns="109600">
            <a:noAutofit/>
          </a:bodyPr>
          <a:lstStyle/>
          <a:p>
            <a:pPr indent="0" lvl="0" marL="0" marR="0" rtl="0" algn="l">
              <a:lnSpc>
                <a:spcPct val="90000"/>
              </a:lnSpc>
              <a:spcBef>
                <a:spcPts val="0"/>
              </a:spcBef>
              <a:spcAft>
                <a:spcPts val="0"/>
              </a:spcAft>
              <a:buClr>
                <a:srgbClr val="000000"/>
              </a:buClr>
              <a:buSzPts val="899"/>
              <a:buFont typeface="Quattrocento Sans"/>
              <a:buNone/>
            </a:pPr>
            <a:r>
              <a:rPr b="0" i="0" lang="en-US" sz="899" u="none" cap="none" strike="noStrike">
                <a:solidFill>
                  <a:srgbClr val="000000"/>
                </a:solidFill>
                <a:latin typeface="Quattrocento Sans"/>
                <a:ea typeface="Quattrocento Sans"/>
                <a:cs typeface="Quattrocento Sans"/>
                <a:sym typeface="Quattrocento Sans"/>
              </a:rPr>
              <a:t>109</a:t>
            </a:r>
            <a:endParaRPr/>
          </a:p>
          <a:p>
            <a:pPr indent="0" lvl="0" marL="0" marR="0" rtl="0" algn="l">
              <a:lnSpc>
                <a:spcPct val="90000"/>
              </a:lnSpc>
              <a:spcBef>
                <a:spcPts val="0"/>
              </a:spcBef>
              <a:spcAft>
                <a:spcPts val="0"/>
              </a:spcAft>
              <a:buClr>
                <a:srgbClr val="000000"/>
              </a:buClr>
              <a:buSzPts val="899"/>
              <a:buFont typeface="Quattrocento Sans"/>
              <a:buNone/>
            </a:pPr>
            <a:r>
              <a:rPr b="0" i="0" lang="en-US" sz="899" u="none" cap="none" strike="noStrike">
                <a:solidFill>
                  <a:srgbClr val="000000"/>
                </a:solidFill>
                <a:latin typeface="Quattrocento Sans"/>
                <a:ea typeface="Quattrocento Sans"/>
                <a:cs typeface="Quattrocento Sans"/>
                <a:sym typeface="Quattrocento Sans"/>
              </a:rPr>
              <a:t>194</a:t>
            </a:r>
            <a:endParaRPr/>
          </a:p>
          <a:p>
            <a:pPr indent="0" lvl="0" marL="0" marR="0" rtl="0" algn="l">
              <a:lnSpc>
                <a:spcPct val="90000"/>
              </a:lnSpc>
              <a:spcBef>
                <a:spcPts val="0"/>
              </a:spcBef>
              <a:spcAft>
                <a:spcPts val="0"/>
              </a:spcAft>
              <a:buClr>
                <a:srgbClr val="000000"/>
              </a:buClr>
              <a:buSzPts val="899"/>
              <a:buFont typeface="Quattrocento Sans"/>
              <a:buNone/>
            </a:pPr>
            <a:r>
              <a:rPr b="0" i="0" lang="en-US" sz="899" u="none" cap="none" strike="noStrike">
                <a:solidFill>
                  <a:srgbClr val="000000"/>
                </a:solidFill>
                <a:latin typeface="Quattrocento Sans"/>
                <a:ea typeface="Quattrocento Sans"/>
                <a:cs typeface="Quattrocento Sans"/>
                <a:sym typeface="Quattrocento Sans"/>
              </a:rPr>
              <a:t>233</a:t>
            </a:r>
            <a:endParaRPr/>
          </a:p>
        </p:txBody>
      </p:sp>
      <p:sp>
        <p:nvSpPr>
          <p:cNvPr id="28" name="Google Shape;28;p7"/>
          <p:cNvSpPr/>
          <p:nvPr/>
        </p:nvSpPr>
        <p:spPr>
          <a:xfrm>
            <a:off x="-1133840" y="556302"/>
            <a:ext cx="557069" cy="548640"/>
          </a:xfrm>
          <a:prstGeom prst="rect">
            <a:avLst/>
          </a:prstGeom>
          <a:solidFill>
            <a:srgbClr val="00BCF2"/>
          </a:solidFill>
          <a:ln>
            <a:noFill/>
          </a:ln>
        </p:spPr>
        <p:txBody>
          <a:bodyPr anchorCtr="0" anchor="t" bIns="109600" lIns="137000" spcFirstLastPara="1" rIns="137000" wrap="square" tIns="109600">
            <a:noAutofit/>
          </a:bodyPr>
          <a:lstStyle/>
          <a:p>
            <a:pPr indent="0" lvl="0" marL="0" marR="0" rtl="0" algn="l">
              <a:lnSpc>
                <a:spcPct val="90000"/>
              </a:lnSpc>
              <a:spcBef>
                <a:spcPts val="0"/>
              </a:spcBef>
              <a:spcAft>
                <a:spcPts val="0"/>
              </a:spcAft>
              <a:buClr>
                <a:srgbClr val="000000"/>
              </a:buClr>
              <a:buSzPts val="899"/>
              <a:buFont typeface="Quattrocento Sans"/>
              <a:buNone/>
            </a:pPr>
            <a:r>
              <a:rPr b="0" i="0" lang="en-US" sz="899" u="none" cap="none" strike="noStrike">
                <a:solidFill>
                  <a:srgbClr val="000000"/>
                </a:solidFill>
                <a:latin typeface="Quattrocento Sans"/>
                <a:ea typeface="Quattrocento Sans"/>
                <a:cs typeface="Quattrocento Sans"/>
                <a:sym typeface="Quattrocento Sans"/>
              </a:rPr>
              <a:t>0</a:t>
            </a:r>
            <a:endParaRPr/>
          </a:p>
          <a:p>
            <a:pPr indent="0" lvl="0" marL="0" marR="0" rtl="0" algn="l">
              <a:lnSpc>
                <a:spcPct val="90000"/>
              </a:lnSpc>
              <a:spcBef>
                <a:spcPts val="0"/>
              </a:spcBef>
              <a:spcAft>
                <a:spcPts val="0"/>
              </a:spcAft>
              <a:buClr>
                <a:srgbClr val="000000"/>
              </a:buClr>
              <a:buSzPts val="899"/>
              <a:buFont typeface="Quattrocento Sans"/>
              <a:buNone/>
            </a:pPr>
            <a:r>
              <a:rPr b="0" i="0" lang="en-US" sz="899" u="none" cap="none" strike="noStrike">
                <a:solidFill>
                  <a:srgbClr val="000000"/>
                </a:solidFill>
                <a:latin typeface="Quattrocento Sans"/>
                <a:ea typeface="Quattrocento Sans"/>
                <a:cs typeface="Quattrocento Sans"/>
                <a:sym typeface="Quattrocento Sans"/>
              </a:rPr>
              <a:t>188</a:t>
            </a:r>
            <a:endParaRPr/>
          </a:p>
          <a:p>
            <a:pPr indent="0" lvl="0" marL="0" marR="0" rtl="0" algn="l">
              <a:lnSpc>
                <a:spcPct val="90000"/>
              </a:lnSpc>
              <a:spcBef>
                <a:spcPts val="0"/>
              </a:spcBef>
              <a:spcAft>
                <a:spcPts val="0"/>
              </a:spcAft>
              <a:buClr>
                <a:srgbClr val="000000"/>
              </a:buClr>
              <a:buSzPts val="899"/>
              <a:buFont typeface="Quattrocento Sans"/>
              <a:buNone/>
            </a:pPr>
            <a:r>
              <a:rPr b="0" i="0" lang="en-US" sz="899" u="none" cap="none" strike="noStrike">
                <a:solidFill>
                  <a:srgbClr val="000000"/>
                </a:solidFill>
                <a:latin typeface="Quattrocento Sans"/>
                <a:ea typeface="Quattrocento Sans"/>
                <a:cs typeface="Quattrocento Sans"/>
                <a:sym typeface="Quattrocento Sans"/>
              </a:rPr>
              <a:t>242</a:t>
            </a:r>
            <a:endParaRPr/>
          </a:p>
        </p:txBody>
      </p:sp>
      <p:sp>
        <p:nvSpPr>
          <p:cNvPr id="29" name="Google Shape;29;p7"/>
          <p:cNvSpPr/>
          <p:nvPr/>
        </p:nvSpPr>
        <p:spPr>
          <a:xfrm>
            <a:off x="-576884" y="556310"/>
            <a:ext cx="548640" cy="548640"/>
          </a:xfrm>
          <a:prstGeom prst="rect">
            <a:avLst/>
          </a:prstGeom>
          <a:solidFill>
            <a:srgbClr val="0072C6"/>
          </a:solidFill>
          <a:ln>
            <a:noFill/>
          </a:ln>
        </p:spPr>
        <p:txBody>
          <a:bodyPr anchorCtr="0" anchor="t" bIns="109600" lIns="137000" spcFirstLastPara="1" rIns="137000" wrap="square" tIns="109600">
            <a:noAutofit/>
          </a:bodyPr>
          <a:lstStyle/>
          <a:p>
            <a:pPr indent="0" lvl="0" marL="0" marR="0" rtl="0" algn="l">
              <a:lnSpc>
                <a:spcPct val="90000"/>
              </a:lnSpc>
              <a:spcBef>
                <a:spcPts val="0"/>
              </a:spcBef>
              <a:spcAft>
                <a:spcPts val="0"/>
              </a:spcAft>
              <a:buClr>
                <a:srgbClr val="FFFFFF"/>
              </a:buClr>
              <a:buSzPts val="899"/>
              <a:buFont typeface="Quattrocento Sans"/>
              <a:buNone/>
            </a:pPr>
            <a:r>
              <a:rPr b="0" i="0" lang="en-US" sz="899" u="none" cap="none" strike="noStrike">
                <a:solidFill>
                  <a:srgbClr val="FFFFFF"/>
                </a:solidFill>
                <a:latin typeface="Quattrocento Sans"/>
                <a:ea typeface="Quattrocento Sans"/>
                <a:cs typeface="Quattrocento Sans"/>
                <a:sym typeface="Quattrocento Sans"/>
              </a:rPr>
              <a:t>0</a:t>
            </a:r>
            <a:endParaRPr/>
          </a:p>
          <a:p>
            <a:pPr indent="0" lvl="0" marL="0" marR="0" rtl="0" algn="l">
              <a:lnSpc>
                <a:spcPct val="90000"/>
              </a:lnSpc>
              <a:spcBef>
                <a:spcPts val="0"/>
              </a:spcBef>
              <a:spcAft>
                <a:spcPts val="0"/>
              </a:spcAft>
              <a:buClr>
                <a:srgbClr val="FFFFFF"/>
              </a:buClr>
              <a:buSzPts val="899"/>
              <a:buFont typeface="Quattrocento Sans"/>
              <a:buNone/>
            </a:pPr>
            <a:r>
              <a:rPr b="0" i="0" lang="en-US" sz="899" u="none" cap="none" strike="noStrike">
                <a:solidFill>
                  <a:srgbClr val="FFFFFF"/>
                </a:solidFill>
                <a:latin typeface="Quattrocento Sans"/>
                <a:ea typeface="Quattrocento Sans"/>
                <a:cs typeface="Quattrocento Sans"/>
                <a:sym typeface="Quattrocento Sans"/>
              </a:rPr>
              <a:t>114</a:t>
            </a:r>
            <a:endParaRPr/>
          </a:p>
          <a:p>
            <a:pPr indent="0" lvl="0" marL="0" marR="0" rtl="0" algn="l">
              <a:lnSpc>
                <a:spcPct val="90000"/>
              </a:lnSpc>
              <a:spcBef>
                <a:spcPts val="0"/>
              </a:spcBef>
              <a:spcAft>
                <a:spcPts val="0"/>
              </a:spcAft>
              <a:buClr>
                <a:srgbClr val="FFFFFF"/>
              </a:buClr>
              <a:buSzPts val="899"/>
              <a:buFont typeface="Quattrocento Sans"/>
              <a:buNone/>
            </a:pPr>
            <a:r>
              <a:rPr b="0" i="0" lang="en-US" sz="899" u="none" cap="none" strike="noStrike">
                <a:solidFill>
                  <a:srgbClr val="FFFFFF"/>
                </a:solidFill>
                <a:latin typeface="Quattrocento Sans"/>
                <a:ea typeface="Quattrocento Sans"/>
                <a:cs typeface="Quattrocento Sans"/>
                <a:sym typeface="Quattrocento Sans"/>
              </a:rPr>
              <a:t>198</a:t>
            </a:r>
            <a:endParaRPr/>
          </a:p>
        </p:txBody>
      </p:sp>
      <p:sp>
        <p:nvSpPr>
          <p:cNvPr id="30" name="Google Shape;30;p7"/>
          <p:cNvSpPr/>
          <p:nvPr/>
        </p:nvSpPr>
        <p:spPr>
          <a:xfrm>
            <a:off x="-1681539" y="1659530"/>
            <a:ext cx="548640" cy="548640"/>
          </a:xfrm>
          <a:prstGeom prst="rect">
            <a:avLst/>
          </a:prstGeom>
          <a:solidFill>
            <a:srgbClr val="55D455"/>
          </a:solidFill>
          <a:ln>
            <a:noFill/>
          </a:ln>
        </p:spPr>
        <p:txBody>
          <a:bodyPr anchorCtr="0" anchor="t" bIns="109600" lIns="137000" spcFirstLastPara="1" rIns="137000" wrap="square" tIns="109600">
            <a:noAutofit/>
          </a:bodyPr>
          <a:lstStyle/>
          <a:p>
            <a:pPr indent="0" lvl="0" marL="0" marR="0" rtl="0" algn="l">
              <a:lnSpc>
                <a:spcPct val="90000"/>
              </a:lnSpc>
              <a:spcBef>
                <a:spcPts val="0"/>
              </a:spcBef>
              <a:spcAft>
                <a:spcPts val="0"/>
              </a:spcAft>
              <a:buClr>
                <a:srgbClr val="000000"/>
              </a:buClr>
              <a:buSzPts val="899"/>
              <a:buFont typeface="Quattrocento Sans"/>
              <a:buNone/>
            </a:pPr>
            <a:r>
              <a:rPr b="0" i="0" lang="en-US" sz="899" u="none" cap="none" strike="noStrike">
                <a:solidFill>
                  <a:srgbClr val="000000"/>
                </a:solidFill>
                <a:latin typeface="Quattrocento Sans"/>
                <a:ea typeface="Quattrocento Sans"/>
                <a:cs typeface="Quattrocento Sans"/>
                <a:sym typeface="Quattrocento Sans"/>
              </a:rPr>
              <a:t>85</a:t>
            </a:r>
            <a:endParaRPr/>
          </a:p>
          <a:p>
            <a:pPr indent="0" lvl="0" marL="0" marR="0" rtl="0" algn="l">
              <a:lnSpc>
                <a:spcPct val="90000"/>
              </a:lnSpc>
              <a:spcBef>
                <a:spcPts val="0"/>
              </a:spcBef>
              <a:spcAft>
                <a:spcPts val="0"/>
              </a:spcAft>
              <a:buClr>
                <a:srgbClr val="000000"/>
              </a:buClr>
              <a:buSzPts val="899"/>
              <a:buFont typeface="Quattrocento Sans"/>
              <a:buNone/>
            </a:pPr>
            <a:r>
              <a:rPr b="0" i="0" lang="en-US" sz="899" u="none" cap="none" strike="noStrike">
                <a:solidFill>
                  <a:srgbClr val="000000"/>
                </a:solidFill>
                <a:latin typeface="Quattrocento Sans"/>
                <a:ea typeface="Quattrocento Sans"/>
                <a:cs typeface="Quattrocento Sans"/>
                <a:sym typeface="Quattrocento Sans"/>
              </a:rPr>
              <a:t>212</a:t>
            </a:r>
            <a:endParaRPr/>
          </a:p>
          <a:p>
            <a:pPr indent="0" lvl="0" marL="0" marR="0" rtl="0" algn="l">
              <a:lnSpc>
                <a:spcPct val="90000"/>
              </a:lnSpc>
              <a:spcBef>
                <a:spcPts val="0"/>
              </a:spcBef>
              <a:spcAft>
                <a:spcPts val="0"/>
              </a:spcAft>
              <a:buClr>
                <a:srgbClr val="000000"/>
              </a:buClr>
              <a:buSzPts val="899"/>
              <a:buFont typeface="Quattrocento Sans"/>
              <a:buNone/>
            </a:pPr>
            <a:r>
              <a:rPr b="0" i="0" lang="en-US" sz="899" u="none" cap="none" strike="noStrike">
                <a:solidFill>
                  <a:srgbClr val="000000"/>
                </a:solidFill>
                <a:latin typeface="Quattrocento Sans"/>
                <a:ea typeface="Quattrocento Sans"/>
                <a:cs typeface="Quattrocento Sans"/>
                <a:sym typeface="Quattrocento Sans"/>
              </a:rPr>
              <a:t>85</a:t>
            </a:r>
            <a:endParaRPr/>
          </a:p>
        </p:txBody>
      </p:sp>
      <p:sp>
        <p:nvSpPr>
          <p:cNvPr id="31" name="Google Shape;31;p7"/>
          <p:cNvSpPr/>
          <p:nvPr/>
        </p:nvSpPr>
        <p:spPr>
          <a:xfrm>
            <a:off x="-1132925" y="1659530"/>
            <a:ext cx="548640" cy="548640"/>
          </a:xfrm>
          <a:prstGeom prst="rect">
            <a:avLst/>
          </a:prstGeom>
          <a:solidFill>
            <a:srgbClr val="009E49"/>
          </a:solidFill>
          <a:ln>
            <a:noFill/>
          </a:ln>
        </p:spPr>
        <p:txBody>
          <a:bodyPr anchorCtr="0" anchor="t" bIns="109600" lIns="137000" spcFirstLastPara="1" rIns="137000" wrap="square" tIns="109600">
            <a:noAutofit/>
          </a:bodyPr>
          <a:lstStyle/>
          <a:p>
            <a:pPr indent="0" lvl="0" marL="0" marR="0" rtl="0" algn="l">
              <a:lnSpc>
                <a:spcPct val="90000"/>
              </a:lnSpc>
              <a:spcBef>
                <a:spcPts val="0"/>
              </a:spcBef>
              <a:spcAft>
                <a:spcPts val="0"/>
              </a:spcAft>
              <a:buClr>
                <a:srgbClr val="000000"/>
              </a:buClr>
              <a:buSzPts val="899"/>
              <a:buFont typeface="Quattrocento Sans"/>
              <a:buNone/>
            </a:pPr>
            <a:r>
              <a:rPr b="0" i="0" lang="en-US" sz="899" u="none" cap="none" strike="noStrike">
                <a:solidFill>
                  <a:srgbClr val="000000"/>
                </a:solidFill>
                <a:latin typeface="Quattrocento Sans"/>
                <a:ea typeface="Quattrocento Sans"/>
                <a:cs typeface="Quattrocento Sans"/>
                <a:sym typeface="Quattrocento Sans"/>
              </a:rPr>
              <a:t>0</a:t>
            </a:r>
            <a:endParaRPr/>
          </a:p>
          <a:p>
            <a:pPr indent="0" lvl="0" marL="0" marR="0" rtl="0" algn="l">
              <a:lnSpc>
                <a:spcPct val="90000"/>
              </a:lnSpc>
              <a:spcBef>
                <a:spcPts val="0"/>
              </a:spcBef>
              <a:spcAft>
                <a:spcPts val="0"/>
              </a:spcAft>
              <a:buClr>
                <a:srgbClr val="000000"/>
              </a:buClr>
              <a:buSzPts val="899"/>
              <a:buFont typeface="Quattrocento Sans"/>
              <a:buNone/>
            </a:pPr>
            <a:r>
              <a:rPr b="0" i="0" lang="en-US" sz="899" u="none" cap="none" strike="noStrike">
                <a:solidFill>
                  <a:srgbClr val="000000"/>
                </a:solidFill>
                <a:latin typeface="Quattrocento Sans"/>
                <a:ea typeface="Quattrocento Sans"/>
                <a:cs typeface="Quattrocento Sans"/>
                <a:sym typeface="Quattrocento Sans"/>
              </a:rPr>
              <a:t>158</a:t>
            </a:r>
            <a:endParaRPr/>
          </a:p>
          <a:p>
            <a:pPr indent="0" lvl="0" marL="0" marR="0" rtl="0" algn="l">
              <a:lnSpc>
                <a:spcPct val="90000"/>
              </a:lnSpc>
              <a:spcBef>
                <a:spcPts val="0"/>
              </a:spcBef>
              <a:spcAft>
                <a:spcPts val="0"/>
              </a:spcAft>
              <a:buClr>
                <a:srgbClr val="000000"/>
              </a:buClr>
              <a:buSzPts val="899"/>
              <a:buFont typeface="Quattrocento Sans"/>
              <a:buNone/>
            </a:pPr>
            <a:r>
              <a:rPr b="0" i="0" lang="en-US" sz="899" u="none" cap="none" strike="noStrike">
                <a:solidFill>
                  <a:srgbClr val="000000"/>
                </a:solidFill>
                <a:latin typeface="Quattrocento Sans"/>
                <a:ea typeface="Quattrocento Sans"/>
                <a:cs typeface="Quattrocento Sans"/>
                <a:sym typeface="Quattrocento Sans"/>
              </a:rPr>
              <a:t>73</a:t>
            </a:r>
            <a:endParaRPr/>
          </a:p>
        </p:txBody>
      </p:sp>
      <p:sp>
        <p:nvSpPr>
          <p:cNvPr id="32" name="Google Shape;32;p7"/>
          <p:cNvSpPr/>
          <p:nvPr/>
        </p:nvSpPr>
        <p:spPr>
          <a:xfrm>
            <a:off x="-576884" y="1659530"/>
            <a:ext cx="548640" cy="548640"/>
          </a:xfrm>
          <a:prstGeom prst="rect">
            <a:avLst/>
          </a:prstGeom>
          <a:solidFill>
            <a:srgbClr val="007233"/>
          </a:solidFill>
          <a:ln>
            <a:noFill/>
          </a:ln>
        </p:spPr>
        <p:txBody>
          <a:bodyPr anchorCtr="0" anchor="t" bIns="109600" lIns="137000" spcFirstLastPara="1" rIns="137000" wrap="square" tIns="109600">
            <a:noAutofit/>
          </a:bodyPr>
          <a:lstStyle/>
          <a:p>
            <a:pPr indent="0" lvl="0" marL="0" marR="0" rtl="0" algn="l">
              <a:lnSpc>
                <a:spcPct val="90000"/>
              </a:lnSpc>
              <a:spcBef>
                <a:spcPts val="0"/>
              </a:spcBef>
              <a:spcAft>
                <a:spcPts val="0"/>
              </a:spcAft>
              <a:buClr>
                <a:srgbClr val="FFFFFF"/>
              </a:buClr>
              <a:buSzPts val="899"/>
              <a:buFont typeface="Quattrocento Sans"/>
              <a:buNone/>
            </a:pPr>
            <a:r>
              <a:rPr b="0" i="0" lang="en-US" sz="899" u="none" cap="none" strike="noStrike">
                <a:solidFill>
                  <a:srgbClr val="FFFFFF"/>
                </a:solidFill>
                <a:latin typeface="Quattrocento Sans"/>
                <a:ea typeface="Quattrocento Sans"/>
                <a:cs typeface="Quattrocento Sans"/>
                <a:sym typeface="Quattrocento Sans"/>
              </a:rPr>
              <a:t>0</a:t>
            </a:r>
            <a:endParaRPr/>
          </a:p>
          <a:p>
            <a:pPr indent="0" lvl="0" marL="0" marR="0" rtl="0" algn="l">
              <a:lnSpc>
                <a:spcPct val="90000"/>
              </a:lnSpc>
              <a:spcBef>
                <a:spcPts val="0"/>
              </a:spcBef>
              <a:spcAft>
                <a:spcPts val="0"/>
              </a:spcAft>
              <a:buClr>
                <a:srgbClr val="FFFFFF"/>
              </a:buClr>
              <a:buSzPts val="899"/>
              <a:buFont typeface="Quattrocento Sans"/>
              <a:buNone/>
            </a:pPr>
            <a:r>
              <a:rPr b="0" i="0" lang="en-US" sz="899" u="none" cap="none" strike="noStrike">
                <a:solidFill>
                  <a:srgbClr val="FFFFFF"/>
                </a:solidFill>
                <a:latin typeface="Quattrocento Sans"/>
                <a:ea typeface="Quattrocento Sans"/>
                <a:cs typeface="Quattrocento Sans"/>
                <a:sym typeface="Quattrocento Sans"/>
              </a:rPr>
              <a:t>114</a:t>
            </a:r>
            <a:endParaRPr/>
          </a:p>
          <a:p>
            <a:pPr indent="0" lvl="0" marL="0" marR="0" rtl="0" algn="l">
              <a:lnSpc>
                <a:spcPct val="90000"/>
              </a:lnSpc>
              <a:spcBef>
                <a:spcPts val="0"/>
              </a:spcBef>
              <a:spcAft>
                <a:spcPts val="0"/>
              </a:spcAft>
              <a:buClr>
                <a:srgbClr val="FFFFFF"/>
              </a:buClr>
              <a:buSzPts val="899"/>
              <a:buFont typeface="Quattrocento Sans"/>
              <a:buNone/>
            </a:pPr>
            <a:r>
              <a:rPr b="0" i="0" lang="en-US" sz="899" u="none" cap="none" strike="noStrike">
                <a:solidFill>
                  <a:srgbClr val="FFFFFF"/>
                </a:solidFill>
                <a:latin typeface="Quattrocento Sans"/>
                <a:ea typeface="Quattrocento Sans"/>
                <a:cs typeface="Quattrocento Sans"/>
                <a:sym typeface="Quattrocento Sans"/>
              </a:rPr>
              <a:t>51</a:t>
            </a:r>
            <a:endParaRPr/>
          </a:p>
        </p:txBody>
      </p:sp>
      <p:sp>
        <p:nvSpPr>
          <p:cNvPr id="33" name="Google Shape;33;p7"/>
          <p:cNvSpPr/>
          <p:nvPr/>
        </p:nvSpPr>
        <p:spPr>
          <a:xfrm>
            <a:off x="-1686837" y="2762750"/>
            <a:ext cx="545775" cy="548640"/>
          </a:xfrm>
          <a:prstGeom prst="rect">
            <a:avLst/>
          </a:prstGeom>
          <a:solidFill>
            <a:srgbClr val="FFFC9E"/>
          </a:solidFill>
          <a:ln>
            <a:noFill/>
          </a:ln>
        </p:spPr>
        <p:txBody>
          <a:bodyPr anchorCtr="0" anchor="t" bIns="109600" lIns="137000" spcFirstLastPara="1" rIns="137000" wrap="square" tIns="109600">
            <a:noAutofit/>
          </a:bodyPr>
          <a:lstStyle/>
          <a:p>
            <a:pPr indent="0" lvl="0" marL="0" marR="0" rtl="0" algn="l">
              <a:lnSpc>
                <a:spcPct val="90000"/>
              </a:lnSpc>
              <a:spcBef>
                <a:spcPts val="0"/>
              </a:spcBef>
              <a:spcAft>
                <a:spcPts val="0"/>
              </a:spcAft>
              <a:buClr>
                <a:srgbClr val="000000"/>
              </a:buClr>
              <a:buSzPts val="899"/>
              <a:buFont typeface="Quattrocento Sans"/>
              <a:buNone/>
            </a:pPr>
            <a:r>
              <a:rPr b="0" i="0" lang="en-US" sz="899" u="none" cap="none" strike="noStrike">
                <a:solidFill>
                  <a:srgbClr val="000000"/>
                </a:solidFill>
                <a:latin typeface="Quattrocento Sans"/>
                <a:ea typeface="Quattrocento Sans"/>
                <a:cs typeface="Quattrocento Sans"/>
                <a:sym typeface="Quattrocento Sans"/>
              </a:rPr>
              <a:t>255</a:t>
            </a:r>
            <a:endParaRPr/>
          </a:p>
          <a:p>
            <a:pPr indent="0" lvl="0" marL="0" marR="0" rtl="0" algn="l">
              <a:lnSpc>
                <a:spcPct val="90000"/>
              </a:lnSpc>
              <a:spcBef>
                <a:spcPts val="0"/>
              </a:spcBef>
              <a:spcAft>
                <a:spcPts val="0"/>
              </a:spcAft>
              <a:buClr>
                <a:srgbClr val="000000"/>
              </a:buClr>
              <a:buSzPts val="899"/>
              <a:buFont typeface="Quattrocento Sans"/>
              <a:buNone/>
            </a:pPr>
            <a:r>
              <a:rPr b="0" i="0" lang="en-US" sz="899" u="none" cap="none" strike="noStrike">
                <a:solidFill>
                  <a:srgbClr val="000000"/>
                </a:solidFill>
                <a:latin typeface="Quattrocento Sans"/>
                <a:ea typeface="Quattrocento Sans"/>
                <a:cs typeface="Quattrocento Sans"/>
                <a:sym typeface="Quattrocento Sans"/>
              </a:rPr>
              <a:t>252</a:t>
            </a:r>
            <a:endParaRPr/>
          </a:p>
          <a:p>
            <a:pPr indent="0" lvl="0" marL="0" marR="0" rtl="0" algn="l">
              <a:lnSpc>
                <a:spcPct val="90000"/>
              </a:lnSpc>
              <a:spcBef>
                <a:spcPts val="0"/>
              </a:spcBef>
              <a:spcAft>
                <a:spcPts val="0"/>
              </a:spcAft>
              <a:buClr>
                <a:srgbClr val="000000"/>
              </a:buClr>
              <a:buSzPts val="899"/>
              <a:buFont typeface="Quattrocento Sans"/>
              <a:buNone/>
            </a:pPr>
            <a:r>
              <a:rPr b="0" i="0" lang="en-US" sz="899" u="none" cap="none" strike="noStrike">
                <a:solidFill>
                  <a:srgbClr val="000000"/>
                </a:solidFill>
                <a:latin typeface="Quattrocento Sans"/>
                <a:ea typeface="Quattrocento Sans"/>
                <a:cs typeface="Quattrocento Sans"/>
                <a:sym typeface="Quattrocento Sans"/>
              </a:rPr>
              <a:t>158</a:t>
            </a:r>
            <a:endParaRPr/>
          </a:p>
        </p:txBody>
      </p:sp>
      <p:sp>
        <p:nvSpPr>
          <p:cNvPr id="34" name="Google Shape;34;p7"/>
          <p:cNvSpPr/>
          <p:nvPr/>
        </p:nvSpPr>
        <p:spPr>
          <a:xfrm>
            <a:off x="-1133483" y="2762750"/>
            <a:ext cx="549210" cy="548640"/>
          </a:xfrm>
          <a:prstGeom prst="rect">
            <a:avLst/>
          </a:prstGeom>
          <a:solidFill>
            <a:srgbClr val="FFF100"/>
          </a:solidFill>
          <a:ln>
            <a:noFill/>
          </a:ln>
        </p:spPr>
        <p:txBody>
          <a:bodyPr anchorCtr="0" anchor="t" bIns="109600" lIns="137000" spcFirstLastPara="1" rIns="137000" wrap="square" tIns="109600">
            <a:noAutofit/>
          </a:bodyPr>
          <a:lstStyle/>
          <a:p>
            <a:pPr indent="0" lvl="0" marL="0" marR="0" rtl="0" algn="l">
              <a:lnSpc>
                <a:spcPct val="90000"/>
              </a:lnSpc>
              <a:spcBef>
                <a:spcPts val="0"/>
              </a:spcBef>
              <a:spcAft>
                <a:spcPts val="0"/>
              </a:spcAft>
              <a:buClr>
                <a:srgbClr val="000000"/>
              </a:buClr>
              <a:buSzPts val="899"/>
              <a:buFont typeface="Quattrocento Sans"/>
              <a:buNone/>
            </a:pPr>
            <a:r>
              <a:rPr b="0" i="0" lang="en-US" sz="899" u="none" cap="none" strike="noStrike">
                <a:solidFill>
                  <a:srgbClr val="000000"/>
                </a:solidFill>
                <a:latin typeface="Quattrocento Sans"/>
                <a:ea typeface="Quattrocento Sans"/>
                <a:cs typeface="Quattrocento Sans"/>
                <a:sym typeface="Quattrocento Sans"/>
              </a:rPr>
              <a:t>255</a:t>
            </a:r>
            <a:endParaRPr/>
          </a:p>
          <a:p>
            <a:pPr indent="0" lvl="0" marL="0" marR="0" rtl="0" algn="l">
              <a:lnSpc>
                <a:spcPct val="90000"/>
              </a:lnSpc>
              <a:spcBef>
                <a:spcPts val="0"/>
              </a:spcBef>
              <a:spcAft>
                <a:spcPts val="0"/>
              </a:spcAft>
              <a:buClr>
                <a:srgbClr val="000000"/>
              </a:buClr>
              <a:buSzPts val="899"/>
              <a:buFont typeface="Quattrocento Sans"/>
              <a:buNone/>
            </a:pPr>
            <a:r>
              <a:rPr b="0" i="0" lang="en-US" sz="899" u="none" cap="none" strike="noStrike">
                <a:solidFill>
                  <a:srgbClr val="000000"/>
                </a:solidFill>
                <a:latin typeface="Quattrocento Sans"/>
                <a:ea typeface="Quattrocento Sans"/>
                <a:cs typeface="Quattrocento Sans"/>
                <a:sym typeface="Quattrocento Sans"/>
              </a:rPr>
              <a:t>241</a:t>
            </a:r>
            <a:endParaRPr/>
          </a:p>
          <a:p>
            <a:pPr indent="0" lvl="0" marL="0" marR="0" rtl="0" algn="l">
              <a:lnSpc>
                <a:spcPct val="90000"/>
              </a:lnSpc>
              <a:spcBef>
                <a:spcPts val="0"/>
              </a:spcBef>
              <a:spcAft>
                <a:spcPts val="0"/>
              </a:spcAft>
              <a:buClr>
                <a:srgbClr val="000000"/>
              </a:buClr>
              <a:buSzPts val="899"/>
              <a:buFont typeface="Quattrocento Sans"/>
              <a:buNone/>
            </a:pPr>
            <a:r>
              <a:rPr b="0" i="0" lang="en-US" sz="899" u="none" cap="none" strike="noStrike">
                <a:solidFill>
                  <a:srgbClr val="000000"/>
                </a:solidFill>
                <a:latin typeface="Quattrocento Sans"/>
                <a:ea typeface="Quattrocento Sans"/>
                <a:cs typeface="Quattrocento Sans"/>
                <a:sym typeface="Quattrocento Sans"/>
              </a:rPr>
              <a:t>0</a:t>
            </a:r>
            <a:endParaRPr/>
          </a:p>
        </p:txBody>
      </p:sp>
      <p:sp>
        <p:nvSpPr>
          <p:cNvPr id="35" name="Google Shape;35;p7"/>
          <p:cNvSpPr/>
          <p:nvPr/>
        </p:nvSpPr>
        <p:spPr>
          <a:xfrm>
            <a:off x="-585201" y="2762750"/>
            <a:ext cx="558182" cy="548640"/>
          </a:xfrm>
          <a:prstGeom prst="rect">
            <a:avLst/>
          </a:prstGeom>
          <a:solidFill>
            <a:srgbClr val="FCD116"/>
          </a:solidFill>
          <a:ln>
            <a:noFill/>
          </a:ln>
        </p:spPr>
        <p:txBody>
          <a:bodyPr anchorCtr="0" anchor="t" bIns="109600" lIns="137000" spcFirstLastPara="1" rIns="137000" wrap="square" tIns="109600">
            <a:noAutofit/>
          </a:bodyPr>
          <a:lstStyle/>
          <a:p>
            <a:pPr indent="0" lvl="0" marL="0" marR="0" rtl="0" algn="l">
              <a:lnSpc>
                <a:spcPct val="90000"/>
              </a:lnSpc>
              <a:spcBef>
                <a:spcPts val="0"/>
              </a:spcBef>
              <a:spcAft>
                <a:spcPts val="0"/>
              </a:spcAft>
              <a:buClr>
                <a:srgbClr val="000000"/>
              </a:buClr>
              <a:buSzPts val="899"/>
              <a:buFont typeface="Quattrocento Sans"/>
              <a:buNone/>
            </a:pPr>
            <a:r>
              <a:rPr b="0" i="0" lang="en-US" sz="899" u="none" cap="none" strike="noStrike">
                <a:solidFill>
                  <a:srgbClr val="000000"/>
                </a:solidFill>
                <a:latin typeface="Quattrocento Sans"/>
                <a:ea typeface="Quattrocento Sans"/>
                <a:cs typeface="Quattrocento Sans"/>
                <a:sym typeface="Quattrocento Sans"/>
              </a:rPr>
              <a:t>252</a:t>
            </a:r>
            <a:endParaRPr/>
          </a:p>
          <a:p>
            <a:pPr indent="0" lvl="0" marL="0" marR="0" rtl="0" algn="l">
              <a:lnSpc>
                <a:spcPct val="90000"/>
              </a:lnSpc>
              <a:spcBef>
                <a:spcPts val="0"/>
              </a:spcBef>
              <a:spcAft>
                <a:spcPts val="0"/>
              </a:spcAft>
              <a:buClr>
                <a:srgbClr val="000000"/>
              </a:buClr>
              <a:buSzPts val="899"/>
              <a:buFont typeface="Quattrocento Sans"/>
              <a:buNone/>
            </a:pPr>
            <a:r>
              <a:rPr b="0" i="0" lang="en-US" sz="899" u="none" cap="none" strike="noStrike">
                <a:solidFill>
                  <a:srgbClr val="000000"/>
                </a:solidFill>
                <a:latin typeface="Quattrocento Sans"/>
                <a:ea typeface="Quattrocento Sans"/>
                <a:cs typeface="Quattrocento Sans"/>
                <a:sym typeface="Quattrocento Sans"/>
              </a:rPr>
              <a:t>209</a:t>
            </a:r>
            <a:endParaRPr/>
          </a:p>
          <a:p>
            <a:pPr indent="0" lvl="0" marL="0" marR="0" rtl="0" algn="l">
              <a:lnSpc>
                <a:spcPct val="90000"/>
              </a:lnSpc>
              <a:spcBef>
                <a:spcPts val="0"/>
              </a:spcBef>
              <a:spcAft>
                <a:spcPts val="0"/>
              </a:spcAft>
              <a:buClr>
                <a:srgbClr val="000000"/>
              </a:buClr>
              <a:buSzPts val="899"/>
              <a:buFont typeface="Quattrocento Sans"/>
              <a:buNone/>
            </a:pPr>
            <a:r>
              <a:rPr b="0" i="0" lang="en-US" sz="899" u="none" cap="none" strike="noStrike">
                <a:solidFill>
                  <a:srgbClr val="000000"/>
                </a:solidFill>
                <a:latin typeface="Quattrocento Sans"/>
                <a:ea typeface="Quattrocento Sans"/>
                <a:cs typeface="Quattrocento Sans"/>
                <a:sym typeface="Quattrocento Sans"/>
              </a:rPr>
              <a:t>22</a:t>
            </a:r>
            <a:endParaRPr/>
          </a:p>
          <a:p>
            <a:pPr indent="0" lvl="0" marL="0" marR="0" rtl="0" algn="l">
              <a:lnSpc>
                <a:spcPct val="90000"/>
              </a:lnSpc>
              <a:spcBef>
                <a:spcPts val="0"/>
              </a:spcBef>
              <a:spcAft>
                <a:spcPts val="0"/>
              </a:spcAft>
              <a:buClr>
                <a:schemeClr val="dk1"/>
              </a:buClr>
              <a:buSzPts val="899"/>
              <a:buFont typeface="Quattrocento Sans"/>
              <a:buNone/>
            </a:pPr>
            <a:r>
              <a:t/>
            </a:r>
            <a:endParaRPr b="0" i="0" sz="899" u="none" cap="none" strike="noStrike">
              <a:solidFill>
                <a:srgbClr val="000000"/>
              </a:solidFill>
              <a:latin typeface="Quattrocento Sans"/>
              <a:ea typeface="Quattrocento Sans"/>
              <a:cs typeface="Quattrocento Sans"/>
              <a:sym typeface="Quattrocento Sans"/>
            </a:endParaRPr>
          </a:p>
        </p:txBody>
      </p:sp>
      <p:sp>
        <p:nvSpPr>
          <p:cNvPr id="36" name="Google Shape;36;p7"/>
          <p:cNvSpPr/>
          <p:nvPr/>
        </p:nvSpPr>
        <p:spPr>
          <a:xfrm>
            <a:off x="-1692163" y="3857220"/>
            <a:ext cx="558680" cy="548640"/>
          </a:xfrm>
          <a:prstGeom prst="rect">
            <a:avLst/>
          </a:prstGeom>
          <a:solidFill>
            <a:srgbClr val="DD5900"/>
          </a:solidFill>
          <a:ln>
            <a:noFill/>
          </a:ln>
        </p:spPr>
        <p:txBody>
          <a:bodyPr anchorCtr="0" anchor="t" bIns="109600" lIns="137000" spcFirstLastPara="1" rIns="137000" wrap="square" tIns="109600">
            <a:noAutofit/>
          </a:bodyPr>
          <a:lstStyle/>
          <a:p>
            <a:pPr indent="0" lvl="0" marL="0" marR="0" rtl="0" algn="l">
              <a:lnSpc>
                <a:spcPct val="90000"/>
              </a:lnSpc>
              <a:spcBef>
                <a:spcPts val="0"/>
              </a:spcBef>
              <a:spcAft>
                <a:spcPts val="0"/>
              </a:spcAft>
              <a:buClr>
                <a:srgbClr val="000000"/>
              </a:buClr>
              <a:buSzPts val="899"/>
              <a:buFont typeface="Quattrocento Sans"/>
              <a:buNone/>
            </a:pPr>
            <a:r>
              <a:rPr b="0" i="0" lang="en-US" sz="899" u="none" cap="none" strike="noStrike">
                <a:solidFill>
                  <a:srgbClr val="000000"/>
                </a:solidFill>
                <a:latin typeface="Quattrocento Sans"/>
                <a:ea typeface="Quattrocento Sans"/>
                <a:cs typeface="Quattrocento Sans"/>
                <a:sym typeface="Quattrocento Sans"/>
              </a:rPr>
              <a:t>221</a:t>
            </a:r>
            <a:endParaRPr/>
          </a:p>
          <a:p>
            <a:pPr indent="0" lvl="0" marL="0" marR="0" rtl="0" algn="l">
              <a:lnSpc>
                <a:spcPct val="90000"/>
              </a:lnSpc>
              <a:spcBef>
                <a:spcPts val="0"/>
              </a:spcBef>
              <a:spcAft>
                <a:spcPts val="0"/>
              </a:spcAft>
              <a:buClr>
                <a:srgbClr val="000000"/>
              </a:buClr>
              <a:buSzPts val="899"/>
              <a:buFont typeface="Quattrocento Sans"/>
              <a:buNone/>
            </a:pPr>
            <a:r>
              <a:rPr b="0" i="0" lang="en-US" sz="899" u="none" cap="none" strike="noStrike">
                <a:solidFill>
                  <a:srgbClr val="000000"/>
                </a:solidFill>
                <a:latin typeface="Quattrocento Sans"/>
                <a:ea typeface="Quattrocento Sans"/>
                <a:cs typeface="Quattrocento Sans"/>
                <a:sym typeface="Quattrocento Sans"/>
              </a:rPr>
              <a:t>89</a:t>
            </a:r>
            <a:endParaRPr/>
          </a:p>
          <a:p>
            <a:pPr indent="0" lvl="0" marL="0" marR="0" rtl="0" algn="l">
              <a:lnSpc>
                <a:spcPct val="90000"/>
              </a:lnSpc>
              <a:spcBef>
                <a:spcPts val="0"/>
              </a:spcBef>
              <a:spcAft>
                <a:spcPts val="0"/>
              </a:spcAft>
              <a:buClr>
                <a:srgbClr val="000000"/>
              </a:buClr>
              <a:buSzPts val="899"/>
              <a:buFont typeface="Quattrocento Sans"/>
              <a:buNone/>
            </a:pPr>
            <a:r>
              <a:rPr b="0" i="0" lang="en-US" sz="899" u="none" cap="none" strike="noStrike">
                <a:solidFill>
                  <a:srgbClr val="000000"/>
                </a:solidFill>
                <a:latin typeface="Quattrocento Sans"/>
                <a:ea typeface="Quattrocento Sans"/>
                <a:cs typeface="Quattrocento Sans"/>
                <a:sym typeface="Quattrocento Sans"/>
              </a:rPr>
              <a:t>0</a:t>
            </a:r>
            <a:endParaRPr/>
          </a:p>
        </p:txBody>
      </p:sp>
      <p:sp>
        <p:nvSpPr>
          <p:cNvPr id="37" name="Google Shape;37;p7"/>
          <p:cNvSpPr/>
          <p:nvPr/>
        </p:nvSpPr>
        <p:spPr>
          <a:xfrm>
            <a:off x="-1136129" y="3857220"/>
            <a:ext cx="576145" cy="548640"/>
          </a:xfrm>
          <a:prstGeom prst="rect">
            <a:avLst/>
          </a:prstGeom>
          <a:solidFill>
            <a:srgbClr val="E81123"/>
          </a:solidFill>
          <a:ln>
            <a:noFill/>
          </a:ln>
        </p:spPr>
        <p:txBody>
          <a:bodyPr anchorCtr="0" anchor="t" bIns="109600" lIns="137000" spcFirstLastPara="1" rIns="137000" wrap="square" tIns="109600">
            <a:noAutofit/>
          </a:bodyPr>
          <a:lstStyle/>
          <a:p>
            <a:pPr indent="0" lvl="0" marL="0" marR="0" rtl="0" algn="l">
              <a:lnSpc>
                <a:spcPct val="90000"/>
              </a:lnSpc>
              <a:spcBef>
                <a:spcPts val="0"/>
              </a:spcBef>
              <a:spcAft>
                <a:spcPts val="0"/>
              </a:spcAft>
              <a:buClr>
                <a:srgbClr val="FFFFFF"/>
              </a:buClr>
              <a:buSzPts val="899"/>
              <a:buFont typeface="Quattrocento Sans"/>
              <a:buNone/>
            </a:pPr>
            <a:r>
              <a:rPr b="0" i="0" lang="en-US" sz="899" u="none" cap="none" strike="noStrike">
                <a:solidFill>
                  <a:srgbClr val="FFFFFF"/>
                </a:solidFill>
                <a:latin typeface="Quattrocento Sans"/>
                <a:ea typeface="Quattrocento Sans"/>
                <a:cs typeface="Quattrocento Sans"/>
                <a:sym typeface="Quattrocento Sans"/>
              </a:rPr>
              <a:t>232</a:t>
            </a:r>
            <a:endParaRPr/>
          </a:p>
          <a:p>
            <a:pPr indent="0" lvl="0" marL="0" marR="0" rtl="0" algn="l">
              <a:lnSpc>
                <a:spcPct val="90000"/>
              </a:lnSpc>
              <a:spcBef>
                <a:spcPts val="0"/>
              </a:spcBef>
              <a:spcAft>
                <a:spcPts val="0"/>
              </a:spcAft>
              <a:buClr>
                <a:srgbClr val="FFFFFF"/>
              </a:buClr>
              <a:buSzPts val="899"/>
              <a:buFont typeface="Quattrocento Sans"/>
              <a:buNone/>
            </a:pPr>
            <a:r>
              <a:rPr b="0" i="0" lang="en-US" sz="899" u="none" cap="none" strike="noStrike">
                <a:solidFill>
                  <a:srgbClr val="FFFFFF"/>
                </a:solidFill>
                <a:latin typeface="Quattrocento Sans"/>
                <a:ea typeface="Quattrocento Sans"/>
                <a:cs typeface="Quattrocento Sans"/>
                <a:sym typeface="Quattrocento Sans"/>
              </a:rPr>
              <a:t>17</a:t>
            </a:r>
            <a:endParaRPr/>
          </a:p>
          <a:p>
            <a:pPr indent="0" lvl="0" marL="0" marR="0" rtl="0" algn="l">
              <a:lnSpc>
                <a:spcPct val="90000"/>
              </a:lnSpc>
              <a:spcBef>
                <a:spcPts val="0"/>
              </a:spcBef>
              <a:spcAft>
                <a:spcPts val="0"/>
              </a:spcAft>
              <a:buClr>
                <a:srgbClr val="FFFFFF"/>
              </a:buClr>
              <a:buSzPts val="899"/>
              <a:buFont typeface="Quattrocento Sans"/>
              <a:buNone/>
            </a:pPr>
            <a:r>
              <a:rPr b="0" i="0" lang="en-US" sz="899" u="none" cap="none" strike="noStrike">
                <a:solidFill>
                  <a:srgbClr val="FFFFFF"/>
                </a:solidFill>
                <a:latin typeface="Quattrocento Sans"/>
                <a:ea typeface="Quattrocento Sans"/>
                <a:cs typeface="Quattrocento Sans"/>
                <a:sym typeface="Quattrocento Sans"/>
              </a:rPr>
              <a:t>35</a:t>
            </a:r>
            <a:endParaRPr/>
          </a:p>
        </p:txBody>
      </p:sp>
      <p:sp>
        <p:nvSpPr>
          <p:cNvPr id="38" name="Google Shape;38;p7"/>
          <p:cNvSpPr/>
          <p:nvPr/>
        </p:nvSpPr>
        <p:spPr>
          <a:xfrm>
            <a:off x="-579309" y="3857220"/>
            <a:ext cx="546497" cy="548640"/>
          </a:xfrm>
          <a:prstGeom prst="rect">
            <a:avLst/>
          </a:prstGeom>
          <a:solidFill>
            <a:srgbClr val="BA141A"/>
          </a:solidFill>
          <a:ln>
            <a:noFill/>
          </a:ln>
        </p:spPr>
        <p:txBody>
          <a:bodyPr anchorCtr="0" anchor="t" bIns="109600" lIns="137000" spcFirstLastPara="1" rIns="137000" wrap="square" tIns="109600">
            <a:noAutofit/>
          </a:bodyPr>
          <a:lstStyle/>
          <a:p>
            <a:pPr indent="0" lvl="0" marL="0" marR="0" rtl="0" algn="l">
              <a:lnSpc>
                <a:spcPct val="90000"/>
              </a:lnSpc>
              <a:spcBef>
                <a:spcPts val="0"/>
              </a:spcBef>
              <a:spcAft>
                <a:spcPts val="0"/>
              </a:spcAft>
              <a:buClr>
                <a:srgbClr val="FFFFFF"/>
              </a:buClr>
              <a:buSzPts val="899"/>
              <a:buFont typeface="Quattrocento Sans"/>
              <a:buNone/>
            </a:pPr>
            <a:r>
              <a:rPr b="0" i="0" lang="en-US" sz="899" u="none" cap="none" strike="noStrike">
                <a:solidFill>
                  <a:srgbClr val="FFFFFF"/>
                </a:solidFill>
                <a:latin typeface="Quattrocento Sans"/>
                <a:ea typeface="Quattrocento Sans"/>
                <a:cs typeface="Quattrocento Sans"/>
                <a:sym typeface="Quattrocento Sans"/>
              </a:rPr>
              <a:t>186</a:t>
            </a:r>
            <a:endParaRPr/>
          </a:p>
          <a:p>
            <a:pPr indent="0" lvl="0" marL="0" marR="0" rtl="0" algn="l">
              <a:lnSpc>
                <a:spcPct val="90000"/>
              </a:lnSpc>
              <a:spcBef>
                <a:spcPts val="0"/>
              </a:spcBef>
              <a:spcAft>
                <a:spcPts val="0"/>
              </a:spcAft>
              <a:buClr>
                <a:srgbClr val="FFFFFF"/>
              </a:buClr>
              <a:buSzPts val="899"/>
              <a:buFont typeface="Quattrocento Sans"/>
              <a:buNone/>
            </a:pPr>
            <a:r>
              <a:rPr b="0" i="0" lang="en-US" sz="899" u="none" cap="none" strike="noStrike">
                <a:solidFill>
                  <a:srgbClr val="FFFFFF"/>
                </a:solidFill>
                <a:latin typeface="Quattrocento Sans"/>
                <a:ea typeface="Quattrocento Sans"/>
                <a:cs typeface="Quattrocento Sans"/>
                <a:sym typeface="Quattrocento Sans"/>
              </a:rPr>
              <a:t>20</a:t>
            </a:r>
            <a:endParaRPr/>
          </a:p>
          <a:p>
            <a:pPr indent="0" lvl="0" marL="0" marR="0" rtl="0" algn="l">
              <a:lnSpc>
                <a:spcPct val="90000"/>
              </a:lnSpc>
              <a:spcBef>
                <a:spcPts val="0"/>
              </a:spcBef>
              <a:spcAft>
                <a:spcPts val="0"/>
              </a:spcAft>
              <a:buClr>
                <a:srgbClr val="FFFFFF"/>
              </a:buClr>
              <a:buSzPts val="899"/>
              <a:buFont typeface="Quattrocento Sans"/>
              <a:buNone/>
            </a:pPr>
            <a:r>
              <a:rPr b="0" i="0" lang="en-US" sz="899" u="none" cap="none" strike="noStrike">
                <a:solidFill>
                  <a:srgbClr val="FFFFFF"/>
                </a:solidFill>
                <a:latin typeface="Quattrocento Sans"/>
                <a:ea typeface="Quattrocento Sans"/>
                <a:cs typeface="Quattrocento Sans"/>
                <a:sym typeface="Quattrocento Sans"/>
              </a:rPr>
              <a:t>26</a:t>
            </a:r>
            <a:endParaRPr/>
          </a:p>
        </p:txBody>
      </p:sp>
      <p:sp>
        <p:nvSpPr>
          <p:cNvPr id="39" name="Google Shape;39;p7"/>
          <p:cNvSpPr/>
          <p:nvPr/>
        </p:nvSpPr>
        <p:spPr>
          <a:xfrm>
            <a:off x="-1683907" y="4957630"/>
            <a:ext cx="561904" cy="548640"/>
          </a:xfrm>
          <a:prstGeom prst="rect">
            <a:avLst/>
          </a:prstGeom>
          <a:solidFill>
            <a:srgbClr val="9B4F96"/>
          </a:solidFill>
          <a:ln>
            <a:noFill/>
          </a:ln>
        </p:spPr>
        <p:txBody>
          <a:bodyPr anchorCtr="0" anchor="t" bIns="109600" lIns="137000" spcFirstLastPara="1" rIns="137000" wrap="square" tIns="109600">
            <a:noAutofit/>
          </a:bodyPr>
          <a:lstStyle/>
          <a:p>
            <a:pPr indent="0" lvl="0" marL="0" marR="0" rtl="0" algn="l">
              <a:lnSpc>
                <a:spcPct val="90000"/>
              </a:lnSpc>
              <a:spcBef>
                <a:spcPts val="0"/>
              </a:spcBef>
              <a:spcAft>
                <a:spcPts val="0"/>
              </a:spcAft>
              <a:buClr>
                <a:srgbClr val="FFFFFF"/>
              </a:buClr>
              <a:buSzPts val="899"/>
              <a:buFont typeface="Quattrocento Sans"/>
              <a:buNone/>
            </a:pPr>
            <a:r>
              <a:rPr b="0" i="0" lang="en-US" sz="899" u="none" cap="none" strike="noStrike">
                <a:solidFill>
                  <a:srgbClr val="FFFFFF"/>
                </a:solidFill>
                <a:latin typeface="Quattrocento Sans"/>
                <a:ea typeface="Quattrocento Sans"/>
                <a:cs typeface="Quattrocento Sans"/>
                <a:sym typeface="Quattrocento Sans"/>
              </a:rPr>
              <a:t>155</a:t>
            </a:r>
            <a:endParaRPr/>
          </a:p>
          <a:p>
            <a:pPr indent="0" lvl="0" marL="0" marR="0" rtl="0" algn="l">
              <a:lnSpc>
                <a:spcPct val="90000"/>
              </a:lnSpc>
              <a:spcBef>
                <a:spcPts val="0"/>
              </a:spcBef>
              <a:spcAft>
                <a:spcPts val="0"/>
              </a:spcAft>
              <a:buClr>
                <a:srgbClr val="FFFFFF"/>
              </a:buClr>
              <a:buSzPts val="899"/>
              <a:buFont typeface="Quattrocento Sans"/>
              <a:buNone/>
            </a:pPr>
            <a:r>
              <a:rPr b="0" i="0" lang="en-US" sz="899" u="none" cap="none" strike="noStrike">
                <a:solidFill>
                  <a:srgbClr val="FFFFFF"/>
                </a:solidFill>
                <a:latin typeface="Quattrocento Sans"/>
                <a:ea typeface="Quattrocento Sans"/>
                <a:cs typeface="Quattrocento Sans"/>
                <a:sym typeface="Quattrocento Sans"/>
              </a:rPr>
              <a:t>79</a:t>
            </a:r>
            <a:endParaRPr/>
          </a:p>
          <a:p>
            <a:pPr indent="0" lvl="0" marL="0" marR="0" rtl="0" algn="l">
              <a:lnSpc>
                <a:spcPct val="90000"/>
              </a:lnSpc>
              <a:spcBef>
                <a:spcPts val="0"/>
              </a:spcBef>
              <a:spcAft>
                <a:spcPts val="0"/>
              </a:spcAft>
              <a:buClr>
                <a:srgbClr val="FFFFFF"/>
              </a:buClr>
              <a:buSzPts val="899"/>
              <a:buFont typeface="Quattrocento Sans"/>
              <a:buNone/>
            </a:pPr>
            <a:r>
              <a:rPr b="0" i="0" lang="en-US" sz="899" u="none" cap="none" strike="noStrike">
                <a:solidFill>
                  <a:srgbClr val="FFFFFF"/>
                </a:solidFill>
                <a:latin typeface="Quattrocento Sans"/>
                <a:ea typeface="Quattrocento Sans"/>
                <a:cs typeface="Quattrocento Sans"/>
                <a:sym typeface="Quattrocento Sans"/>
              </a:rPr>
              <a:t>150</a:t>
            </a:r>
            <a:endParaRPr/>
          </a:p>
        </p:txBody>
      </p:sp>
      <p:sp>
        <p:nvSpPr>
          <p:cNvPr id="40" name="Google Shape;40;p7"/>
          <p:cNvSpPr/>
          <p:nvPr/>
        </p:nvSpPr>
        <p:spPr>
          <a:xfrm>
            <a:off x="-1129734" y="4957630"/>
            <a:ext cx="548640" cy="548640"/>
          </a:xfrm>
          <a:prstGeom prst="rect">
            <a:avLst/>
          </a:prstGeom>
          <a:solidFill>
            <a:srgbClr val="68217A"/>
          </a:solidFill>
          <a:ln>
            <a:noFill/>
          </a:ln>
        </p:spPr>
        <p:txBody>
          <a:bodyPr anchorCtr="0" anchor="t" bIns="109600" lIns="137000" spcFirstLastPara="1" rIns="137000" wrap="square" tIns="109600">
            <a:noAutofit/>
          </a:bodyPr>
          <a:lstStyle/>
          <a:p>
            <a:pPr indent="0" lvl="0" marL="0" marR="0" rtl="0" algn="l">
              <a:lnSpc>
                <a:spcPct val="90000"/>
              </a:lnSpc>
              <a:spcBef>
                <a:spcPts val="0"/>
              </a:spcBef>
              <a:spcAft>
                <a:spcPts val="0"/>
              </a:spcAft>
              <a:buClr>
                <a:srgbClr val="FFFFFF"/>
              </a:buClr>
              <a:buSzPts val="899"/>
              <a:buFont typeface="Quattrocento Sans"/>
              <a:buNone/>
            </a:pPr>
            <a:r>
              <a:rPr b="0" i="0" lang="en-US" sz="899" u="none" cap="none" strike="noStrike">
                <a:solidFill>
                  <a:srgbClr val="FFFFFF"/>
                </a:solidFill>
                <a:latin typeface="Quattrocento Sans"/>
                <a:ea typeface="Quattrocento Sans"/>
                <a:cs typeface="Quattrocento Sans"/>
                <a:sym typeface="Quattrocento Sans"/>
              </a:rPr>
              <a:t>104</a:t>
            </a:r>
            <a:endParaRPr/>
          </a:p>
          <a:p>
            <a:pPr indent="0" lvl="0" marL="0" marR="0" rtl="0" algn="l">
              <a:lnSpc>
                <a:spcPct val="90000"/>
              </a:lnSpc>
              <a:spcBef>
                <a:spcPts val="0"/>
              </a:spcBef>
              <a:spcAft>
                <a:spcPts val="0"/>
              </a:spcAft>
              <a:buClr>
                <a:srgbClr val="FFFFFF"/>
              </a:buClr>
              <a:buSzPts val="899"/>
              <a:buFont typeface="Quattrocento Sans"/>
              <a:buNone/>
            </a:pPr>
            <a:r>
              <a:rPr b="0" i="0" lang="en-US" sz="899" u="none" cap="none" strike="noStrike">
                <a:solidFill>
                  <a:srgbClr val="FFFFFF"/>
                </a:solidFill>
                <a:latin typeface="Quattrocento Sans"/>
                <a:ea typeface="Quattrocento Sans"/>
                <a:cs typeface="Quattrocento Sans"/>
                <a:sym typeface="Quattrocento Sans"/>
              </a:rPr>
              <a:t>33</a:t>
            </a:r>
            <a:endParaRPr/>
          </a:p>
          <a:p>
            <a:pPr indent="0" lvl="0" marL="0" marR="0" rtl="0" algn="l">
              <a:lnSpc>
                <a:spcPct val="90000"/>
              </a:lnSpc>
              <a:spcBef>
                <a:spcPts val="0"/>
              </a:spcBef>
              <a:spcAft>
                <a:spcPts val="0"/>
              </a:spcAft>
              <a:buClr>
                <a:srgbClr val="FFFFFF"/>
              </a:buClr>
              <a:buSzPts val="899"/>
              <a:buFont typeface="Quattrocento Sans"/>
              <a:buNone/>
            </a:pPr>
            <a:r>
              <a:rPr b="0" i="0" lang="en-US" sz="899" u="none" cap="none" strike="noStrike">
                <a:solidFill>
                  <a:srgbClr val="FFFFFF"/>
                </a:solidFill>
                <a:latin typeface="Quattrocento Sans"/>
                <a:ea typeface="Quattrocento Sans"/>
                <a:cs typeface="Quattrocento Sans"/>
                <a:sym typeface="Quattrocento Sans"/>
              </a:rPr>
              <a:t>122</a:t>
            </a:r>
            <a:endParaRPr/>
          </a:p>
        </p:txBody>
      </p:sp>
      <p:sp>
        <p:nvSpPr>
          <p:cNvPr id="41" name="Google Shape;41;p7"/>
          <p:cNvSpPr/>
          <p:nvPr/>
        </p:nvSpPr>
        <p:spPr>
          <a:xfrm>
            <a:off x="-581455" y="4957630"/>
            <a:ext cx="548889" cy="548640"/>
          </a:xfrm>
          <a:prstGeom prst="rect">
            <a:avLst/>
          </a:prstGeom>
          <a:solidFill>
            <a:srgbClr val="442359"/>
          </a:solidFill>
          <a:ln>
            <a:noFill/>
          </a:ln>
        </p:spPr>
        <p:txBody>
          <a:bodyPr anchorCtr="0" anchor="t" bIns="109600" lIns="137000" spcFirstLastPara="1" rIns="137000" wrap="square" tIns="109600">
            <a:noAutofit/>
          </a:bodyPr>
          <a:lstStyle/>
          <a:p>
            <a:pPr indent="0" lvl="0" marL="0" marR="0" rtl="0" algn="l">
              <a:lnSpc>
                <a:spcPct val="90000"/>
              </a:lnSpc>
              <a:spcBef>
                <a:spcPts val="0"/>
              </a:spcBef>
              <a:spcAft>
                <a:spcPts val="0"/>
              </a:spcAft>
              <a:buClr>
                <a:srgbClr val="FFFFFF"/>
              </a:buClr>
              <a:buSzPts val="899"/>
              <a:buFont typeface="Quattrocento Sans"/>
              <a:buNone/>
            </a:pPr>
            <a:r>
              <a:rPr b="0" i="0" lang="en-US" sz="899" u="none" cap="none" strike="noStrike">
                <a:solidFill>
                  <a:srgbClr val="FFFFFF"/>
                </a:solidFill>
                <a:latin typeface="Quattrocento Sans"/>
                <a:ea typeface="Quattrocento Sans"/>
                <a:cs typeface="Quattrocento Sans"/>
                <a:sym typeface="Quattrocento Sans"/>
              </a:rPr>
              <a:t>68</a:t>
            </a:r>
            <a:endParaRPr/>
          </a:p>
          <a:p>
            <a:pPr indent="0" lvl="0" marL="0" marR="0" rtl="0" algn="l">
              <a:lnSpc>
                <a:spcPct val="90000"/>
              </a:lnSpc>
              <a:spcBef>
                <a:spcPts val="0"/>
              </a:spcBef>
              <a:spcAft>
                <a:spcPts val="0"/>
              </a:spcAft>
              <a:buClr>
                <a:srgbClr val="FFFFFF"/>
              </a:buClr>
              <a:buSzPts val="899"/>
              <a:buFont typeface="Quattrocento Sans"/>
              <a:buNone/>
            </a:pPr>
            <a:r>
              <a:rPr b="0" i="0" lang="en-US" sz="899" u="none" cap="none" strike="noStrike">
                <a:solidFill>
                  <a:srgbClr val="FFFFFF"/>
                </a:solidFill>
                <a:latin typeface="Quattrocento Sans"/>
                <a:ea typeface="Quattrocento Sans"/>
                <a:cs typeface="Quattrocento Sans"/>
                <a:sym typeface="Quattrocento Sans"/>
              </a:rPr>
              <a:t>35</a:t>
            </a:r>
            <a:endParaRPr/>
          </a:p>
          <a:p>
            <a:pPr indent="0" lvl="0" marL="0" marR="0" rtl="0" algn="l">
              <a:lnSpc>
                <a:spcPct val="90000"/>
              </a:lnSpc>
              <a:spcBef>
                <a:spcPts val="0"/>
              </a:spcBef>
              <a:spcAft>
                <a:spcPts val="0"/>
              </a:spcAft>
              <a:buClr>
                <a:srgbClr val="FFFFFF"/>
              </a:buClr>
              <a:buSzPts val="899"/>
              <a:buFont typeface="Quattrocento Sans"/>
              <a:buNone/>
            </a:pPr>
            <a:r>
              <a:rPr b="0" i="0" lang="en-US" sz="899" u="none" cap="none" strike="noStrike">
                <a:solidFill>
                  <a:srgbClr val="FFFFFF"/>
                </a:solidFill>
                <a:latin typeface="Quattrocento Sans"/>
                <a:ea typeface="Quattrocento Sans"/>
                <a:cs typeface="Quattrocento Sans"/>
                <a:sym typeface="Quattrocento Sans"/>
              </a:rPr>
              <a:t>89</a:t>
            </a:r>
            <a:endParaRPr/>
          </a:p>
        </p:txBody>
      </p:sp>
      <p:sp>
        <p:nvSpPr>
          <p:cNvPr id="42" name="Google Shape;42;p7"/>
          <p:cNvSpPr/>
          <p:nvPr/>
        </p:nvSpPr>
        <p:spPr>
          <a:xfrm>
            <a:off x="-1129642" y="5504243"/>
            <a:ext cx="548640" cy="548640"/>
          </a:xfrm>
          <a:prstGeom prst="rect">
            <a:avLst/>
          </a:prstGeom>
          <a:solidFill>
            <a:srgbClr val="D2D2D2"/>
          </a:solidFill>
          <a:ln>
            <a:noFill/>
          </a:ln>
        </p:spPr>
        <p:txBody>
          <a:bodyPr anchorCtr="0" anchor="t" bIns="109600" lIns="137000" spcFirstLastPara="1" rIns="137000" wrap="square" tIns="109600">
            <a:noAutofit/>
          </a:bodyPr>
          <a:lstStyle/>
          <a:p>
            <a:pPr indent="0" lvl="0" marL="0" marR="0" rtl="0" algn="l">
              <a:lnSpc>
                <a:spcPct val="90000"/>
              </a:lnSpc>
              <a:spcBef>
                <a:spcPts val="0"/>
              </a:spcBef>
              <a:spcAft>
                <a:spcPts val="0"/>
              </a:spcAft>
              <a:buClr>
                <a:srgbClr val="000000"/>
              </a:buClr>
              <a:buSzPts val="899"/>
              <a:buFont typeface="Quattrocento Sans"/>
              <a:buNone/>
            </a:pPr>
            <a:r>
              <a:rPr b="0" i="0" lang="en-US" sz="899" u="none" cap="none" strike="noStrike">
                <a:solidFill>
                  <a:srgbClr val="000000"/>
                </a:solidFill>
                <a:latin typeface="Quattrocento Sans"/>
                <a:ea typeface="Quattrocento Sans"/>
                <a:cs typeface="Quattrocento Sans"/>
                <a:sym typeface="Quattrocento Sans"/>
              </a:rPr>
              <a:t>210</a:t>
            </a:r>
            <a:endParaRPr/>
          </a:p>
          <a:p>
            <a:pPr indent="0" lvl="0" marL="0" marR="0" rtl="0" algn="l">
              <a:lnSpc>
                <a:spcPct val="90000"/>
              </a:lnSpc>
              <a:spcBef>
                <a:spcPts val="0"/>
              </a:spcBef>
              <a:spcAft>
                <a:spcPts val="0"/>
              </a:spcAft>
              <a:buClr>
                <a:srgbClr val="000000"/>
              </a:buClr>
              <a:buSzPts val="899"/>
              <a:buFont typeface="Quattrocento Sans"/>
              <a:buNone/>
            </a:pPr>
            <a:r>
              <a:rPr b="0" i="0" lang="en-US" sz="899" u="none" cap="none" strike="noStrike">
                <a:solidFill>
                  <a:srgbClr val="000000"/>
                </a:solidFill>
                <a:latin typeface="Quattrocento Sans"/>
                <a:ea typeface="Quattrocento Sans"/>
                <a:cs typeface="Quattrocento Sans"/>
                <a:sym typeface="Quattrocento Sans"/>
              </a:rPr>
              <a:t>210</a:t>
            </a:r>
            <a:endParaRPr/>
          </a:p>
          <a:p>
            <a:pPr indent="0" lvl="0" marL="0" marR="0" rtl="0" algn="l">
              <a:lnSpc>
                <a:spcPct val="90000"/>
              </a:lnSpc>
              <a:spcBef>
                <a:spcPts val="0"/>
              </a:spcBef>
              <a:spcAft>
                <a:spcPts val="0"/>
              </a:spcAft>
              <a:buClr>
                <a:srgbClr val="000000"/>
              </a:buClr>
              <a:buSzPts val="899"/>
              <a:buFont typeface="Quattrocento Sans"/>
              <a:buNone/>
            </a:pPr>
            <a:r>
              <a:rPr b="0" i="0" lang="en-US" sz="899" u="none" cap="none" strike="noStrike">
                <a:solidFill>
                  <a:srgbClr val="000000"/>
                </a:solidFill>
                <a:latin typeface="Quattrocento Sans"/>
                <a:ea typeface="Quattrocento Sans"/>
                <a:cs typeface="Quattrocento Sans"/>
                <a:sym typeface="Quattrocento Sans"/>
              </a:rPr>
              <a:t>210</a:t>
            </a:r>
            <a:endParaRPr/>
          </a:p>
        </p:txBody>
      </p:sp>
      <p:sp>
        <p:nvSpPr>
          <p:cNvPr id="43" name="Google Shape;43;p7"/>
          <p:cNvSpPr/>
          <p:nvPr/>
        </p:nvSpPr>
        <p:spPr>
          <a:xfrm>
            <a:off x="-581361" y="5504243"/>
            <a:ext cx="548889" cy="548640"/>
          </a:xfrm>
          <a:prstGeom prst="rect">
            <a:avLst/>
          </a:prstGeom>
          <a:solidFill>
            <a:srgbClr val="969696"/>
          </a:solidFill>
          <a:ln>
            <a:noFill/>
          </a:ln>
        </p:spPr>
        <p:txBody>
          <a:bodyPr anchorCtr="0" anchor="t" bIns="109600" lIns="137000" spcFirstLastPara="1" rIns="137000" wrap="square" tIns="109600">
            <a:noAutofit/>
          </a:bodyPr>
          <a:lstStyle/>
          <a:p>
            <a:pPr indent="0" lvl="0" marL="0" marR="0" rtl="0" algn="l">
              <a:lnSpc>
                <a:spcPct val="90000"/>
              </a:lnSpc>
              <a:spcBef>
                <a:spcPts val="0"/>
              </a:spcBef>
              <a:spcAft>
                <a:spcPts val="0"/>
              </a:spcAft>
              <a:buClr>
                <a:srgbClr val="FFFFFF"/>
              </a:buClr>
              <a:buSzPts val="899"/>
              <a:buFont typeface="Quattrocento Sans"/>
              <a:buNone/>
            </a:pPr>
            <a:r>
              <a:rPr b="0" i="0" lang="en-US" sz="899" u="none" cap="none" strike="noStrike">
                <a:solidFill>
                  <a:srgbClr val="FFFFFF"/>
                </a:solidFill>
                <a:latin typeface="Quattrocento Sans"/>
                <a:ea typeface="Quattrocento Sans"/>
                <a:cs typeface="Quattrocento Sans"/>
                <a:sym typeface="Quattrocento Sans"/>
              </a:rPr>
              <a:t>150</a:t>
            </a:r>
            <a:endParaRPr/>
          </a:p>
          <a:p>
            <a:pPr indent="0" lvl="0" marL="0" marR="0" rtl="0" algn="l">
              <a:lnSpc>
                <a:spcPct val="90000"/>
              </a:lnSpc>
              <a:spcBef>
                <a:spcPts val="0"/>
              </a:spcBef>
              <a:spcAft>
                <a:spcPts val="0"/>
              </a:spcAft>
              <a:buClr>
                <a:srgbClr val="FFFFFF"/>
              </a:buClr>
              <a:buSzPts val="899"/>
              <a:buFont typeface="Quattrocento Sans"/>
              <a:buNone/>
            </a:pPr>
            <a:r>
              <a:rPr b="0" i="0" lang="en-US" sz="899" u="none" cap="none" strike="noStrike">
                <a:solidFill>
                  <a:srgbClr val="FFFFFF"/>
                </a:solidFill>
                <a:latin typeface="Quattrocento Sans"/>
                <a:ea typeface="Quattrocento Sans"/>
                <a:cs typeface="Quattrocento Sans"/>
                <a:sym typeface="Quattrocento Sans"/>
              </a:rPr>
              <a:t>150</a:t>
            </a:r>
            <a:endParaRPr/>
          </a:p>
          <a:p>
            <a:pPr indent="0" lvl="0" marL="0" marR="0" rtl="0" algn="l">
              <a:lnSpc>
                <a:spcPct val="90000"/>
              </a:lnSpc>
              <a:spcBef>
                <a:spcPts val="0"/>
              </a:spcBef>
              <a:spcAft>
                <a:spcPts val="0"/>
              </a:spcAft>
              <a:buClr>
                <a:srgbClr val="FFFFFF"/>
              </a:buClr>
              <a:buSzPts val="899"/>
              <a:buFont typeface="Quattrocento Sans"/>
              <a:buNone/>
            </a:pPr>
            <a:r>
              <a:rPr b="0" i="0" lang="en-US" sz="899" u="none" cap="none" strike="noStrike">
                <a:solidFill>
                  <a:srgbClr val="FFFFFF"/>
                </a:solidFill>
                <a:latin typeface="Quattrocento Sans"/>
                <a:ea typeface="Quattrocento Sans"/>
                <a:cs typeface="Quattrocento Sans"/>
                <a:sym typeface="Quattrocento Sans"/>
              </a:rPr>
              <a:t>150</a:t>
            </a:r>
            <a:endParaRPr/>
          </a:p>
        </p:txBody>
      </p:sp>
      <p:sp>
        <p:nvSpPr>
          <p:cNvPr id="44" name="Google Shape;44;p7"/>
          <p:cNvSpPr/>
          <p:nvPr/>
        </p:nvSpPr>
        <p:spPr>
          <a:xfrm>
            <a:off x="-1141894" y="6052899"/>
            <a:ext cx="560892" cy="548640"/>
          </a:xfrm>
          <a:prstGeom prst="rect">
            <a:avLst/>
          </a:prstGeom>
          <a:solidFill>
            <a:srgbClr val="505050"/>
          </a:solidFill>
          <a:ln>
            <a:noFill/>
          </a:ln>
        </p:spPr>
        <p:txBody>
          <a:bodyPr anchorCtr="0" anchor="t" bIns="109600" lIns="137000" spcFirstLastPara="1" rIns="137000" wrap="square" tIns="109600">
            <a:noAutofit/>
          </a:bodyPr>
          <a:lstStyle/>
          <a:p>
            <a:pPr indent="0" lvl="0" marL="0" marR="0" rtl="0" algn="l">
              <a:lnSpc>
                <a:spcPct val="90000"/>
              </a:lnSpc>
              <a:spcBef>
                <a:spcPts val="0"/>
              </a:spcBef>
              <a:spcAft>
                <a:spcPts val="0"/>
              </a:spcAft>
              <a:buClr>
                <a:srgbClr val="FFFFFF"/>
              </a:buClr>
              <a:buSzPts val="899"/>
              <a:buFont typeface="Quattrocento Sans"/>
              <a:buNone/>
            </a:pPr>
            <a:r>
              <a:rPr b="0" i="0" lang="en-US" sz="899" u="none" cap="none" strike="noStrike">
                <a:solidFill>
                  <a:srgbClr val="FFFFFF"/>
                </a:solidFill>
                <a:latin typeface="Quattrocento Sans"/>
                <a:ea typeface="Quattrocento Sans"/>
                <a:cs typeface="Quattrocento Sans"/>
                <a:sym typeface="Quattrocento Sans"/>
              </a:rPr>
              <a:t>80</a:t>
            </a:r>
            <a:endParaRPr/>
          </a:p>
          <a:p>
            <a:pPr indent="0" lvl="0" marL="0" marR="0" rtl="0" algn="l">
              <a:lnSpc>
                <a:spcPct val="90000"/>
              </a:lnSpc>
              <a:spcBef>
                <a:spcPts val="0"/>
              </a:spcBef>
              <a:spcAft>
                <a:spcPts val="0"/>
              </a:spcAft>
              <a:buClr>
                <a:srgbClr val="FFFFFF"/>
              </a:buClr>
              <a:buSzPts val="899"/>
              <a:buFont typeface="Quattrocento Sans"/>
              <a:buNone/>
            </a:pPr>
            <a:r>
              <a:rPr b="0" i="0" lang="en-US" sz="899" u="none" cap="none" strike="noStrike">
                <a:solidFill>
                  <a:srgbClr val="FFFFFF"/>
                </a:solidFill>
                <a:latin typeface="Quattrocento Sans"/>
                <a:ea typeface="Quattrocento Sans"/>
                <a:cs typeface="Quattrocento Sans"/>
                <a:sym typeface="Quattrocento Sans"/>
              </a:rPr>
              <a:t>80</a:t>
            </a:r>
            <a:endParaRPr/>
          </a:p>
          <a:p>
            <a:pPr indent="0" lvl="0" marL="0" marR="0" rtl="0" algn="l">
              <a:lnSpc>
                <a:spcPct val="90000"/>
              </a:lnSpc>
              <a:spcBef>
                <a:spcPts val="0"/>
              </a:spcBef>
              <a:spcAft>
                <a:spcPts val="0"/>
              </a:spcAft>
              <a:buClr>
                <a:srgbClr val="FFFFFF"/>
              </a:buClr>
              <a:buSzPts val="899"/>
              <a:buFont typeface="Quattrocento Sans"/>
              <a:buNone/>
            </a:pPr>
            <a:r>
              <a:rPr b="0" i="0" lang="en-US" sz="899" u="none" cap="none" strike="noStrike">
                <a:solidFill>
                  <a:srgbClr val="FFFFFF"/>
                </a:solidFill>
                <a:latin typeface="Quattrocento Sans"/>
                <a:ea typeface="Quattrocento Sans"/>
                <a:cs typeface="Quattrocento Sans"/>
                <a:sym typeface="Quattrocento Sans"/>
              </a:rPr>
              <a:t>80</a:t>
            </a:r>
            <a:endParaRPr/>
          </a:p>
        </p:txBody>
      </p:sp>
      <p:sp>
        <p:nvSpPr>
          <p:cNvPr id="45" name="Google Shape;45;p7"/>
          <p:cNvSpPr/>
          <p:nvPr/>
        </p:nvSpPr>
        <p:spPr>
          <a:xfrm>
            <a:off x="-1683906" y="6051325"/>
            <a:ext cx="547972" cy="548640"/>
          </a:xfrm>
          <a:prstGeom prst="rect">
            <a:avLst/>
          </a:prstGeom>
          <a:solidFill>
            <a:srgbClr val="737373"/>
          </a:solidFill>
          <a:ln>
            <a:noFill/>
          </a:ln>
        </p:spPr>
        <p:txBody>
          <a:bodyPr anchorCtr="0" anchor="t" bIns="109600" lIns="137000" spcFirstLastPara="1" rIns="137000" wrap="square" tIns="109600">
            <a:noAutofit/>
          </a:bodyPr>
          <a:lstStyle/>
          <a:p>
            <a:pPr indent="0" lvl="0" marL="0" marR="0" rtl="0" algn="l">
              <a:lnSpc>
                <a:spcPct val="90000"/>
              </a:lnSpc>
              <a:spcBef>
                <a:spcPts val="0"/>
              </a:spcBef>
              <a:spcAft>
                <a:spcPts val="0"/>
              </a:spcAft>
              <a:buClr>
                <a:srgbClr val="FFFFFF"/>
              </a:buClr>
              <a:buSzPts val="899"/>
              <a:buFont typeface="Quattrocento Sans"/>
              <a:buNone/>
            </a:pPr>
            <a:r>
              <a:rPr b="0" i="0" lang="en-US" sz="899" u="none" cap="none" strike="noStrike">
                <a:solidFill>
                  <a:srgbClr val="FFFFFF"/>
                </a:solidFill>
                <a:latin typeface="Quattrocento Sans"/>
                <a:ea typeface="Quattrocento Sans"/>
                <a:cs typeface="Quattrocento Sans"/>
                <a:sym typeface="Quattrocento Sans"/>
              </a:rPr>
              <a:t>115</a:t>
            </a:r>
            <a:endParaRPr/>
          </a:p>
          <a:p>
            <a:pPr indent="0" lvl="0" marL="0" marR="0" rtl="0" algn="l">
              <a:lnSpc>
                <a:spcPct val="90000"/>
              </a:lnSpc>
              <a:spcBef>
                <a:spcPts val="0"/>
              </a:spcBef>
              <a:spcAft>
                <a:spcPts val="0"/>
              </a:spcAft>
              <a:buClr>
                <a:srgbClr val="FFFFFF"/>
              </a:buClr>
              <a:buSzPts val="899"/>
              <a:buFont typeface="Quattrocento Sans"/>
              <a:buNone/>
            </a:pPr>
            <a:r>
              <a:rPr b="0" i="0" lang="en-US" sz="899" u="none" cap="none" strike="noStrike">
                <a:solidFill>
                  <a:srgbClr val="FFFFFF"/>
                </a:solidFill>
                <a:latin typeface="Quattrocento Sans"/>
                <a:ea typeface="Quattrocento Sans"/>
                <a:cs typeface="Quattrocento Sans"/>
                <a:sym typeface="Quattrocento Sans"/>
              </a:rPr>
              <a:t>115</a:t>
            </a:r>
            <a:endParaRPr/>
          </a:p>
          <a:p>
            <a:pPr indent="0" lvl="0" marL="0" marR="0" rtl="0" algn="l">
              <a:lnSpc>
                <a:spcPct val="90000"/>
              </a:lnSpc>
              <a:spcBef>
                <a:spcPts val="0"/>
              </a:spcBef>
              <a:spcAft>
                <a:spcPts val="0"/>
              </a:spcAft>
              <a:buClr>
                <a:srgbClr val="FFFFFF"/>
              </a:buClr>
              <a:buSzPts val="899"/>
              <a:buFont typeface="Quattrocento Sans"/>
              <a:buNone/>
            </a:pPr>
            <a:r>
              <a:rPr b="0" i="0" lang="en-US" sz="899" u="none" cap="none" strike="noStrike">
                <a:solidFill>
                  <a:srgbClr val="FFFFFF"/>
                </a:solidFill>
                <a:latin typeface="Quattrocento Sans"/>
                <a:ea typeface="Quattrocento Sans"/>
                <a:cs typeface="Quattrocento Sans"/>
                <a:sym typeface="Quattrocento Sans"/>
              </a:rPr>
              <a:t>115</a:t>
            </a:r>
            <a:endParaRPr/>
          </a:p>
        </p:txBody>
      </p:sp>
      <p:sp>
        <p:nvSpPr>
          <p:cNvPr id="46" name="Google Shape;46;p7"/>
          <p:cNvSpPr/>
          <p:nvPr/>
        </p:nvSpPr>
        <p:spPr>
          <a:xfrm>
            <a:off x="-585202" y="6052885"/>
            <a:ext cx="559864" cy="548655"/>
          </a:xfrm>
          <a:prstGeom prst="rect">
            <a:avLst/>
          </a:prstGeom>
          <a:solidFill>
            <a:srgbClr val="000000"/>
          </a:solidFill>
          <a:ln>
            <a:noFill/>
          </a:ln>
        </p:spPr>
        <p:txBody>
          <a:bodyPr anchorCtr="0" anchor="t" bIns="109600" lIns="137000" spcFirstLastPara="1" rIns="137000" wrap="square" tIns="109600">
            <a:noAutofit/>
          </a:bodyPr>
          <a:lstStyle/>
          <a:p>
            <a:pPr indent="0" lvl="0" marL="0" marR="0" rtl="0" algn="l">
              <a:lnSpc>
                <a:spcPct val="90000"/>
              </a:lnSpc>
              <a:spcBef>
                <a:spcPts val="0"/>
              </a:spcBef>
              <a:spcAft>
                <a:spcPts val="0"/>
              </a:spcAft>
              <a:buClr>
                <a:srgbClr val="FFFFFF"/>
              </a:buClr>
              <a:buSzPts val="899"/>
              <a:buFont typeface="Quattrocento Sans"/>
              <a:buNone/>
            </a:pPr>
            <a:r>
              <a:rPr b="0" i="0" lang="en-US" sz="899" u="none" cap="none" strike="noStrike">
                <a:solidFill>
                  <a:srgbClr val="FFFFFF"/>
                </a:solidFill>
                <a:latin typeface="Quattrocento Sans"/>
                <a:ea typeface="Quattrocento Sans"/>
                <a:cs typeface="Quattrocento Sans"/>
                <a:sym typeface="Quattrocento Sans"/>
              </a:rPr>
              <a:t>0</a:t>
            </a:r>
            <a:endParaRPr/>
          </a:p>
          <a:p>
            <a:pPr indent="0" lvl="0" marL="0" marR="0" rtl="0" algn="l">
              <a:lnSpc>
                <a:spcPct val="90000"/>
              </a:lnSpc>
              <a:spcBef>
                <a:spcPts val="0"/>
              </a:spcBef>
              <a:spcAft>
                <a:spcPts val="0"/>
              </a:spcAft>
              <a:buClr>
                <a:srgbClr val="FFFFFF"/>
              </a:buClr>
              <a:buSzPts val="899"/>
              <a:buFont typeface="Quattrocento Sans"/>
              <a:buNone/>
            </a:pPr>
            <a:r>
              <a:rPr b="0" i="0" lang="en-US" sz="899" u="none" cap="none" strike="noStrike">
                <a:solidFill>
                  <a:srgbClr val="FFFFFF"/>
                </a:solidFill>
                <a:latin typeface="Quattrocento Sans"/>
                <a:ea typeface="Quattrocento Sans"/>
                <a:cs typeface="Quattrocento Sans"/>
                <a:sym typeface="Quattrocento Sans"/>
              </a:rPr>
              <a:t>0</a:t>
            </a:r>
            <a:endParaRPr/>
          </a:p>
          <a:p>
            <a:pPr indent="0" lvl="0" marL="0" marR="0" rtl="0" algn="l">
              <a:lnSpc>
                <a:spcPct val="90000"/>
              </a:lnSpc>
              <a:spcBef>
                <a:spcPts val="0"/>
              </a:spcBef>
              <a:spcAft>
                <a:spcPts val="0"/>
              </a:spcAft>
              <a:buClr>
                <a:srgbClr val="FFFFFF"/>
              </a:buClr>
              <a:buSzPts val="899"/>
              <a:buFont typeface="Quattrocento Sans"/>
              <a:buNone/>
            </a:pPr>
            <a:r>
              <a:rPr b="0" i="0" lang="en-US" sz="899" u="none" cap="none" strike="noStrike">
                <a:solidFill>
                  <a:srgbClr val="FFFFFF"/>
                </a:solidFill>
                <a:latin typeface="Quattrocento Sans"/>
                <a:ea typeface="Quattrocento Sans"/>
                <a:cs typeface="Quattrocento Sans"/>
                <a:sym typeface="Quattrocento Sans"/>
              </a:rPr>
              <a:t>0</a:t>
            </a:r>
            <a:endParaRPr/>
          </a:p>
        </p:txBody>
      </p:sp>
      <p:sp>
        <p:nvSpPr>
          <p:cNvPr id="47" name="Google Shape;47;p7"/>
          <p:cNvSpPr/>
          <p:nvPr/>
        </p:nvSpPr>
        <p:spPr>
          <a:xfrm>
            <a:off x="-1683906" y="5504235"/>
            <a:ext cx="548640" cy="548640"/>
          </a:xfrm>
          <a:prstGeom prst="rect">
            <a:avLst/>
          </a:prstGeom>
          <a:solidFill>
            <a:srgbClr val="FFFFFF"/>
          </a:solidFill>
          <a:ln>
            <a:noFill/>
          </a:ln>
        </p:spPr>
        <p:txBody>
          <a:bodyPr anchorCtr="0" anchor="t" bIns="109600" lIns="137000" spcFirstLastPara="1" rIns="137000" wrap="square" tIns="109600">
            <a:noAutofit/>
          </a:bodyPr>
          <a:lstStyle/>
          <a:p>
            <a:pPr indent="0" lvl="0" marL="0" marR="0" rtl="0" algn="l">
              <a:lnSpc>
                <a:spcPct val="90000"/>
              </a:lnSpc>
              <a:spcBef>
                <a:spcPts val="0"/>
              </a:spcBef>
              <a:spcAft>
                <a:spcPts val="0"/>
              </a:spcAft>
              <a:buClr>
                <a:srgbClr val="000000"/>
              </a:buClr>
              <a:buSzPts val="899"/>
              <a:buFont typeface="Quattrocento Sans"/>
              <a:buNone/>
            </a:pPr>
            <a:r>
              <a:rPr b="0" i="0" lang="en-US" sz="899" u="none" cap="none" strike="noStrike">
                <a:solidFill>
                  <a:srgbClr val="000000"/>
                </a:solidFill>
                <a:latin typeface="Quattrocento Sans"/>
                <a:ea typeface="Quattrocento Sans"/>
                <a:cs typeface="Quattrocento Sans"/>
                <a:sym typeface="Quattrocento Sans"/>
              </a:rPr>
              <a:t>255</a:t>
            </a:r>
            <a:endParaRPr/>
          </a:p>
          <a:p>
            <a:pPr indent="0" lvl="0" marL="0" marR="0" rtl="0" algn="l">
              <a:lnSpc>
                <a:spcPct val="90000"/>
              </a:lnSpc>
              <a:spcBef>
                <a:spcPts val="0"/>
              </a:spcBef>
              <a:spcAft>
                <a:spcPts val="0"/>
              </a:spcAft>
              <a:buClr>
                <a:srgbClr val="000000"/>
              </a:buClr>
              <a:buSzPts val="899"/>
              <a:buFont typeface="Quattrocento Sans"/>
              <a:buNone/>
            </a:pPr>
            <a:r>
              <a:rPr b="0" i="0" lang="en-US" sz="899" u="none" cap="none" strike="noStrike">
                <a:solidFill>
                  <a:srgbClr val="000000"/>
                </a:solidFill>
                <a:latin typeface="Quattrocento Sans"/>
                <a:ea typeface="Quattrocento Sans"/>
                <a:cs typeface="Quattrocento Sans"/>
                <a:sym typeface="Quattrocento Sans"/>
              </a:rPr>
              <a:t>255</a:t>
            </a:r>
            <a:endParaRPr/>
          </a:p>
          <a:p>
            <a:pPr indent="0" lvl="0" marL="0" marR="0" rtl="0" algn="l">
              <a:lnSpc>
                <a:spcPct val="90000"/>
              </a:lnSpc>
              <a:spcBef>
                <a:spcPts val="0"/>
              </a:spcBef>
              <a:spcAft>
                <a:spcPts val="0"/>
              </a:spcAft>
              <a:buClr>
                <a:srgbClr val="000000"/>
              </a:buClr>
              <a:buSzPts val="899"/>
              <a:buFont typeface="Quattrocento Sans"/>
              <a:buNone/>
            </a:pPr>
            <a:r>
              <a:rPr b="0" i="0" lang="en-US" sz="899" u="none" cap="none" strike="noStrike">
                <a:solidFill>
                  <a:srgbClr val="000000"/>
                </a:solidFill>
                <a:latin typeface="Quattrocento Sans"/>
                <a:ea typeface="Quattrocento Sans"/>
                <a:cs typeface="Quattrocento Sans"/>
                <a:sym typeface="Quattrocento Sans"/>
              </a:rPr>
              <a:t>255</a:t>
            </a:r>
            <a:endParaRPr/>
          </a:p>
        </p:txBody>
      </p:sp>
      <p:sp>
        <p:nvSpPr>
          <p:cNvPr id="48" name="Google Shape;48;p7"/>
          <p:cNvSpPr/>
          <p:nvPr/>
        </p:nvSpPr>
        <p:spPr>
          <a:xfrm>
            <a:off x="-1144617" y="6766560"/>
            <a:ext cx="547174" cy="548640"/>
          </a:xfrm>
          <a:prstGeom prst="rect">
            <a:avLst/>
          </a:prstGeom>
          <a:solidFill>
            <a:srgbClr val="333333"/>
          </a:solidFill>
          <a:ln>
            <a:noFill/>
          </a:ln>
        </p:spPr>
        <p:txBody>
          <a:bodyPr anchorCtr="0" anchor="t" bIns="109600" lIns="137000" spcFirstLastPara="1" rIns="137000" wrap="square" tIns="109600">
            <a:noAutofit/>
          </a:bodyPr>
          <a:lstStyle/>
          <a:p>
            <a:pPr indent="0" lvl="0" marL="0" marR="0" rtl="0" algn="l">
              <a:lnSpc>
                <a:spcPct val="90000"/>
              </a:lnSpc>
              <a:spcBef>
                <a:spcPts val="0"/>
              </a:spcBef>
              <a:spcAft>
                <a:spcPts val="0"/>
              </a:spcAft>
              <a:buClr>
                <a:srgbClr val="FFFFFF"/>
              </a:buClr>
              <a:buSzPts val="899"/>
              <a:buFont typeface="Quattrocento Sans"/>
              <a:buNone/>
            </a:pPr>
            <a:r>
              <a:rPr b="0" i="0" lang="en-US" sz="899" u="none" cap="none" strike="noStrike">
                <a:solidFill>
                  <a:srgbClr val="FFFFFF"/>
                </a:solidFill>
                <a:latin typeface="Quattrocento Sans"/>
                <a:ea typeface="Quattrocento Sans"/>
                <a:cs typeface="Quattrocento Sans"/>
                <a:sym typeface="Quattrocento Sans"/>
              </a:rPr>
              <a:t>51</a:t>
            </a:r>
            <a:endParaRPr/>
          </a:p>
          <a:p>
            <a:pPr indent="0" lvl="0" marL="0" marR="0" rtl="0" algn="l">
              <a:lnSpc>
                <a:spcPct val="90000"/>
              </a:lnSpc>
              <a:spcBef>
                <a:spcPts val="0"/>
              </a:spcBef>
              <a:spcAft>
                <a:spcPts val="0"/>
              </a:spcAft>
              <a:buClr>
                <a:srgbClr val="FFFFFF"/>
              </a:buClr>
              <a:buSzPts val="899"/>
              <a:buFont typeface="Quattrocento Sans"/>
              <a:buNone/>
            </a:pPr>
            <a:r>
              <a:rPr b="0" i="0" lang="en-US" sz="899" u="none" cap="none" strike="noStrike">
                <a:solidFill>
                  <a:srgbClr val="FFFFFF"/>
                </a:solidFill>
                <a:latin typeface="Quattrocento Sans"/>
                <a:ea typeface="Quattrocento Sans"/>
                <a:cs typeface="Quattrocento Sans"/>
                <a:sym typeface="Quattrocento Sans"/>
              </a:rPr>
              <a:t>51</a:t>
            </a:r>
            <a:endParaRPr/>
          </a:p>
          <a:p>
            <a:pPr indent="0" lvl="0" marL="0" marR="0" rtl="0" algn="l">
              <a:lnSpc>
                <a:spcPct val="90000"/>
              </a:lnSpc>
              <a:spcBef>
                <a:spcPts val="0"/>
              </a:spcBef>
              <a:spcAft>
                <a:spcPts val="0"/>
              </a:spcAft>
              <a:buClr>
                <a:srgbClr val="FFFFFF"/>
              </a:buClr>
              <a:buSzPts val="899"/>
              <a:buFont typeface="Quattrocento Sans"/>
              <a:buNone/>
            </a:pPr>
            <a:r>
              <a:rPr b="0" i="0" lang="en-US" sz="899" u="none" cap="none" strike="noStrike">
                <a:solidFill>
                  <a:srgbClr val="FFFFFF"/>
                </a:solidFill>
                <a:latin typeface="Quattrocento Sans"/>
                <a:ea typeface="Quattrocento Sans"/>
                <a:cs typeface="Quattrocento Sans"/>
                <a:sym typeface="Quattrocento Sans"/>
              </a:rPr>
              <a:t>51</a:t>
            </a:r>
            <a:endParaRPr/>
          </a:p>
        </p:txBody>
      </p:sp>
      <p:sp>
        <p:nvSpPr>
          <p:cNvPr id="49" name="Google Shape;49;p7"/>
          <p:cNvSpPr/>
          <p:nvPr/>
        </p:nvSpPr>
        <p:spPr>
          <a:xfrm>
            <a:off x="-1695387" y="6766560"/>
            <a:ext cx="540618" cy="548640"/>
          </a:xfrm>
          <a:prstGeom prst="rect">
            <a:avLst/>
          </a:prstGeom>
          <a:solidFill>
            <a:srgbClr val="EEEEEE"/>
          </a:solidFill>
          <a:ln>
            <a:noFill/>
          </a:ln>
        </p:spPr>
        <p:txBody>
          <a:bodyPr anchorCtr="0" anchor="t" bIns="109600" lIns="137000" spcFirstLastPara="1" rIns="137000" wrap="square" tIns="109600">
            <a:noAutofit/>
          </a:bodyPr>
          <a:lstStyle/>
          <a:p>
            <a:pPr indent="0" lvl="0" marL="0" marR="0" rtl="0" algn="l">
              <a:lnSpc>
                <a:spcPct val="90000"/>
              </a:lnSpc>
              <a:spcBef>
                <a:spcPts val="0"/>
              </a:spcBef>
              <a:spcAft>
                <a:spcPts val="0"/>
              </a:spcAft>
              <a:buClr>
                <a:srgbClr val="000000"/>
              </a:buClr>
              <a:buSzPts val="899"/>
              <a:buFont typeface="Quattrocento Sans"/>
              <a:buNone/>
            </a:pPr>
            <a:r>
              <a:rPr b="0" i="0" lang="en-US" sz="899" u="none" cap="none" strike="noStrike">
                <a:solidFill>
                  <a:srgbClr val="000000"/>
                </a:solidFill>
                <a:latin typeface="Quattrocento Sans"/>
                <a:ea typeface="Quattrocento Sans"/>
                <a:cs typeface="Quattrocento Sans"/>
                <a:sym typeface="Quattrocento Sans"/>
              </a:rPr>
              <a:t>238</a:t>
            </a:r>
            <a:endParaRPr/>
          </a:p>
          <a:p>
            <a:pPr indent="0" lvl="0" marL="0" marR="0" rtl="0" algn="l">
              <a:lnSpc>
                <a:spcPct val="90000"/>
              </a:lnSpc>
              <a:spcBef>
                <a:spcPts val="0"/>
              </a:spcBef>
              <a:spcAft>
                <a:spcPts val="0"/>
              </a:spcAft>
              <a:buClr>
                <a:srgbClr val="000000"/>
              </a:buClr>
              <a:buSzPts val="899"/>
              <a:buFont typeface="Quattrocento Sans"/>
              <a:buNone/>
            </a:pPr>
            <a:r>
              <a:rPr b="0" i="0" lang="en-US" sz="899" u="none" cap="none" strike="noStrike">
                <a:solidFill>
                  <a:srgbClr val="000000"/>
                </a:solidFill>
                <a:latin typeface="Quattrocento Sans"/>
                <a:ea typeface="Quattrocento Sans"/>
                <a:cs typeface="Quattrocento Sans"/>
                <a:sym typeface="Quattrocento Sans"/>
              </a:rPr>
              <a:t>238</a:t>
            </a:r>
            <a:endParaRPr/>
          </a:p>
          <a:p>
            <a:pPr indent="0" lvl="0" marL="0" marR="0" rtl="0" algn="l">
              <a:lnSpc>
                <a:spcPct val="90000"/>
              </a:lnSpc>
              <a:spcBef>
                <a:spcPts val="0"/>
              </a:spcBef>
              <a:spcAft>
                <a:spcPts val="0"/>
              </a:spcAft>
              <a:buClr>
                <a:srgbClr val="000000"/>
              </a:buClr>
              <a:buSzPts val="899"/>
              <a:buFont typeface="Quattrocento Sans"/>
              <a:buNone/>
            </a:pPr>
            <a:r>
              <a:rPr b="0" i="0" lang="en-US" sz="899" u="none" cap="none" strike="noStrike">
                <a:solidFill>
                  <a:srgbClr val="000000"/>
                </a:solidFill>
                <a:latin typeface="Quattrocento Sans"/>
                <a:ea typeface="Quattrocento Sans"/>
                <a:cs typeface="Quattrocento Sans"/>
                <a:sym typeface="Quattrocento Sans"/>
              </a:rPr>
              <a:t>238</a:t>
            </a:r>
            <a:endParaRPr/>
          </a:p>
        </p:txBody>
      </p:sp>
      <p:sp>
        <p:nvSpPr>
          <p:cNvPr id="50" name="Google Shape;50;p7"/>
          <p:cNvSpPr/>
          <p:nvPr/>
        </p:nvSpPr>
        <p:spPr>
          <a:xfrm>
            <a:off x="-587549" y="6766547"/>
            <a:ext cx="546250" cy="548655"/>
          </a:xfrm>
          <a:prstGeom prst="rect">
            <a:avLst/>
          </a:prstGeom>
          <a:solidFill>
            <a:srgbClr val="1570A6"/>
          </a:solidFill>
          <a:ln>
            <a:noFill/>
          </a:ln>
        </p:spPr>
        <p:txBody>
          <a:bodyPr anchorCtr="0" anchor="t" bIns="109600" lIns="137000" spcFirstLastPara="1" rIns="137000" wrap="square" tIns="109600">
            <a:noAutofit/>
          </a:bodyPr>
          <a:lstStyle/>
          <a:p>
            <a:pPr indent="0" lvl="0" marL="0" marR="0" rtl="0" algn="l">
              <a:lnSpc>
                <a:spcPct val="90000"/>
              </a:lnSpc>
              <a:spcBef>
                <a:spcPts val="0"/>
              </a:spcBef>
              <a:spcAft>
                <a:spcPts val="0"/>
              </a:spcAft>
              <a:buClr>
                <a:srgbClr val="FFFFFF"/>
              </a:buClr>
              <a:buSzPts val="899"/>
              <a:buFont typeface="Quattrocento Sans"/>
              <a:buNone/>
            </a:pPr>
            <a:r>
              <a:rPr b="0" i="0" lang="en-US" sz="899" u="none" cap="none" strike="noStrike">
                <a:solidFill>
                  <a:srgbClr val="FFFFFF"/>
                </a:solidFill>
                <a:latin typeface="Quattrocento Sans"/>
                <a:ea typeface="Quattrocento Sans"/>
                <a:cs typeface="Quattrocento Sans"/>
                <a:sym typeface="Quattrocento Sans"/>
              </a:rPr>
              <a:t>21</a:t>
            </a:r>
            <a:endParaRPr/>
          </a:p>
          <a:p>
            <a:pPr indent="0" lvl="0" marL="0" marR="0" rtl="0" algn="l">
              <a:lnSpc>
                <a:spcPct val="90000"/>
              </a:lnSpc>
              <a:spcBef>
                <a:spcPts val="0"/>
              </a:spcBef>
              <a:spcAft>
                <a:spcPts val="0"/>
              </a:spcAft>
              <a:buClr>
                <a:srgbClr val="FFFFFF"/>
              </a:buClr>
              <a:buSzPts val="899"/>
              <a:buFont typeface="Quattrocento Sans"/>
              <a:buNone/>
            </a:pPr>
            <a:r>
              <a:rPr b="0" i="0" lang="en-US" sz="899" u="none" cap="none" strike="noStrike">
                <a:solidFill>
                  <a:srgbClr val="FFFFFF"/>
                </a:solidFill>
                <a:latin typeface="Quattrocento Sans"/>
                <a:ea typeface="Quattrocento Sans"/>
                <a:cs typeface="Quattrocento Sans"/>
                <a:sym typeface="Quattrocento Sans"/>
              </a:rPr>
              <a:t>112</a:t>
            </a:r>
            <a:endParaRPr/>
          </a:p>
          <a:p>
            <a:pPr indent="0" lvl="0" marL="0" marR="0" rtl="0" algn="l">
              <a:lnSpc>
                <a:spcPct val="90000"/>
              </a:lnSpc>
              <a:spcBef>
                <a:spcPts val="0"/>
              </a:spcBef>
              <a:spcAft>
                <a:spcPts val="0"/>
              </a:spcAft>
              <a:buClr>
                <a:srgbClr val="FFFFFF"/>
              </a:buClr>
              <a:buSzPts val="899"/>
              <a:buFont typeface="Quattrocento Sans"/>
              <a:buNone/>
            </a:pPr>
            <a:r>
              <a:rPr b="0" i="0" lang="en-US" sz="899" u="none" cap="none" strike="noStrike">
                <a:solidFill>
                  <a:srgbClr val="FFFFFF"/>
                </a:solidFill>
                <a:latin typeface="Quattrocento Sans"/>
                <a:ea typeface="Quattrocento Sans"/>
                <a:cs typeface="Quattrocento Sans"/>
                <a:sym typeface="Quattrocento Sans"/>
              </a:rPr>
              <a:t>166</a:t>
            </a:r>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Lst>
  <p:transition>
    <p:fade/>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9" name="Shape 259"/>
        <p:cNvGrpSpPr/>
        <p:nvPr/>
      </p:nvGrpSpPr>
      <p:grpSpPr>
        <a:xfrm>
          <a:off x="0" y="0"/>
          <a:ext cx="0" cy="0"/>
          <a:chOff x="0" y="0"/>
          <a:chExt cx="0" cy="0"/>
        </a:xfrm>
      </p:grpSpPr>
      <p:sp>
        <p:nvSpPr>
          <p:cNvPr id="260" name="Google Shape;260;p1"/>
          <p:cNvSpPr txBox="1"/>
          <p:nvPr>
            <p:ph type="title"/>
          </p:nvPr>
        </p:nvSpPr>
        <p:spPr>
          <a:xfrm>
            <a:off x="274637" y="1677398"/>
            <a:ext cx="8229600" cy="1667463"/>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Clr>
                <a:schemeClr val="lt1"/>
              </a:buClr>
              <a:buSzPts val="4800"/>
              <a:buFont typeface="Quattrocento Sans"/>
              <a:buNone/>
            </a:pPr>
            <a:r>
              <a:rPr b="0" i="0" lang="en-US" sz="4800" u="none" cap="none" strike="noStrike">
                <a:solidFill>
                  <a:schemeClr val="lt1"/>
                </a:solidFill>
                <a:latin typeface="Quattrocento Sans"/>
                <a:ea typeface="Quattrocento Sans"/>
                <a:cs typeface="Quattrocento Sans"/>
                <a:sym typeface="Quattrocento Sans"/>
              </a:rPr>
              <a:t>Working with strings</a:t>
            </a:r>
            <a:br>
              <a:rPr b="0" i="0" lang="en-US" sz="4800" u="none" cap="none" strike="noStrike">
                <a:solidFill>
                  <a:schemeClr val="lt1"/>
                </a:solidFill>
                <a:latin typeface="Quattrocento Sans"/>
                <a:ea typeface="Quattrocento Sans"/>
                <a:cs typeface="Quattrocento Sans"/>
                <a:sym typeface="Quattrocento Sans"/>
              </a:rPr>
            </a:br>
            <a:r>
              <a:rPr b="0" i="0" lang="en-US" sz="4800" u="none" cap="none" strike="noStrike">
                <a:solidFill>
                  <a:schemeClr val="lt1"/>
                </a:solidFill>
                <a:latin typeface="Quattrocento Sans"/>
                <a:ea typeface="Quattrocento Sans"/>
                <a:cs typeface="Quattrocento Sans"/>
                <a:sym typeface="Quattrocento Sans"/>
              </a:rPr>
              <a:t>字串工作</a:t>
            </a:r>
            <a:endParaRPr b="0" i="0" sz="4800" u="none" cap="none" strike="noStrike">
              <a:solidFill>
                <a:schemeClr val="lt1"/>
              </a:solidFill>
              <a:latin typeface="Quattrocento Sans"/>
              <a:ea typeface="Quattrocento Sans"/>
              <a:cs typeface="Quattrocento Sans"/>
              <a:sym typeface="Quattrocento San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8" name="Shape 268"/>
        <p:cNvGrpSpPr/>
        <p:nvPr/>
      </p:nvGrpSpPr>
      <p:grpSpPr>
        <a:xfrm>
          <a:off x="0" y="0"/>
          <a:ext cx="0" cy="0"/>
          <a:chOff x="0" y="0"/>
          <a:chExt cx="0" cy="0"/>
        </a:xfrm>
      </p:grpSpPr>
      <p:sp>
        <p:nvSpPr>
          <p:cNvPr id="269" name="Google Shape;269;p2"/>
          <p:cNvSpPr txBox="1"/>
          <p:nvPr>
            <p:ph type="title"/>
          </p:nvPr>
        </p:nvSpPr>
        <p:spPr>
          <a:xfrm>
            <a:off x="365760" y="365760"/>
            <a:ext cx="11704320" cy="9144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Clr>
                <a:srgbClr val="0072C6"/>
              </a:buClr>
              <a:buSzPts val="2800"/>
              <a:buFont typeface="Quattrocento Sans"/>
              <a:buNone/>
            </a:pPr>
            <a:r>
              <a:rPr b="1" lang="en-US" sz="2800"/>
              <a:t>Strings can be stored in variables</a:t>
            </a:r>
            <a:br>
              <a:rPr b="1" lang="en-US" sz="2800"/>
            </a:br>
            <a:r>
              <a:rPr b="1" lang="en-US" sz="2800"/>
              <a:t>字符串可以儲存在變量中</a:t>
            </a:r>
            <a:endParaRPr b="1" sz="2800"/>
          </a:p>
        </p:txBody>
      </p:sp>
      <p:sp>
        <p:nvSpPr>
          <p:cNvPr id="270" name="Google Shape;270;p2"/>
          <p:cNvSpPr txBox="1"/>
          <p:nvPr>
            <p:ph idx="1" type="body"/>
          </p:nvPr>
        </p:nvSpPr>
        <p:spPr>
          <a:xfrm>
            <a:off x="365760" y="1371600"/>
            <a:ext cx="11704320" cy="1966692"/>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Clr>
                <a:srgbClr val="000000"/>
              </a:buClr>
              <a:buSzPts val="2520"/>
              <a:buNone/>
            </a:pPr>
            <a:r>
              <a:rPr lang="en-US" sz="2800"/>
              <a:t>first_name = </a:t>
            </a:r>
            <a:r>
              <a:rPr lang="en-US" sz="2800">
                <a:solidFill>
                  <a:srgbClr val="C00000"/>
                </a:solidFill>
              </a:rPr>
              <a:t>'Susan'</a:t>
            </a:r>
            <a:endParaRPr sz="2800">
              <a:solidFill>
                <a:srgbClr val="C00000"/>
              </a:solidFill>
            </a:endParaRPr>
          </a:p>
          <a:p>
            <a:pPr indent="0" lvl="0" marL="0" rtl="0" algn="l">
              <a:lnSpc>
                <a:spcPct val="90000"/>
              </a:lnSpc>
              <a:spcBef>
                <a:spcPts val="600"/>
              </a:spcBef>
              <a:spcAft>
                <a:spcPts val="0"/>
              </a:spcAft>
              <a:buClr>
                <a:srgbClr val="000000"/>
              </a:buClr>
              <a:buSzPts val="2520"/>
              <a:buNone/>
            </a:pPr>
            <a:r>
              <a:rPr lang="en-US" sz="2800"/>
              <a:t>#</a:t>
            </a:r>
            <a:r>
              <a:rPr lang="en-US" sz="2800"/>
              <a:t>指定</a:t>
            </a:r>
            <a:r>
              <a:rPr lang="en-US" sz="2800"/>
              <a:t>字串</a:t>
            </a:r>
            <a:r>
              <a:rPr lang="en-US" sz="2800"/>
              <a:t>Susan給first_name</a:t>
            </a:r>
            <a:endParaRPr sz="2800"/>
          </a:p>
          <a:p>
            <a:pPr indent="0" lvl="0" marL="0" rtl="0" algn="l">
              <a:lnSpc>
                <a:spcPct val="90000"/>
              </a:lnSpc>
              <a:spcBef>
                <a:spcPts val="600"/>
              </a:spcBef>
              <a:spcAft>
                <a:spcPts val="0"/>
              </a:spcAft>
              <a:buClr>
                <a:srgbClr val="000000"/>
              </a:buClr>
              <a:buSzPts val="2520"/>
              <a:buNone/>
            </a:pPr>
            <a:r>
              <a:rPr lang="en-US" sz="2800"/>
              <a:t>print(first_name)</a:t>
            </a:r>
            <a:endParaRPr/>
          </a:p>
          <a:p>
            <a:pPr indent="0" lvl="0" marL="0" rtl="0" algn="l">
              <a:lnSpc>
                <a:spcPct val="90000"/>
              </a:lnSpc>
              <a:spcBef>
                <a:spcPts val="600"/>
              </a:spcBef>
              <a:spcAft>
                <a:spcPts val="0"/>
              </a:spcAft>
              <a:buClr>
                <a:srgbClr val="000000"/>
              </a:buClr>
              <a:buSzPts val="2520"/>
              <a:buNone/>
            </a:pPr>
            <a:r>
              <a:rPr lang="en-US" sz="2800"/>
              <a:t>#</a:t>
            </a:r>
            <a:r>
              <a:rPr lang="en-US" sz="2800"/>
              <a:t>列印出</a:t>
            </a:r>
            <a:r>
              <a:rPr lang="en-US" sz="2800"/>
              <a:t>字串</a:t>
            </a:r>
            <a:r>
              <a:rPr lang="en-US" sz="2800"/>
              <a:t>Susan</a:t>
            </a:r>
            <a:endParaRPr sz="2800"/>
          </a:p>
        </p:txBody>
      </p:sp>
      <p:sp>
        <p:nvSpPr>
          <p:cNvPr id="271" name="Google Shape;271;p2"/>
          <p:cNvSpPr txBox="1"/>
          <p:nvPr/>
        </p:nvSpPr>
        <p:spPr>
          <a:xfrm>
            <a:off x="365760" y="3725862"/>
            <a:ext cx="11704320" cy="2188291"/>
          </a:xfrm>
          <a:prstGeom prst="rect">
            <a:avLst/>
          </a:prstGeom>
          <a:solidFill>
            <a:schemeClr val="dk1"/>
          </a:solidFill>
          <a:ln>
            <a:noFill/>
          </a:ln>
        </p:spPr>
        <p:txBody>
          <a:bodyPr anchorCtr="0" anchor="t" bIns="91425" lIns="91425" spcFirstLastPara="1" rIns="91425" wrap="square" tIns="91425">
            <a:spAutoFit/>
          </a:bodyPr>
          <a:lstStyle/>
          <a:p>
            <a:pPr indent="0" lvl="0" marL="0" marR="0" rtl="0" algn="l">
              <a:lnSpc>
                <a:spcPct val="90000"/>
              </a:lnSpc>
              <a:spcBef>
                <a:spcPts val="0"/>
              </a:spcBef>
              <a:spcAft>
                <a:spcPts val="0"/>
              </a:spcAft>
              <a:buClr>
                <a:schemeClr val="lt1"/>
              </a:buClr>
              <a:buSzPts val="2880"/>
              <a:buFont typeface="Arial"/>
              <a:buNone/>
            </a:pPr>
            <a:r>
              <a:rPr b="0" i="0" lang="en-US" sz="3200" u="none" cap="none" strike="noStrike">
                <a:solidFill>
                  <a:schemeClr val="lt1"/>
                </a:solidFill>
                <a:latin typeface="Consolas"/>
                <a:ea typeface="Consolas"/>
                <a:cs typeface="Consolas"/>
                <a:sym typeface="Consolas"/>
              </a:rPr>
              <a:t>Susan</a:t>
            </a:r>
            <a:endParaRPr b="0" i="0" sz="3200" u="none" cap="none" strike="noStrike">
              <a:solidFill>
                <a:schemeClr val="lt1"/>
              </a:solidFill>
              <a:latin typeface="Consolas"/>
              <a:ea typeface="Consolas"/>
              <a:cs typeface="Consolas"/>
              <a:sym typeface="Consolas"/>
            </a:endParaRPr>
          </a:p>
          <a:p>
            <a:pPr indent="0" lvl="0" marL="0" marR="0" rtl="0" algn="l">
              <a:lnSpc>
                <a:spcPct val="90000"/>
              </a:lnSpc>
              <a:spcBef>
                <a:spcPts val="600"/>
              </a:spcBef>
              <a:spcAft>
                <a:spcPts val="0"/>
              </a:spcAft>
              <a:buClr>
                <a:srgbClr val="000000"/>
              </a:buClr>
              <a:buSzPts val="2880"/>
              <a:buFont typeface="Arial"/>
              <a:buNone/>
            </a:pPr>
            <a:r>
              <a:t/>
            </a:r>
            <a:endParaRPr b="0" i="0" sz="3200" u="none" cap="none" strike="noStrike">
              <a:solidFill>
                <a:srgbClr val="000000"/>
              </a:solidFill>
              <a:latin typeface="Consolas"/>
              <a:ea typeface="Consolas"/>
              <a:cs typeface="Consolas"/>
              <a:sym typeface="Consolas"/>
            </a:endParaRPr>
          </a:p>
          <a:p>
            <a:pPr indent="0" lvl="0" marL="0" marR="0" rtl="0" algn="l">
              <a:lnSpc>
                <a:spcPct val="90000"/>
              </a:lnSpc>
              <a:spcBef>
                <a:spcPts val="600"/>
              </a:spcBef>
              <a:spcAft>
                <a:spcPts val="0"/>
              </a:spcAft>
              <a:buClr>
                <a:srgbClr val="000000"/>
              </a:buClr>
              <a:buSzPts val="2880"/>
              <a:buFont typeface="Arial"/>
              <a:buNone/>
            </a:pPr>
            <a:r>
              <a:t/>
            </a:r>
            <a:endParaRPr b="0" i="0" sz="3200" u="none" cap="none" strike="noStrike">
              <a:solidFill>
                <a:srgbClr val="000000"/>
              </a:solidFill>
              <a:latin typeface="Consolas"/>
              <a:ea typeface="Consolas"/>
              <a:cs typeface="Consolas"/>
              <a:sym typeface="Consolas"/>
            </a:endParaRPr>
          </a:p>
          <a:p>
            <a:pPr indent="0" lvl="0" marL="0" marR="0" rtl="0" algn="l">
              <a:lnSpc>
                <a:spcPct val="90000"/>
              </a:lnSpc>
              <a:spcBef>
                <a:spcPts val="600"/>
              </a:spcBef>
              <a:spcAft>
                <a:spcPts val="0"/>
              </a:spcAft>
              <a:buClr>
                <a:srgbClr val="000000"/>
              </a:buClr>
              <a:buSzPts val="2880"/>
              <a:buFont typeface="Arial"/>
              <a:buNone/>
            </a:pPr>
            <a:r>
              <a:t/>
            </a:r>
            <a:endParaRPr b="0" i="0" sz="3200" u="none" cap="none" strike="noStrike">
              <a:solidFill>
                <a:srgbClr val="000000"/>
              </a:solidFill>
              <a:latin typeface="Consolas"/>
              <a:ea typeface="Consolas"/>
              <a:cs typeface="Consolas"/>
              <a:sym typeface="Consola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9" name="Shape 279"/>
        <p:cNvGrpSpPr/>
        <p:nvPr/>
      </p:nvGrpSpPr>
      <p:grpSpPr>
        <a:xfrm>
          <a:off x="0" y="0"/>
          <a:ext cx="0" cy="0"/>
          <a:chOff x="0" y="0"/>
          <a:chExt cx="0" cy="0"/>
        </a:xfrm>
      </p:grpSpPr>
      <p:sp>
        <p:nvSpPr>
          <p:cNvPr id="280" name="Google Shape;280;p3"/>
          <p:cNvSpPr txBox="1"/>
          <p:nvPr>
            <p:ph type="title"/>
          </p:nvPr>
        </p:nvSpPr>
        <p:spPr>
          <a:xfrm>
            <a:off x="365750" y="365748"/>
            <a:ext cx="11704200" cy="10059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Clr>
                <a:srgbClr val="0072C6"/>
              </a:buClr>
              <a:buSzPts val="2800"/>
              <a:buFont typeface="Quattrocento Sans"/>
              <a:buNone/>
            </a:pPr>
            <a:r>
              <a:rPr b="1" lang="en-US" sz="3000"/>
              <a:t>You can combine strings with +</a:t>
            </a:r>
            <a:br>
              <a:rPr b="1" lang="en-US" sz="3000"/>
            </a:br>
            <a:r>
              <a:rPr b="1" lang="en-US" sz="3000"/>
              <a:t>你可以使用+號组合字符串</a:t>
            </a:r>
            <a:endParaRPr sz="3000"/>
          </a:p>
        </p:txBody>
      </p:sp>
      <p:sp>
        <p:nvSpPr>
          <p:cNvPr id="281" name="Google Shape;281;p3"/>
          <p:cNvSpPr txBox="1"/>
          <p:nvPr>
            <p:ph idx="1" type="body"/>
          </p:nvPr>
        </p:nvSpPr>
        <p:spPr>
          <a:xfrm>
            <a:off x="365750" y="1371600"/>
            <a:ext cx="11704200" cy="31380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Clr>
                <a:srgbClr val="000000"/>
              </a:buClr>
              <a:buSzPts val="1260"/>
              <a:buNone/>
            </a:pPr>
            <a:r>
              <a:rPr lang="en-US" sz="3000"/>
              <a:t>first_name = </a:t>
            </a:r>
            <a:r>
              <a:rPr lang="en-US" sz="3000">
                <a:solidFill>
                  <a:srgbClr val="C00000"/>
                </a:solidFill>
              </a:rPr>
              <a:t>'Susan'  </a:t>
            </a:r>
            <a:endParaRPr sz="3000">
              <a:solidFill>
                <a:srgbClr val="C00000"/>
              </a:solidFill>
            </a:endParaRPr>
          </a:p>
          <a:p>
            <a:pPr indent="0" lvl="0" marL="0" rtl="0" algn="l">
              <a:lnSpc>
                <a:spcPct val="90000"/>
              </a:lnSpc>
              <a:spcBef>
                <a:spcPts val="600"/>
              </a:spcBef>
              <a:spcAft>
                <a:spcPts val="0"/>
              </a:spcAft>
              <a:buClr>
                <a:srgbClr val="000000"/>
              </a:buClr>
              <a:buSzPts val="1260"/>
              <a:buNone/>
            </a:pPr>
            <a:r>
              <a:rPr lang="en-US" sz="3000"/>
              <a:t>last_name = </a:t>
            </a:r>
            <a:r>
              <a:rPr lang="en-US" sz="3000">
                <a:solidFill>
                  <a:srgbClr val="C00000"/>
                </a:solidFill>
              </a:rPr>
              <a:t>'Ibach'</a:t>
            </a:r>
            <a:endParaRPr sz="3000"/>
          </a:p>
          <a:p>
            <a:pPr indent="0" lvl="0" marL="0" rtl="0" algn="l">
              <a:lnSpc>
                <a:spcPct val="90000"/>
              </a:lnSpc>
              <a:spcBef>
                <a:spcPts val="600"/>
              </a:spcBef>
              <a:spcAft>
                <a:spcPts val="0"/>
              </a:spcAft>
              <a:buClr>
                <a:srgbClr val="000000"/>
              </a:buClr>
              <a:buSzPts val="1260"/>
              <a:buNone/>
            </a:pPr>
            <a:r>
              <a:rPr lang="en-US" sz="3000"/>
              <a:t>print(first_name + last_name)</a:t>
            </a:r>
            <a:endParaRPr sz="3000"/>
          </a:p>
          <a:p>
            <a:pPr indent="0" lvl="0" marL="0" rtl="0" algn="l">
              <a:lnSpc>
                <a:spcPct val="90000"/>
              </a:lnSpc>
              <a:spcBef>
                <a:spcPts val="600"/>
              </a:spcBef>
              <a:spcAft>
                <a:spcPts val="0"/>
              </a:spcAft>
              <a:buClr>
                <a:srgbClr val="000000"/>
              </a:buClr>
              <a:buSzPts val="1260"/>
              <a:buNone/>
            </a:pPr>
            <a:r>
              <a:rPr lang="en-US" sz="3000"/>
              <a:t>#列印出Susanc連接lbach的</a:t>
            </a:r>
            <a:r>
              <a:rPr lang="en-US" sz="3000"/>
              <a:t>字串</a:t>
            </a:r>
            <a:endParaRPr sz="3000"/>
          </a:p>
          <a:p>
            <a:pPr indent="0" lvl="0" marL="0" rtl="0" algn="l">
              <a:lnSpc>
                <a:spcPct val="90000"/>
              </a:lnSpc>
              <a:spcBef>
                <a:spcPts val="600"/>
              </a:spcBef>
              <a:spcAft>
                <a:spcPts val="0"/>
              </a:spcAft>
              <a:buClr>
                <a:srgbClr val="000000"/>
              </a:buClr>
              <a:buSzPts val="1260"/>
              <a:buNone/>
            </a:pPr>
            <a:r>
              <a:rPr lang="en-US" sz="3000"/>
              <a:t>print(</a:t>
            </a:r>
            <a:r>
              <a:rPr lang="en-US" sz="3000">
                <a:solidFill>
                  <a:srgbClr val="C00000"/>
                </a:solidFill>
              </a:rPr>
              <a:t>'Hello ' </a:t>
            </a:r>
            <a:r>
              <a:rPr lang="en-US" sz="3000"/>
              <a:t>+ first_name + </a:t>
            </a:r>
            <a:r>
              <a:rPr lang="en-US" sz="3000">
                <a:solidFill>
                  <a:srgbClr val="C00000"/>
                </a:solidFill>
              </a:rPr>
              <a:t>' ' </a:t>
            </a:r>
            <a:r>
              <a:rPr lang="en-US" sz="3000"/>
              <a:t>+ last_name)</a:t>
            </a:r>
            <a:endParaRPr sz="3000"/>
          </a:p>
          <a:p>
            <a:pPr indent="0" lvl="0" marL="0" rtl="0" algn="l">
              <a:lnSpc>
                <a:spcPct val="90000"/>
              </a:lnSpc>
              <a:spcBef>
                <a:spcPts val="600"/>
              </a:spcBef>
              <a:spcAft>
                <a:spcPts val="0"/>
              </a:spcAft>
              <a:buClr>
                <a:srgbClr val="000000"/>
              </a:buClr>
              <a:buSzPts val="1260"/>
              <a:buNone/>
            </a:pPr>
            <a:r>
              <a:rPr lang="en-US" sz="3000"/>
              <a:t>#列印出Hello 連接Susan，再連接1個空格，再連接Ibach的</a:t>
            </a:r>
            <a:r>
              <a:rPr lang="en-US" sz="3000"/>
              <a:t>字串</a:t>
            </a:r>
            <a:endParaRPr sz="3000"/>
          </a:p>
        </p:txBody>
      </p:sp>
      <p:sp>
        <p:nvSpPr>
          <p:cNvPr id="282" name="Google Shape;282;p3"/>
          <p:cNvSpPr txBox="1"/>
          <p:nvPr/>
        </p:nvSpPr>
        <p:spPr>
          <a:xfrm>
            <a:off x="366135" y="4509487"/>
            <a:ext cx="11704200" cy="2188200"/>
          </a:xfrm>
          <a:prstGeom prst="rect">
            <a:avLst/>
          </a:prstGeom>
          <a:solidFill>
            <a:schemeClr val="dk1"/>
          </a:solidFill>
          <a:ln>
            <a:noFill/>
          </a:ln>
        </p:spPr>
        <p:txBody>
          <a:bodyPr anchorCtr="0" anchor="t" bIns="91425" lIns="91425" spcFirstLastPara="1" rIns="91425" wrap="square" tIns="91425">
            <a:spAutoFit/>
          </a:bodyPr>
          <a:lstStyle/>
          <a:p>
            <a:pPr indent="0" lvl="0" marL="0" marR="0" rtl="0" algn="l">
              <a:lnSpc>
                <a:spcPct val="90000"/>
              </a:lnSpc>
              <a:spcBef>
                <a:spcPts val="0"/>
              </a:spcBef>
              <a:spcAft>
                <a:spcPts val="0"/>
              </a:spcAft>
              <a:buClr>
                <a:schemeClr val="lt1"/>
              </a:buClr>
              <a:buSzPts val="2880"/>
              <a:buFont typeface="Arial"/>
              <a:buNone/>
            </a:pPr>
            <a:r>
              <a:rPr b="0" i="0" lang="en-US" sz="3200" u="none" cap="none" strike="noStrike">
                <a:solidFill>
                  <a:schemeClr val="lt1"/>
                </a:solidFill>
                <a:latin typeface="Consolas"/>
                <a:ea typeface="Consolas"/>
                <a:cs typeface="Consolas"/>
                <a:sym typeface="Consolas"/>
              </a:rPr>
              <a:t>SusanIbach</a:t>
            </a:r>
            <a:endParaRPr b="0" i="0" sz="3200" u="none" cap="none" strike="noStrike">
              <a:solidFill>
                <a:schemeClr val="lt1"/>
              </a:solidFill>
              <a:latin typeface="Consolas"/>
              <a:ea typeface="Consolas"/>
              <a:cs typeface="Consolas"/>
              <a:sym typeface="Consolas"/>
            </a:endParaRPr>
          </a:p>
          <a:p>
            <a:pPr indent="0" lvl="0" marL="0" marR="0" rtl="0" algn="l">
              <a:lnSpc>
                <a:spcPct val="90000"/>
              </a:lnSpc>
              <a:spcBef>
                <a:spcPts val="600"/>
              </a:spcBef>
              <a:spcAft>
                <a:spcPts val="0"/>
              </a:spcAft>
              <a:buClr>
                <a:schemeClr val="lt1"/>
              </a:buClr>
              <a:buSzPts val="2880"/>
              <a:buFont typeface="Arial"/>
              <a:buNone/>
            </a:pPr>
            <a:r>
              <a:rPr b="0" i="0" lang="en-US" sz="3200" u="none" cap="none" strike="noStrike">
                <a:solidFill>
                  <a:schemeClr val="lt1"/>
                </a:solidFill>
                <a:latin typeface="Consolas"/>
                <a:ea typeface="Consolas"/>
                <a:cs typeface="Consolas"/>
                <a:sym typeface="Consolas"/>
              </a:rPr>
              <a:t>Hello Susan Ibach</a:t>
            </a:r>
            <a:endParaRPr b="0" i="0" sz="3200" u="none" cap="none" strike="noStrike">
              <a:solidFill>
                <a:srgbClr val="000000"/>
              </a:solidFill>
              <a:latin typeface="Consolas"/>
              <a:ea typeface="Consolas"/>
              <a:cs typeface="Consolas"/>
              <a:sym typeface="Consolas"/>
            </a:endParaRPr>
          </a:p>
          <a:p>
            <a:pPr indent="0" lvl="0" marL="0" marR="0" rtl="0" algn="l">
              <a:lnSpc>
                <a:spcPct val="90000"/>
              </a:lnSpc>
              <a:spcBef>
                <a:spcPts val="600"/>
              </a:spcBef>
              <a:spcAft>
                <a:spcPts val="0"/>
              </a:spcAft>
              <a:buClr>
                <a:srgbClr val="000000"/>
              </a:buClr>
              <a:buSzPts val="2880"/>
              <a:buFont typeface="Arial"/>
              <a:buNone/>
            </a:pPr>
            <a:r>
              <a:t/>
            </a:r>
            <a:endParaRPr b="0" i="0" sz="3200" u="none" cap="none" strike="noStrike">
              <a:solidFill>
                <a:srgbClr val="000000"/>
              </a:solidFill>
              <a:latin typeface="Consolas"/>
              <a:ea typeface="Consolas"/>
              <a:cs typeface="Consolas"/>
              <a:sym typeface="Consolas"/>
            </a:endParaRPr>
          </a:p>
          <a:p>
            <a:pPr indent="0" lvl="0" marL="0" marR="0" rtl="0" algn="l">
              <a:lnSpc>
                <a:spcPct val="90000"/>
              </a:lnSpc>
              <a:spcBef>
                <a:spcPts val="600"/>
              </a:spcBef>
              <a:spcAft>
                <a:spcPts val="0"/>
              </a:spcAft>
              <a:buClr>
                <a:srgbClr val="000000"/>
              </a:buClr>
              <a:buSzPts val="2880"/>
              <a:buFont typeface="Arial"/>
              <a:buNone/>
            </a:pPr>
            <a:r>
              <a:t/>
            </a:r>
            <a:endParaRPr b="0" i="0" sz="3200" u="none" cap="none" strike="noStrike">
              <a:solidFill>
                <a:srgbClr val="000000"/>
              </a:solidFill>
              <a:latin typeface="Consolas"/>
              <a:ea typeface="Consolas"/>
              <a:cs typeface="Consolas"/>
              <a:sym typeface="Consola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0" name="Shape 290"/>
        <p:cNvGrpSpPr/>
        <p:nvPr/>
      </p:nvGrpSpPr>
      <p:grpSpPr>
        <a:xfrm>
          <a:off x="0" y="0"/>
          <a:ext cx="0" cy="0"/>
          <a:chOff x="0" y="0"/>
          <a:chExt cx="0" cy="0"/>
        </a:xfrm>
      </p:grpSpPr>
      <p:sp>
        <p:nvSpPr>
          <p:cNvPr id="291" name="Google Shape;291;p4"/>
          <p:cNvSpPr txBox="1"/>
          <p:nvPr>
            <p:ph type="title"/>
          </p:nvPr>
        </p:nvSpPr>
        <p:spPr>
          <a:xfrm>
            <a:off x="365760" y="365760"/>
            <a:ext cx="11704320" cy="9144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Clr>
                <a:srgbClr val="0072C6"/>
              </a:buClr>
              <a:buSzPts val="2800"/>
              <a:buFont typeface="Quattrocento Sans"/>
              <a:buNone/>
            </a:pPr>
            <a:r>
              <a:rPr b="1" lang="en-US" sz="2800"/>
              <a:t>You can use functions to modify strings</a:t>
            </a:r>
            <a:br>
              <a:rPr b="1" lang="en-US" sz="2800"/>
            </a:br>
            <a:r>
              <a:rPr b="1" lang="en-US" sz="2800"/>
              <a:t>你可以使用函数修改字串</a:t>
            </a:r>
            <a:endParaRPr sz="2800"/>
          </a:p>
        </p:txBody>
      </p:sp>
      <p:sp>
        <p:nvSpPr>
          <p:cNvPr id="292" name="Google Shape;292;p4"/>
          <p:cNvSpPr txBox="1"/>
          <p:nvPr>
            <p:ph idx="1" type="body"/>
          </p:nvPr>
        </p:nvSpPr>
        <p:spPr>
          <a:xfrm>
            <a:off x="365750" y="1371600"/>
            <a:ext cx="11704200" cy="29007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Clr>
                <a:srgbClr val="000000"/>
              </a:buClr>
              <a:buSzPts val="1260"/>
              <a:buNone/>
            </a:pPr>
            <a:r>
              <a:rPr lang="en-US" sz="2400"/>
              <a:t>sentence =</a:t>
            </a:r>
            <a:r>
              <a:rPr lang="en-US" sz="2400">
                <a:solidFill>
                  <a:srgbClr val="C00000"/>
                </a:solidFill>
              </a:rPr>
              <a:t>'The dog is named Sammy'</a:t>
            </a:r>
            <a:endParaRPr sz="2400">
              <a:solidFill>
                <a:srgbClr val="C00000"/>
              </a:solidFill>
            </a:endParaRPr>
          </a:p>
          <a:p>
            <a:pPr indent="0" lvl="0" marL="0" rtl="0" algn="l">
              <a:lnSpc>
                <a:spcPct val="90000"/>
              </a:lnSpc>
              <a:spcBef>
                <a:spcPts val="600"/>
              </a:spcBef>
              <a:spcAft>
                <a:spcPts val="0"/>
              </a:spcAft>
              <a:buClr>
                <a:srgbClr val="000000"/>
              </a:buClr>
              <a:buSzPts val="1260"/>
              <a:buNone/>
            </a:pPr>
            <a:r>
              <a:rPr lang="en-US" sz="2400"/>
              <a:t>print(sentence.upper()) #把sentence裡的字串，全部轉換成大寫</a:t>
            </a:r>
            <a:r>
              <a:rPr lang="en-US" sz="2400"/>
              <a:t>字母，並列印</a:t>
            </a:r>
            <a:endParaRPr sz="2400"/>
          </a:p>
          <a:p>
            <a:pPr indent="0" lvl="0" marL="0" rtl="0" algn="l">
              <a:lnSpc>
                <a:spcPct val="90000"/>
              </a:lnSpc>
              <a:spcBef>
                <a:spcPts val="600"/>
              </a:spcBef>
              <a:spcAft>
                <a:spcPts val="0"/>
              </a:spcAft>
              <a:buClr>
                <a:srgbClr val="000000"/>
              </a:buClr>
              <a:buSzPts val="1260"/>
              <a:buNone/>
            </a:pPr>
            <a:r>
              <a:rPr lang="en-US" sz="2400"/>
              <a:t>print(sentence.lower()) #把sentence裡的字串，全部轉換成小寫</a:t>
            </a:r>
            <a:r>
              <a:rPr lang="en-US" sz="2400"/>
              <a:t>字母，並列印</a:t>
            </a:r>
            <a:endParaRPr sz="2400"/>
          </a:p>
          <a:p>
            <a:pPr indent="0" lvl="0" marL="0" rtl="0" algn="l">
              <a:lnSpc>
                <a:spcPct val="90000"/>
              </a:lnSpc>
              <a:spcBef>
                <a:spcPts val="600"/>
              </a:spcBef>
              <a:spcAft>
                <a:spcPts val="0"/>
              </a:spcAft>
              <a:buClr>
                <a:srgbClr val="000000"/>
              </a:buClr>
              <a:buSzPts val="1260"/>
              <a:buNone/>
            </a:pPr>
            <a:r>
              <a:rPr lang="en-US" sz="2400"/>
              <a:t>print(sentence.capitalize()) </a:t>
            </a:r>
            <a:endParaRPr sz="2400"/>
          </a:p>
          <a:p>
            <a:pPr indent="0" lvl="0" marL="0" rtl="0" algn="l">
              <a:lnSpc>
                <a:spcPct val="90000"/>
              </a:lnSpc>
              <a:spcBef>
                <a:spcPts val="600"/>
              </a:spcBef>
              <a:spcAft>
                <a:spcPts val="0"/>
              </a:spcAft>
              <a:buClr>
                <a:srgbClr val="000000"/>
              </a:buClr>
              <a:buSzPts val="1260"/>
              <a:buNone/>
            </a:pPr>
            <a:r>
              <a:rPr lang="en-US" sz="2400"/>
              <a:t>#</a:t>
            </a:r>
            <a:r>
              <a:rPr lang="en-US" sz="2400"/>
              <a:t>把sentence裡的字串，只有句</a:t>
            </a:r>
            <a:r>
              <a:rPr lang="en-US" sz="2400"/>
              <a:t>首轉換成大寫字母，其餘是小寫字母</a:t>
            </a:r>
            <a:endParaRPr sz="2400"/>
          </a:p>
          <a:p>
            <a:pPr indent="0" lvl="0" marL="0" rtl="0" algn="l">
              <a:lnSpc>
                <a:spcPct val="90000"/>
              </a:lnSpc>
              <a:spcBef>
                <a:spcPts val="600"/>
              </a:spcBef>
              <a:spcAft>
                <a:spcPts val="0"/>
              </a:spcAft>
              <a:buClr>
                <a:srgbClr val="000000"/>
              </a:buClr>
              <a:buSzPts val="1260"/>
              <a:buNone/>
            </a:pPr>
            <a:r>
              <a:rPr lang="en-US" sz="2400"/>
              <a:t>print(sentence.count(</a:t>
            </a:r>
            <a:r>
              <a:rPr lang="en-US" sz="2400">
                <a:solidFill>
                  <a:srgbClr val="C00000"/>
                </a:solidFill>
              </a:rPr>
              <a:t>'a'</a:t>
            </a:r>
            <a:r>
              <a:rPr lang="en-US" sz="2400"/>
              <a:t>)) #</a:t>
            </a:r>
            <a:r>
              <a:rPr lang="en-US" sz="2400"/>
              <a:t>列印出此句字串中，字元a出現的次數</a:t>
            </a:r>
            <a:endParaRPr sz="2400"/>
          </a:p>
          <a:p>
            <a:pPr indent="0" lvl="0" marL="0" rtl="0" algn="l">
              <a:lnSpc>
                <a:spcPct val="90000"/>
              </a:lnSpc>
              <a:spcBef>
                <a:spcPts val="600"/>
              </a:spcBef>
              <a:spcAft>
                <a:spcPts val="0"/>
              </a:spcAft>
              <a:buClr>
                <a:srgbClr val="000000"/>
              </a:buClr>
              <a:buSzPts val="1260"/>
              <a:buNone/>
            </a:pPr>
            <a:r>
              <a:t/>
            </a:r>
            <a:endParaRPr sz="2400"/>
          </a:p>
          <a:p>
            <a:pPr indent="0" lvl="0" marL="0" rtl="0" algn="l">
              <a:lnSpc>
                <a:spcPct val="90000"/>
              </a:lnSpc>
              <a:spcBef>
                <a:spcPts val="600"/>
              </a:spcBef>
              <a:spcAft>
                <a:spcPts val="0"/>
              </a:spcAft>
              <a:buClr>
                <a:srgbClr val="000000"/>
              </a:buClr>
              <a:buSzPts val="1260"/>
              <a:buNone/>
            </a:pPr>
            <a:r>
              <a:t/>
            </a:r>
            <a:endParaRPr sz="2400"/>
          </a:p>
          <a:p>
            <a:pPr indent="0" lvl="0" marL="0" rtl="0" algn="l">
              <a:lnSpc>
                <a:spcPct val="90000"/>
              </a:lnSpc>
              <a:spcBef>
                <a:spcPts val="600"/>
              </a:spcBef>
              <a:spcAft>
                <a:spcPts val="0"/>
              </a:spcAft>
              <a:buClr>
                <a:srgbClr val="000000"/>
              </a:buClr>
              <a:buSzPts val="1260"/>
              <a:buNone/>
            </a:pPr>
            <a:r>
              <a:t/>
            </a:r>
            <a:endParaRPr sz="2400"/>
          </a:p>
        </p:txBody>
      </p:sp>
      <p:sp>
        <p:nvSpPr>
          <p:cNvPr id="293" name="Google Shape;293;p4"/>
          <p:cNvSpPr txBox="1"/>
          <p:nvPr/>
        </p:nvSpPr>
        <p:spPr>
          <a:xfrm>
            <a:off x="365760" y="4435164"/>
            <a:ext cx="11704320" cy="2188291"/>
          </a:xfrm>
          <a:prstGeom prst="rect">
            <a:avLst/>
          </a:prstGeom>
          <a:solidFill>
            <a:schemeClr val="dk1"/>
          </a:solidFill>
          <a:ln>
            <a:noFill/>
          </a:ln>
        </p:spPr>
        <p:txBody>
          <a:bodyPr anchorCtr="0" anchor="t" bIns="91425" lIns="91425" spcFirstLastPara="1" rIns="91425" wrap="square" tIns="91425">
            <a:spAutoFit/>
          </a:bodyPr>
          <a:lstStyle/>
          <a:p>
            <a:pPr indent="0" lvl="0" marL="0" marR="0" rtl="0" algn="l">
              <a:lnSpc>
                <a:spcPct val="90000"/>
              </a:lnSpc>
              <a:spcBef>
                <a:spcPts val="0"/>
              </a:spcBef>
              <a:spcAft>
                <a:spcPts val="0"/>
              </a:spcAft>
              <a:buClr>
                <a:schemeClr val="lt1"/>
              </a:buClr>
              <a:buSzPts val="2880"/>
              <a:buFont typeface="Arial"/>
              <a:buNone/>
            </a:pPr>
            <a:r>
              <a:rPr b="0" i="0" lang="en-US" sz="3200" u="none" cap="none" strike="noStrike">
                <a:solidFill>
                  <a:schemeClr val="lt1"/>
                </a:solidFill>
                <a:latin typeface="Consolas"/>
                <a:ea typeface="Consolas"/>
                <a:cs typeface="Consolas"/>
                <a:sym typeface="Consolas"/>
              </a:rPr>
              <a:t>THE DOG IS NAMED SAMMY</a:t>
            </a:r>
            <a:endParaRPr/>
          </a:p>
          <a:p>
            <a:pPr indent="0" lvl="0" marL="0" marR="0" rtl="0" algn="l">
              <a:lnSpc>
                <a:spcPct val="90000"/>
              </a:lnSpc>
              <a:spcBef>
                <a:spcPts val="600"/>
              </a:spcBef>
              <a:spcAft>
                <a:spcPts val="0"/>
              </a:spcAft>
              <a:buClr>
                <a:schemeClr val="lt1"/>
              </a:buClr>
              <a:buSzPts val="2880"/>
              <a:buFont typeface="Arial"/>
              <a:buNone/>
            </a:pPr>
            <a:r>
              <a:rPr b="0" i="0" lang="en-US" sz="3200" u="none" cap="none" strike="noStrike">
                <a:solidFill>
                  <a:schemeClr val="lt1"/>
                </a:solidFill>
                <a:latin typeface="Consolas"/>
                <a:ea typeface="Consolas"/>
                <a:cs typeface="Consolas"/>
                <a:sym typeface="Consolas"/>
              </a:rPr>
              <a:t>the dog is named sammy</a:t>
            </a:r>
            <a:endParaRPr b="0" i="0" sz="3200" u="none" cap="none" strike="noStrike">
              <a:solidFill>
                <a:schemeClr val="lt1"/>
              </a:solidFill>
              <a:latin typeface="Consolas"/>
              <a:ea typeface="Consolas"/>
              <a:cs typeface="Consolas"/>
              <a:sym typeface="Consolas"/>
            </a:endParaRPr>
          </a:p>
          <a:p>
            <a:pPr indent="0" lvl="0" marL="0" marR="0" rtl="0" algn="l">
              <a:lnSpc>
                <a:spcPct val="90000"/>
              </a:lnSpc>
              <a:spcBef>
                <a:spcPts val="600"/>
              </a:spcBef>
              <a:spcAft>
                <a:spcPts val="0"/>
              </a:spcAft>
              <a:buClr>
                <a:schemeClr val="lt1"/>
              </a:buClr>
              <a:buSzPts val="2880"/>
              <a:buFont typeface="Arial"/>
              <a:buNone/>
            </a:pPr>
            <a:r>
              <a:rPr b="0" i="0" lang="en-US" sz="3200" u="none" cap="none" strike="noStrike">
                <a:solidFill>
                  <a:schemeClr val="lt1"/>
                </a:solidFill>
                <a:latin typeface="Consolas"/>
                <a:ea typeface="Consolas"/>
                <a:cs typeface="Consolas"/>
                <a:sym typeface="Consolas"/>
              </a:rPr>
              <a:t>The dog is named sammy</a:t>
            </a:r>
            <a:endParaRPr b="0" i="0" sz="3200" u="none" cap="none" strike="noStrike">
              <a:solidFill>
                <a:schemeClr val="lt1"/>
              </a:solidFill>
              <a:latin typeface="Consolas"/>
              <a:ea typeface="Consolas"/>
              <a:cs typeface="Consolas"/>
              <a:sym typeface="Consolas"/>
            </a:endParaRPr>
          </a:p>
          <a:p>
            <a:pPr indent="0" lvl="0" marL="0" marR="0" rtl="0" algn="l">
              <a:lnSpc>
                <a:spcPct val="90000"/>
              </a:lnSpc>
              <a:spcBef>
                <a:spcPts val="600"/>
              </a:spcBef>
              <a:spcAft>
                <a:spcPts val="0"/>
              </a:spcAft>
              <a:buClr>
                <a:schemeClr val="lt1"/>
              </a:buClr>
              <a:buSzPts val="2880"/>
              <a:buFont typeface="Arial"/>
              <a:buNone/>
            </a:pPr>
            <a:r>
              <a:rPr b="0" i="0" lang="en-US" sz="3200" u="none" cap="none" strike="noStrike">
                <a:solidFill>
                  <a:schemeClr val="lt1"/>
                </a:solidFill>
                <a:latin typeface="Consolas"/>
                <a:ea typeface="Consolas"/>
                <a:cs typeface="Consolas"/>
                <a:sym typeface="Consolas"/>
              </a:rPr>
              <a:t>2</a:t>
            </a:r>
            <a:endParaRPr b="0" i="0" sz="3200" u="none" cap="none" strike="noStrike">
              <a:solidFill>
                <a:srgbClr val="000000"/>
              </a:solidFill>
              <a:latin typeface="Consolas"/>
              <a:ea typeface="Consolas"/>
              <a:cs typeface="Consolas"/>
              <a:sym typeface="Consola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1" name="Shape 301"/>
        <p:cNvGrpSpPr/>
        <p:nvPr/>
      </p:nvGrpSpPr>
      <p:grpSpPr>
        <a:xfrm>
          <a:off x="0" y="0"/>
          <a:ext cx="0" cy="0"/>
          <a:chOff x="0" y="0"/>
          <a:chExt cx="0" cy="0"/>
        </a:xfrm>
      </p:grpSpPr>
      <p:sp>
        <p:nvSpPr>
          <p:cNvPr id="302" name="Google Shape;302;p5"/>
          <p:cNvSpPr txBox="1"/>
          <p:nvPr>
            <p:ph type="title"/>
          </p:nvPr>
        </p:nvSpPr>
        <p:spPr>
          <a:xfrm>
            <a:off x="365750" y="365741"/>
            <a:ext cx="11704200" cy="16680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Clr>
                <a:srgbClr val="0072C6"/>
              </a:buClr>
              <a:buSzPts val="1800"/>
              <a:buFont typeface="Quattrocento Sans"/>
              <a:buNone/>
            </a:pPr>
            <a:r>
              <a:rPr b="1" lang="en-US" sz="3000"/>
              <a:t>The functions help us format strings we save  to files and databases, or display to users </a:t>
            </a:r>
            <a:br>
              <a:rPr b="1" lang="en-US" sz="3000"/>
            </a:br>
            <a:r>
              <a:rPr b="1" lang="en-US" sz="3000"/>
              <a:t>這些函数幫助我們格式化保存到文件和數據庫中的字符串，或者顯示给用户</a:t>
            </a:r>
            <a:endParaRPr sz="3000"/>
          </a:p>
        </p:txBody>
      </p:sp>
      <p:sp>
        <p:nvSpPr>
          <p:cNvPr id="303" name="Google Shape;303;p5"/>
          <p:cNvSpPr txBox="1"/>
          <p:nvPr>
            <p:ph idx="1" type="body"/>
          </p:nvPr>
        </p:nvSpPr>
        <p:spPr>
          <a:xfrm>
            <a:off x="359250" y="1959429"/>
            <a:ext cx="11704200" cy="24705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Clr>
                <a:srgbClr val="000000"/>
              </a:buClr>
              <a:buSzPts val="1620"/>
              <a:buNone/>
            </a:pPr>
            <a:r>
              <a:rPr lang="en-US" sz="2400"/>
              <a:t>first_name = input(</a:t>
            </a:r>
            <a:r>
              <a:rPr lang="en-US" sz="2400">
                <a:solidFill>
                  <a:srgbClr val="C00000"/>
                </a:solidFill>
              </a:rPr>
              <a:t>'What is your first name? '</a:t>
            </a:r>
            <a:r>
              <a:rPr lang="en-US" sz="2400">
                <a:solidFill>
                  <a:srgbClr val="002050"/>
                </a:solidFill>
              </a:rPr>
              <a:t>)</a:t>
            </a:r>
            <a:endParaRPr sz="2400"/>
          </a:p>
          <a:p>
            <a:pPr indent="0" lvl="0" marL="0" rtl="0" algn="l">
              <a:lnSpc>
                <a:spcPct val="90000"/>
              </a:lnSpc>
              <a:spcBef>
                <a:spcPts val="600"/>
              </a:spcBef>
              <a:spcAft>
                <a:spcPts val="0"/>
              </a:spcAft>
              <a:buClr>
                <a:srgbClr val="000000"/>
              </a:buClr>
              <a:buSzPts val="1620"/>
              <a:buNone/>
            </a:pPr>
            <a:r>
              <a:rPr lang="en-US" sz="2400"/>
              <a:t>last_name = input(</a:t>
            </a:r>
            <a:r>
              <a:rPr lang="en-US" sz="2400">
                <a:solidFill>
                  <a:srgbClr val="C00000"/>
                </a:solidFill>
              </a:rPr>
              <a:t>'What is your last name? '</a:t>
            </a:r>
            <a:r>
              <a:rPr lang="en-US" sz="2400">
                <a:solidFill>
                  <a:srgbClr val="002050"/>
                </a:solidFill>
              </a:rPr>
              <a:t>)</a:t>
            </a:r>
            <a:endParaRPr sz="2400"/>
          </a:p>
          <a:p>
            <a:pPr indent="0" lvl="0" marL="0" rtl="0" algn="l">
              <a:lnSpc>
                <a:spcPct val="90000"/>
              </a:lnSpc>
              <a:spcBef>
                <a:spcPts val="600"/>
              </a:spcBef>
              <a:spcAft>
                <a:spcPts val="0"/>
              </a:spcAft>
              <a:buClr>
                <a:srgbClr val="000000"/>
              </a:buClr>
              <a:buSzPts val="1620"/>
              <a:buNone/>
            </a:pPr>
            <a:r>
              <a:rPr lang="en-US" sz="2400"/>
              <a:t>print (</a:t>
            </a:r>
            <a:r>
              <a:rPr lang="en-US" sz="2400">
                <a:solidFill>
                  <a:srgbClr val="C00000"/>
                </a:solidFill>
              </a:rPr>
              <a:t>'Hello '</a:t>
            </a:r>
            <a:r>
              <a:rPr lang="en-US" sz="2400"/>
              <a:t> + first_name.capitalize() + </a:t>
            </a:r>
            <a:r>
              <a:rPr lang="en-US" sz="2400">
                <a:solidFill>
                  <a:srgbClr val="C00000"/>
                </a:solidFill>
              </a:rPr>
              <a:t>' '</a:t>
            </a:r>
            <a:r>
              <a:rPr lang="en-US" sz="2400"/>
              <a:t> \</a:t>
            </a:r>
            <a:endParaRPr sz="2400"/>
          </a:p>
          <a:p>
            <a:pPr indent="0" lvl="0" marL="0" rtl="0" algn="l">
              <a:lnSpc>
                <a:spcPct val="90000"/>
              </a:lnSpc>
              <a:spcBef>
                <a:spcPts val="600"/>
              </a:spcBef>
              <a:spcAft>
                <a:spcPts val="0"/>
              </a:spcAft>
              <a:buClr>
                <a:srgbClr val="000000"/>
              </a:buClr>
              <a:buSzPts val="1620"/>
              <a:buNone/>
            </a:pPr>
            <a:r>
              <a:rPr lang="en-US" sz="2400"/>
              <a:t>       + last_name.capitalize())</a:t>
            </a:r>
            <a:endParaRPr sz="2400"/>
          </a:p>
          <a:p>
            <a:pPr indent="0" lvl="0" marL="0" rtl="0" algn="l">
              <a:lnSpc>
                <a:spcPct val="90000"/>
              </a:lnSpc>
              <a:spcBef>
                <a:spcPts val="600"/>
              </a:spcBef>
              <a:spcAft>
                <a:spcPts val="0"/>
              </a:spcAft>
              <a:buClr>
                <a:srgbClr val="000000"/>
              </a:buClr>
              <a:buSzPts val="1620"/>
              <a:buNone/>
            </a:pPr>
            <a:r>
              <a:rPr lang="en-US" sz="2400"/>
              <a:t>#列印出Hello 連接第一次用鍵盤輸入的字串，並</a:t>
            </a:r>
            <a:r>
              <a:rPr lang="en-US" sz="2400"/>
              <a:t>轉換成句首大寫，其餘小寫</a:t>
            </a:r>
            <a:endParaRPr sz="2400"/>
          </a:p>
          <a:p>
            <a:pPr indent="0" lvl="0" marL="0" rtl="0" algn="l">
              <a:lnSpc>
                <a:spcPct val="90000"/>
              </a:lnSpc>
              <a:spcBef>
                <a:spcPts val="600"/>
              </a:spcBef>
              <a:spcAft>
                <a:spcPts val="0"/>
              </a:spcAft>
              <a:buClr>
                <a:srgbClr val="000000"/>
              </a:buClr>
              <a:buSzPts val="1620"/>
              <a:buNone/>
            </a:pPr>
            <a:r>
              <a:rPr lang="en-US" sz="2400"/>
              <a:t>#</a:t>
            </a:r>
            <a:r>
              <a:rPr lang="en-US" sz="2400"/>
              <a:t>再連接</a:t>
            </a:r>
            <a:r>
              <a:rPr lang="en-US" sz="2400"/>
              <a:t>一個空格，再連接</a:t>
            </a:r>
            <a:r>
              <a:rPr lang="en-US" sz="2400"/>
              <a:t>第二次用鍵盤輸入的字串，</a:t>
            </a:r>
            <a:r>
              <a:rPr lang="en-US" sz="2400"/>
              <a:t>並轉換句首大寫，其餘小寫</a:t>
            </a:r>
            <a:br>
              <a:rPr lang="en-US" sz="2400"/>
            </a:br>
            <a:endParaRPr sz="2400"/>
          </a:p>
          <a:p>
            <a:pPr indent="0" lvl="0" marL="0" rtl="0" algn="l">
              <a:lnSpc>
                <a:spcPct val="90000"/>
              </a:lnSpc>
              <a:spcBef>
                <a:spcPts val="600"/>
              </a:spcBef>
              <a:spcAft>
                <a:spcPts val="0"/>
              </a:spcAft>
              <a:buClr>
                <a:srgbClr val="000000"/>
              </a:buClr>
              <a:buSzPts val="2880"/>
              <a:buNone/>
            </a:pPr>
            <a:r>
              <a:t/>
            </a:r>
            <a:endParaRPr sz="2400"/>
          </a:p>
          <a:p>
            <a:pPr indent="0" lvl="0" marL="0" rtl="0" algn="l">
              <a:lnSpc>
                <a:spcPct val="90000"/>
              </a:lnSpc>
              <a:spcBef>
                <a:spcPts val="600"/>
              </a:spcBef>
              <a:spcAft>
                <a:spcPts val="0"/>
              </a:spcAft>
              <a:buClr>
                <a:srgbClr val="000000"/>
              </a:buClr>
              <a:buSzPts val="2880"/>
              <a:buNone/>
            </a:pPr>
            <a:r>
              <a:t/>
            </a:r>
            <a:endParaRPr sz="2400"/>
          </a:p>
          <a:p>
            <a:pPr indent="0" lvl="0" marL="0" rtl="0" algn="l">
              <a:lnSpc>
                <a:spcPct val="90000"/>
              </a:lnSpc>
              <a:spcBef>
                <a:spcPts val="600"/>
              </a:spcBef>
              <a:spcAft>
                <a:spcPts val="0"/>
              </a:spcAft>
              <a:buClr>
                <a:srgbClr val="000000"/>
              </a:buClr>
              <a:buSzPts val="2880"/>
              <a:buNone/>
            </a:pPr>
            <a:r>
              <a:t/>
            </a:r>
            <a:endParaRPr sz="2400"/>
          </a:p>
        </p:txBody>
      </p:sp>
      <p:sp>
        <p:nvSpPr>
          <p:cNvPr id="304" name="Google Shape;304;p5"/>
          <p:cNvSpPr txBox="1"/>
          <p:nvPr/>
        </p:nvSpPr>
        <p:spPr>
          <a:xfrm>
            <a:off x="365760" y="4430006"/>
            <a:ext cx="11704320" cy="1668149"/>
          </a:xfrm>
          <a:prstGeom prst="rect">
            <a:avLst/>
          </a:prstGeom>
          <a:solidFill>
            <a:schemeClr val="dk1"/>
          </a:solidFill>
          <a:ln>
            <a:noFill/>
          </a:ln>
        </p:spPr>
        <p:txBody>
          <a:bodyPr anchorCtr="0" anchor="t" bIns="91425" lIns="91425" spcFirstLastPara="1" rIns="91425" wrap="square" tIns="91425">
            <a:spAutoFit/>
          </a:bodyPr>
          <a:lstStyle/>
          <a:p>
            <a:pPr indent="0" lvl="0" marL="0" marR="0" rtl="0" algn="l">
              <a:lnSpc>
                <a:spcPct val="90000"/>
              </a:lnSpc>
              <a:spcBef>
                <a:spcPts val="0"/>
              </a:spcBef>
              <a:spcAft>
                <a:spcPts val="0"/>
              </a:spcAft>
              <a:buClr>
                <a:schemeClr val="lt1"/>
              </a:buClr>
              <a:buSzPts val="2880"/>
              <a:buFont typeface="Arial"/>
              <a:buNone/>
            </a:pPr>
            <a:r>
              <a:rPr b="0" i="0" lang="en-US" sz="3200" u="none" cap="none" strike="noStrike">
                <a:solidFill>
                  <a:schemeClr val="lt1"/>
                </a:solidFill>
                <a:latin typeface="Consolas"/>
                <a:ea typeface="Consolas"/>
                <a:cs typeface="Consolas"/>
                <a:sym typeface="Consolas"/>
              </a:rPr>
              <a:t>What is your first name? SUSAN</a:t>
            </a:r>
            <a:endParaRPr/>
          </a:p>
          <a:p>
            <a:pPr indent="0" lvl="0" marL="0" marR="0" rtl="0" algn="l">
              <a:lnSpc>
                <a:spcPct val="90000"/>
              </a:lnSpc>
              <a:spcBef>
                <a:spcPts val="600"/>
              </a:spcBef>
              <a:spcAft>
                <a:spcPts val="0"/>
              </a:spcAft>
              <a:buClr>
                <a:schemeClr val="lt1"/>
              </a:buClr>
              <a:buSzPts val="2880"/>
              <a:buFont typeface="Arial"/>
              <a:buNone/>
            </a:pPr>
            <a:r>
              <a:rPr b="0" i="0" lang="en-US" sz="3200" u="none" cap="none" strike="noStrike">
                <a:solidFill>
                  <a:schemeClr val="lt1"/>
                </a:solidFill>
                <a:latin typeface="Consolas"/>
                <a:ea typeface="Consolas"/>
                <a:cs typeface="Consolas"/>
                <a:sym typeface="Consolas"/>
              </a:rPr>
              <a:t>What is your last name? IBACH</a:t>
            </a:r>
            <a:endParaRPr/>
          </a:p>
          <a:p>
            <a:pPr indent="0" lvl="0" marL="0" marR="0" rtl="0" algn="l">
              <a:lnSpc>
                <a:spcPct val="90000"/>
              </a:lnSpc>
              <a:spcBef>
                <a:spcPts val="600"/>
              </a:spcBef>
              <a:spcAft>
                <a:spcPts val="0"/>
              </a:spcAft>
              <a:buClr>
                <a:schemeClr val="lt1"/>
              </a:buClr>
              <a:buSzPts val="2880"/>
              <a:buFont typeface="Arial"/>
              <a:buNone/>
            </a:pPr>
            <a:r>
              <a:rPr b="0" i="0" lang="en-US" sz="3200" u="none" cap="none" strike="noStrike">
                <a:solidFill>
                  <a:schemeClr val="lt1"/>
                </a:solidFill>
                <a:latin typeface="Consolas"/>
                <a:ea typeface="Consolas"/>
                <a:cs typeface="Consolas"/>
                <a:sym typeface="Consolas"/>
              </a:rPr>
              <a:t>Hello Susan Ibach</a:t>
            </a:r>
            <a:endParaRPr b="0" i="0" sz="3200" u="none" cap="none" strike="noStrike">
              <a:solidFill>
                <a:srgbClr val="000000"/>
              </a:solidFill>
              <a:latin typeface="Consolas"/>
              <a:ea typeface="Consolas"/>
              <a:cs typeface="Consolas"/>
              <a:sym typeface="Consola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8" name="Shape 308"/>
        <p:cNvGrpSpPr/>
        <p:nvPr/>
      </p:nvGrpSpPr>
      <p:grpSpPr>
        <a:xfrm>
          <a:off x="0" y="0"/>
          <a:ext cx="0" cy="0"/>
          <a:chOff x="0" y="0"/>
          <a:chExt cx="0" cy="0"/>
        </a:xfrm>
      </p:grpSpPr>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WHITE TEMPLATE">
  <a:themeElements>
    <a:clrScheme name="Custom 6">
      <a:dk1>
        <a:srgbClr val="505050"/>
      </a:dk1>
      <a:lt1>
        <a:srgbClr val="FFFFFF"/>
      </a:lt1>
      <a:dk2>
        <a:srgbClr val="107C10"/>
      </a:dk2>
      <a:lt2>
        <a:srgbClr val="D5F7F6"/>
      </a:lt2>
      <a:accent1>
        <a:srgbClr val="107C10"/>
      </a:accent1>
      <a:accent2>
        <a:srgbClr val="0377D6"/>
      </a:accent2>
      <a:accent3>
        <a:srgbClr val="00B294"/>
      </a:accent3>
      <a:accent4>
        <a:srgbClr val="A80000"/>
      </a:accent4>
      <a:accent5>
        <a:srgbClr val="D83B01"/>
      </a:accent5>
      <a:accent6>
        <a:srgbClr val="FEB900"/>
      </a:accent6>
      <a:hlink>
        <a:srgbClr val="107C10"/>
      </a:hlink>
      <a:folHlink>
        <a:srgbClr val="107C1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2015-06-04T21:40:17Z</dcterms:created>
  <dc:creator>Microsoft Office User</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0x010100674EDBEC711BD14FBA6FF5C10FEFEAC7</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ies>
</file>