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7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C3432-BD1D-48A4-B64D-8E888E46E1FA}" type="datetimeFigureOut">
              <a:rPr lang="zh-TW" altLang="en-US" smtClean="0"/>
              <a:t>2019/10/24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7B98-2C5F-4370-82E1-3DD35D1C9E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3112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C3432-BD1D-48A4-B64D-8E888E46E1FA}" type="datetimeFigureOut">
              <a:rPr lang="zh-TW" altLang="en-US" smtClean="0"/>
              <a:t>2019/10/24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7B98-2C5F-4370-82E1-3DD35D1C9E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9391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C3432-BD1D-48A4-B64D-8E888E46E1FA}" type="datetimeFigureOut">
              <a:rPr lang="zh-TW" altLang="en-US" smtClean="0"/>
              <a:t>2019/10/24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7B98-2C5F-4370-82E1-3DD35D1C9E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1444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C3432-BD1D-48A4-B64D-8E888E46E1FA}" type="datetimeFigureOut">
              <a:rPr lang="zh-TW" altLang="en-US" smtClean="0"/>
              <a:t>2019/10/24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7B98-2C5F-4370-82E1-3DD35D1C9E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9155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C3432-BD1D-48A4-B64D-8E888E46E1FA}" type="datetimeFigureOut">
              <a:rPr lang="zh-TW" altLang="en-US" smtClean="0"/>
              <a:t>2019/10/24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7B98-2C5F-4370-82E1-3DD35D1C9E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3395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C3432-BD1D-48A4-B64D-8E888E46E1FA}" type="datetimeFigureOut">
              <a:rPr lang="zh-TW" altLang="en-US" smtClean="0"/>
              <a:t>2019/10/24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7B98-2C5F-4370-82E1-3DD35D1C9E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6830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C3432-BD1D-48A4-B64D-8E888E46E1FA}" type="datetimeFigureOut">
              <a:rPr lang="zh-TW" altLang="en-US" smtClean="0"/>
              <a:t>2019/10/24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7B98-2C5F-4370-82E1-3DD35D1C9E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9979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C3432-BD1D-48A4-B64D-8E888E46E1FA}" type="datetimeFigureOut">
              <a:rPr lang="zh-TW" altLang="en-US" smtClean="0"/>
              <a:t>2019/10/24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7B98-2C5F-4370-82E1-3DD35D1C9E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958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C3432-BD1D-48A4-B64D-8E888E46E1FA}" type="datetimeFigureOut">
              <a:rPr lang="zh-TW" altLang="en-US" smtClean="0"/>
              <a:t>2019/10/24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7B98-2C5F-4370-82E1-3DD35D1C9E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8755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C3432-BD1D-48A4-B64D-8E888E46E1FA}" type="datetimeFigureOut">
              <a:rPr lang="zh-TW" altLang="en-US" smtClean="0"/>
              <a:t>2019/10/24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7B98-2C5F-4370-82E1-3DD35D1C9E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7500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C3432-BD1D-48A4-B64D-8E888E46E1FA}" type="datetimeFigureOut">
              <a:rPr lang="zh-TW" altLang="en-US" smtClean="0"/>
              <a:t>2019/10/24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7B98-2C5F-4370-82E1-3DD35D1C9E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4942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7C3432-BD1D-48A4-B64D-8E888E46E1FA}" type="datetimeFigureOut">
              <a:rPr lang="zh-TW" altLang="en-US" smtClean="0"/>
              <a:t>2019/10/24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887B98-2C5F-4370-82E1-3DD35D1C9E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5889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Task manager</a:t>
            </a:r>
            <a:r>
              <a:rPr lang="zh-TW" altLang="en-US" dirty="0" smtClean="0"/>
              <a:t>工作管理員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922" y="1600200"/>
            <a:ext cx="8046156" cy="4525963"/>
          </a:xfrm>
        </p:spPr>
      </p:pic>
    </p:spTree>
    <p:extLst>
      <p:ext uri="{BB962C8B-B14F-4D97-AF65-F5344CB8AC3E}">
        <p14:creationId xmlns:p14="http://schemas.microsoft.com/office/powerpoint/2010/main" val="136294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922" y="1600200"/>
            <a:ext cx="8046156" cy="4525963"/>
          </a:xfrm>
        </p:spPr>
      </p:pic>
    </p:spTree>
    <p:extLst>
      <p:ext uri="{BB962C8B-B14F-4D97-AF65-F5344CB8AC3E}">
        <p14:creationId xmlns:p14="http://schemas.microsoft.com/office/powerpoint/2010/main" val="2480412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922" y="1600200"/>
            <a:ext cx="8046156" cy="4525963"/>
          </a:xfrm>
        </p:spPr>
      </p:pic>
    </p:spTree>
    <p:extLst>
      <p:ext uri="{BB962C8B-B14F-4D97-AF65-F5344CB8AC3E}">
        <p14:creationId xmlns:p14="http://schemas.microsoft.com/office/powerpoint/2010/main" val="1711754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922" y="1600200"/>
            <a:ext cx="8046156" cy="4525963"/>
          </a:xfrm>
        </p:spPr>
      </p:pic>
    </p:spTree>
    <p:extLst>
      <p:ext uri="{BB962C8B-B14F-4D97-AF65-F5344CB8AC3E}">
        <p14:creationId xmlns:p14="http://schemas.microsoft.com/office/powerpoint/2010/main" val="975951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922" y="1600200"/>
            <a:ext cx="8046156" cy="4525963"/>
          </a:xfrm>
        </p:spPr>
      </p:pic>
    </p:spTree>
    <p:extLst>
      <p:ext uri="{BB962C8B-B14F-4D97-AF65-F5344CB8AC3E}">
        <p14:creationId xmlns:p14="http://schemas.microsoft.com/office/powerpoint/2010/main" val="4206689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922" y="1600200"/>
            <a:ext cx="8046156" cy="4525963"/>
          </a:xfrm>
        </p:spPr>
      </p:pic>
    </p:spTree>
    <p:extLst>
      <p:ext uri="{BB962C8B-B14F-4D97-AF65-F5344CB8AC3E}">
        <p14:creationId xmlns:p14="http://schemas.microsoft.com/office/powerpoint/2010/main" val="4275245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922" y="1600200"/>
            <a:ext cx="8046156" cy="4525963"/>
          </a:xfrm>
        </p:spPr>
      </p:pic>
    </p:spTree>
    <p:extLst>
      <p:ext uri="{BB962C8B-B14F-4D97-AF65-F5344CB8AC3E}">
        <p14:creationId xmlns:p14="http://schemas.microsoft.com/office/powerpoint/2010/main" val="7690456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4</Words>
  <Application>Microsoft Office PowerPoint</Application>
  <PresentationFormat>如螢幕大小 (4:3)</PresentationFormat>
  <Paragraphs>1</Paragraphs>
  <Slides>7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8" baseType="lpstr">
      <vt:lpstr>Office 佈景主題</vt:lpstr>
      <vt:lpstr>Task manager工作管理員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 manager工作管理員</dc:title>
  <dc:creator>KSUIE</dc:creator>
  <cp:lastModifiedBy>KSUIE</cp:lastModifiedBy>
  <cp:revision>1</cp:revision>
  <dcterms:created xsi:type="dcterms:W3CDTF">2019-10-24T01:44:24Z</dcterms:created>
  <dcterms:modified xsi:type="dcterms:W3CDTF">2019-10-24T01:52:04Z</dcterms:modified>
</cp:coreProperties>
</file>