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8"/>
  </p:notesMasterIdLst>
  <p:sldIdLst>
    <p:sldId id="256" r:id="rId3"/>
    <p:sldId id="285" r:id="rId4"/>
    <p:sldId id="286" r:id="rId5"/>
    <p:sldId id="287" r:id="rId6"/>
    <p:sldId id="288" r:id="rId7"/>
    <p:sldId id="289" r:id="rId8"/>
    <p:sldId id="290" r:id="rId9"/>
    <p:sldId id="291" r:id="rId10"/>
    <p:sldId id="312" r:id="rId11"/>
    <p:sldId id="313" r:id="rId12"/>
    <p:sldId id="314" r:id="rId13"/>
    <p:sldId id="315" r:id="rId14"/>
    <p:sldId id="316" r:id="rId15"/>
    <p:sldId id="317" r:id="rId16"/>
    <p:sldId id="318" r:id="rId17"/>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200" d="100"/>
          <a:sy n="200" d="100"/>
        </p:scale>
        <p:origin x="-120" y="-3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8" name="Rectangle 1"/>
          <p:cNvSpPr/>
          <p:nvPr/>
        </p:nvSpPr>
        <p:spPr>
          <a:xfrm>
            <a:off x="0" y="0"/>
            <a:ext cx="6858000" cy="9144000"/>
          </a:xfrm>
          <a:prstGeom prst="rect">
            <a:avLst/>
          </a:prstGeom>
          <a:solidFill>
            <a:srgbClr val="FFFFFF"/>
          </a:solidFill>
          <a:ln>
            <a:noFill/>
          </a:ln>
        </p:spPr>
      </p:sp>
      <p:sp>
        <p:nvSpPr>
          <p:cNvPr id="79" name="PlaceHolder 2"/>
          <p:cNvSpPr>
            <a:spLocks noGrp="1"/>
          </p:cNvSpPr>
          <p:nvPr>
            <p:ph type="hdr"/>
          </p:nvPr>
        </p:nvSpPr>
        <p:spPr>
          <a:xfrm>
            <a:off x="-360" y="0"/>
            <a:ext cx="2971800" cy="459720"/>
          </a:xfrm>
          <a:prstGeom prst="rect">
            <a:avLst/>
          </a:prstGeom>
        </p:spPr>
        <p:txBody>
          <a:bodyPr lIns="90000" tIns="46800" rIns="90000" bIns="46800"/>
          <a:lstStyle/>
          <a:p>
            <a:endParaRPr lang="es-ES" sz="2400" strike="noStrike" spc="-1">
              <a:solidFill>
                <a:srgbClr val="000000"/>
              </a:solidFill>
              <a:uFill>
                <a:solidFill>
                  <a:srgbClr val="FFFFFF"/>
                </a:solidFill>
              </a:uFill>
              <a:latin typeface="Arial"/>
            </a:endParaRPr>
          </a:p>
        </p:txBody>
      </p:sp>
      <p:sp>
        <p:nvSpPr>
          <p:cNvPr id="80" name="PlaceHolder 3"/>
          <p:cNvSpPr>
            <a:spLocks noGrp="1"/>
          </p:cNvSpPr>
          <p:nvPr>
            <p:ph type="dt"/>
          </p:nvPr>
        </p:nvSpPr>
        <p:spPr>
          <a:xfrm>
            <a:off x="3885840" y="0"/>
            <a:ext cx="2971800" cy="459720"/>
          </a:xfrm>
          <a:prstGeom prst="rect">
            <a:avLst/>
          </a:prstGeom>
        </p:spPr>
        <p:txBody>
          <a:bodyPr lIns="90000" tIns="46800" rIns="90000" bIns="46800"/>
          <a:lstStyle/>
          <a:p>
            <a:endParaRPr lang="es-ES" sz="2400" strike="noStrike" spc="-1">
              <a:solidFill>
                <a:srgbClr val="000000"/>
              </a:solidFill>
              <a:uFill>
                <a:solidFill>
                  <a:srgbClr val="FFFFFF"/>
                </a:solidFill>
              </a:uFill>
              <a:latin typeface="Arial"/>
            </a:endParaRPr>
          </a:p>
        </p:txBody>
      </p:sp>
      <p:sp>
        <p:nvSpPr>
          <p:cNvPr id="81" name="PlaceHolder 4"/>
          <p:cNvSpPr>
            <a:spLocks noGrp="1"/>
          </p:cNvSpPr>
          <p:nvPr>
            <p:ph type="body"/>
          </p:nvPr>
        </p:nvSpPr>
        <p:spPr>
          <a:xfrm>
            <a:off x="914400" y="4343400"/>
            <a:ext cx="5029200" cy="4115160"/>
          </a:xfrm>
          <a:prstGeom prst="rect">
            <a:avLst/>
          </a:prstGeom>
        </p:spPr>
        <p:txBody>
          <a:bodyPr lIns="90000" tIns="46800" rIns="90000" bIns="46800"/>
          <a:lstStyle/>
          <a:p>
            <a:r>
              <a:rPr lang="es-ES" sz="1200" strike="noStrike" spc="-1">
                <a:solidFill>
                  <a:srgbClr val="000000"/>
                </a:solidFill>
                <a:uFill>
                  <a:solidFill>
                    <a:srgbClr val="FFFFFF"/>
                  </a:solidFill>
                </a:uFill>
                <a:latin typeface="Tlwg Typo"/>
              </a:rPr>
              <a:t>Click to edit the notes format</a:t>
            </a:r>
          </a:p>
        </p:txBody>
      </p:sp>
      <p:sp>
        <p:nvSpPr>
          <p:cNvPr id="82" name="PlaceHolder 5"/>
          <p:cNvSpPr>
            <a:spLocks noGrp="1"/>
          </p:cNvSpPr>
          <p:nvPr>
            <p:ph type="ftr"/>
          </p:nvPr>
        </p:nvSpPr>
        <p:spPr>
          <a:xfrm>
            <a:off x="-360" y="8684280"/>
            <a:ext cx="2971800" cy="459720"/>
          </a:xfrm>
          <a:prstGeom prst="rect">
            <a:avLst/>
          </a:prstGeom>
        </p:spPr>
        <p:txBody>
          <a:bodyPr lIns="90000" tIns="46800" rIns="90000" bIns="46800" anchor="b"/>
          <a:lstStyle/>
          <a:p>
            <a:endParaRPr lang="es-ES" sz="2400" strike="noStrike" spc="-1">
              <a:solidFill>
                <a:srgbClr val="000000"/>
              </a:solidFill>
              <a:uFill>
                <a:solidFill>
                  <a:srgbClr val="FFFFFF"/>
                </a:solidFill>
              </a:uFill>
              <a:latin typeface="Arial"/>
            </a:endParaRPr>
          </a:p>
        </p:txBody>
      </p:sp>
      <p:sp>
        <p:nvSpPr>
          <p:cNvPr id="83" name="PlaceHolder 6"/>
          <p:cNvSpPr>
            <a:spLocks noGrp="1"/>
          </p:cNvSpPr>
          <p:nvPr>
            <p:ph type="sldNum"/>
          </p:nvPr>
        </p:nvSpPr>
        <p:spPr>
          <a:xfrm>
            <a:off x="3885840" y="8686440"/>
            <a:ext cx="2971800" cy="457560"/>
          </a:xfrm>
          <a:prstGeom prst="rect">
            <a:avLst/>
          </a:prstGeom>
        </p:spPr>
        <p:txBody>
          <a:bodyPr lIns="90000" tIns="46800" rIns="90000" bIns="46800" anchor="b"/>
          <a:lstStyle/>
          <a:p>
            <a:pPr algn="r"/>
            <a:fld id="{4D355D38-6ACF-4BB8-AF74-D6DD30F79A18}" type="slidenum">
              <a:rPr lang="ca-ES" sz="1200" strike="noStrike" spc="-1">
                <a:solidFill>
                  <a:srgbClr val="000000"/>
                </a:solidFill>
                <a:uFill>
                  <a:solidFill>
                    <a:srgbClr val="FFFFFF"/>
                  </a:solidFill>
                </a:uFill>
                <a:latin typeface="Arial"/>
              </a:rPr>
              <a:t>‹Nr.›</a:t>
            </a:fld>
            <a:endParaRPr lang="es-ES" sz="24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48853450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 name="CustomShape 1"/>
          <p:cNvSpPr/>
          <p:nvPr/>
        </p:nvSpPr>
        <p:spPr>
          <a:xfrm>
            <a:off x="3886200" y="8686800"/>
            <a:ext cx="2971800" cy="45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
        <p:nvSpPr>
          <p:cNvPr id="536" name="PlaceHolder 2"/>
          <p:cNvSpPr>
            <a:spLocks noGrp="1"/>
          </p:cNvSpPr>
          <p:nvPr>
            <p:ph type="body"/>
          </p:nvPr>
        </p:nvSpPr>
        <p:spPr>
          <a:xfrm>
            <a:off x="914400" y="4343400"/>
            <a:ext cx="5029200" cy="4209120"/>
          </a:xfrm>
          <a:prstGeom prst="rect">
            <a:avLst/>
          </a:prstGeom>
        </p:spPr>
        <p:txBody>
          <a:bodyPr lIns="90000" tIns="46800" rIns="90000" bIns="46800"/>
          <a:lstStyle/>
          <a:p>
            <a:endParaRPr lang="es-ES" sz="1200" strike="noStrike" spc="-1">
              <a:solidFill>
                <a:srgbClr val="000000"/>
              </a:solidFill>
              <a:uFill>
                <a:solidFill>
                  <a:srgbClr val="FFFFFF"/>
                </a:solidFill>
              </a:uFill>
              <a:latin typeface="Tlwg Typ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 name="CustomShape 1"/>
          <p:cNvSpPr/>
          <p:nvPr/>
        </p:nvSpPr>
        <p:spPr>
          <a:xfrm>
            <a:off x="3885840" y="8686440"/>
            <a:ext cx="2971800" cy="45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
        <p:nvSpPr>
          <p:cNvPr id="650" name="PlaceHolder 2"/>
          <p:cNvSpPr>
            <a:spLocks noGrp="1"/>
          </p:cNvSpPr>
          <p:nvPr>
            <p:ph type="body"/>
          </p:nvPr>
        </p:nvSpPr>
        <p:spPr>
          <a:xfrm>
            <a:off x="914400" y="4343400"/>
            <a:ext cx="5029200" cy="4857480"/>
          </a:xfrm>
          <a:prstGeom prst="rect">
            <a:avLst/>
          </a:prstGeom>
        </p:spPr>
        <p:txBody>
          <a:bodyPr lIns="90000" tIns="46800" rIns="90000" bIns="46800"/>
          <a:lstStyle/>
          <a:p>
            <a:r>
              <a:rPr lang="es-ES" sz="1200" strike="noStrike" spc="-1">
                <a:solidFill>
                  <a:srgbClr val="000000"/>
                </a:solidFill>
                <a:uFill>
                  <a:solidFill>
                    <a:srgbClr val="FFFFFF"/>
                  </a:solidFill>
                </a:uFill>
                <a:latin typeface="Tlwg Typo"/>
              </a:rPr>
              <a:t>Lo ideal es seleccionar variables sospechosas de tener gran inﬂuencia en la distribución de la especie. La selección de gradientes directos y de recursos para calibrar mejora la interpretación ecológica de los resultados.</a:t>
            </a:r>
          </a:p>
          <a:p>
            <a:r>
              <a:rPr lang="es-ES" sz="1200" strike="noStrike" spc="-1">
                <a:solidFill>
                  <a:srgbClr val="000000"/>
                </a:solidFill>
                <a:uFill>
                  <a:solidFill>
                    <a:srgbClr val="FFFFFF"/>
                  </a:solidFill>
                </a:uFill>
                <a:latin typeface="Tlwg Typo"/>
              </a:rPr>
              <a:t>La jerarquía espacial a la que están sujetas las variables: las variables climáticas controlan los patrones de distribución a escalas amplias (por ejemplo, a escala peninsular, o europea) y resoluciones groseras (celdas de 1 a 10 kilómetros de lado), mientras que las variables topográﬁcas y geológicas toman el control a pequeñas escalas (por ejemplo, un sistema montañoso) y altas resoluciones espaciales (celdas de 100 a 10 metros de lado). </a:t>
            </a:r>
          </a:p>
          <a:p>
            <a:r>
              <a:rPr lang="es-ES" sz="1200" strike="noStrike" spc="-1">
                <a:solidFill>
                  <a:srgbClr val="000000"/>
                </a:solidFill>
                <a:uFill>
                  <a:solidFill>
                    <a:srgbClr val="FFFFFF"/>
                  </a:solidFill>
                </a:uFill>
                <a:latin typeface="Tlwg Typo"/>
              </a:rPr>
              <a:t>La colinealidad introduce variables con estructura espacial redundante.</a:t>
            </a:r>
          </a:p>
          <a:p>
            <a:r>
              <a:rPr lang="es-ES" sz="1200" strike="noStrike" spc="-1">
                <a:solidFill>
                  <a:srgbClr val="000000"/>
                </a:solidFill>
                <a:uFill>
                  <a:solidFill>
                    <a:srgbClr val="FFFFFF"/>
                  </a:solidFill>
                </a:uFill>
                <a:latin typeface="Tlwg Typo"/>
              </a:rPr>
              <a:t>Las variables pueden inﬂuir en la distribución de la especie aisladamente, o pueden interaccionar entre sí. Las interacciones son difíciles de interpretar biológicamente y multiplican el trabajo computacional al desarrollar un modelo, por lo que raramente son tenidas en cuenta, excepto en aquellos algoritmos que calculan las interacciones automáticamente. </a:t>
            </a:r>
          </a:p>
          <a:p>
            <a:endParaRPr lang="es-ES" sz="1200" strike="noStrike" spc="-1">
              <a:solidFill>
                <a:srgbClr val="000000"/>
              </a:solidFill>
              <a:uFill>
                <a:solidFill>
                  <a:srgbClr val="FFFFFF"/>
                </a:solidFill>
              </a:uFill>
              <a:latin typeface="Tlwg Typ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 name="CustomShape 1"/>
          <p:cNvSpPr/>
          <p:nvPr/>
        </p:nvSpPr>
        <p:spPr>
          <a:xfrm>
            <a:off x="3885840" y="8686440"/>
            <a:ext cx="2971800" cy="45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
        <p:nvSpPr>
          <p:cNvPr id="652" name="PlaceHolder 2"/>
          <p:cNvSpPr>
            <a:spLocks noGrp="1"/>
          </p:cNvSpPr>
          <p:nvPr>
            <p:ph type="body"/>
          </p:nvPr>
        </p:nvSpPr>
        <p:spPr>
          <a:xfrm>
            <a:off x="914400" y="4343400"/>
            <a:ext cx="5029200" cy="4857480"/>
          </a:xfrm>
          <a:prstGeom prst="rect">
            <a:avLst/>
          </a:prstGeom>
        </p:spPr>
        <p:txBody>
          <a:bodyPr lIns="90000" tIns="46800" rIns="90000" bIns="46800"/>
          <a:lstStyle/>
          <a:p>
            <a:r>
              <a:rPr lang="es-ES" sz="1200" strike="noStrike" spc="-1">
                <a:solidFill>
                  <a:srgbClr val="000000"/>
                </a:solidFill>
                <a:uFill>
                  <a:solidFill>
                    <a:srgbClr val="FFFFFF"/>
                  </a:solidFill>
                </a:uFill>
                <a:latin typeface="Tlwg Typo"/>
              </a:rPr>
              <a:t>Lo ideal es seleccionar variables sospechosas de tener gran inﬂuencia en la distribución de la especie. La selección de gradientes directos y de recursos para calibrar mejora la interpretación ecológica de los resultados.</a:t>
            </a:r>
          </a:p>
          <a:p>
            <a:r>
              <a:rPr lang="es-ES" sz="1200" strike="noStrike" spc="-1">
                <a:solidFill>
                  <a:srgbClr val="000000"/>
                </a:solidFill>
                <a:uFill>
                  <a:solidFill>
                    <a:srgbClr val="FFFFFF"/>
                  </a:solidFill>
                </a:uFill>
                <a:latin typeface="Tlwg Typo"/>
              </a:rPr>
              <a:t>La jerarquía espacial a la que están sujetas las variables: las variables climáticas controlan los patrones de distribución a escalas amplias (por ejemplo, a escala peninsular, o europea) y resoluciones groseras (celdas de 1 a 10 kilómetros de lado), mientras que las variables topográﬁcas y geológicas toman el control a pequeñas escalas (por ejemplo, un sistema montañoso) y altas resoluciones espaciales (celdas de 100 a 10 metros de lado). </a:t>
            </a:r>
          </a:p>
          <a:p>
            <a:r>
              <a:rPr lang="es-ES" sz="1200" strike="noStrike" spc="-1">
                <a:solidFill>
                  <a:srgbClr val="000000"/>
                </a:solidFill>
                <a:uFill>
                  <a:solidFill>
                    <a:srgbClr val="FFFFFF"/>
                  </a:solidFill>
                </a:uFill>
                <a:latin typeface="Tlwg Typo"/>
              </a:rPr>
              <a:t>La colinealidad introduce variables con estructura espacial redundante.</a:t>
            </a:r>
          </a:p>
          <a:p>
            <a:r>
              <a:rPr lang="es-ES" sz="1200" strike="noStrike" spc="-1">
                <a:solidFill>
                  <a:srgbClr val="000000"/>
                </a:solidFill>
                <a:uFill>
                  <a:solidFill>
                    <a:srgbClr val="FFFFFF"/>
                  </a:solidFill>
                </a:uFill>
                <a:latin typeface="Tlwg Typo"/>
              </a:rPr>
              <a:t>Las variables pueden inﬂuir en la distribución de la especie aisladamente, o pueden interaccionar entre sí. Las interacciones son difíciles de interpretar biológicamente y multiplican el trabajo computacional al desarrollar un modelo, por lo que raramente son tenidas en cuenta, excepto en aquellos algoritmos que calculan las interacciones automáticamente. </a:t>
            </a:r>
          </a:p>
          <a:p>
            <a:endParaRPr lang="es-ES" sz="1200" strike="noStrike" spc="-1">
              <a:solidFill>
                <a:srgbClr val="000000"/>
              </a:solidFill>
              <a:uFill>
                <a:solidFill>
                  <a:srgbClr val="FFFFFF"/>
                </a:solidFill>
              </a:uFill>
              <a:latin typeface="Tlwg Typ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 name="CustomShape 1"/>
          <p:cNvSpPr/>
          <p:nvPr/>
        </p:nvSpPr>
        <p:spPr>
          <a:xfrm>
            <a:off x="3885840" y="8686440"/>
            <a:ext cx="2971800" cy="45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
        <p:nvSpPr>
          <p:cNvPr id="654" name="PlaceHolder 2"/>
          <p:cNvSpPr>
            <a:spLocks noGrp="1"/>
          </p:cNvSpPr>
          <p:nvPr>
            <p:ph type="body"/>
          </p:nvPr>
        </p:nvSpPr>
        <p:spPr>
          <a:xfrm>
            <a:off x="914400" y="4343400"/>
            <a:ext cx="5029200" cy="4857480"/>
          </a:xfrm>
          <a:prstGeom prst="rect">
            <a:avLst/>
          </a:prstGeom>
        </p:spPr>
        <p:txBody>
          <a:bodyPr lIns="90000" tIns="46800" rIns="90000" bIns="46800"/>
          <a:lstStyle/>
          <a:p>
            <a:r>
              <a:rPr lang="es-ES" sz="1200" strike="noStrike" spc="-1">
                <a:solidFill>
                  <a:srgbClr val="000000"/>
                </a:solidFill>
                <a:uFill>
                  <a:solidFill>
                    <a:srgbClr val="FFFFFF"/>
                  </a:solidFill>
                </a:uFill>
                <a:latin typeface="Tlwg Typo"/>
              </a:rPr>
              <a:t>Lo ideal es seleccionar variables sospechosas de tener gran inﬂuencia en la distribución de la especie. La selección de gradientes directos y de recursos para calibrar mejora la interpretación ecológica de los resultados.</a:t>
            </a:r>
          </a:p>
          <a:p>
            <a:r>
              <a:rPr lang="es-ES" sz="1200" strike="noStrike" spc="-1">
                <a:solidFill>
                  <a:srgbClr val="000000"/>
                </a:solidFill>
                <a:uFill>
                  <a:solidFill>
                    <a:srgbClr val="FFFFFF"/>
                  </a:solidFill>
                </a:uFill>
                <a:latin typeface="Tlwg Typo"/>
              </a:rPr>
              <a:t>La jerarquía espacial a la que están sujetas las variables: las variables climáticas controlan los patrones de distribución a escalas amplias (por ejemplo, a escala peninsular, o europea) y resoluciones groseras (celdas de 1 a 10 kilómetros de lado), mientras que las variables topográﬁcas y geológicas toman el control a pequeñas escalas (por ejemplo, un sistema montañoso) y altas resoluciones espaciales (celdas de 100 a 10 metros de lado). </a:t>
            </a:r>
          </a:p>
          <a:p>
            <a:r>
              <a:rPr lang="es-ES" sz="1200" strike="noStrike" spc="-1">
                <a:solidFill>
                  <a:srgbClr val="000000"/>
                </a:solidFill>
                <a:uFill>
                  <a:solidFill>
                    <a:srgbClr val="FFFFFF"/>
                  </a:solidFill>
                </a:uFill>
                <a:latin typeface="Tlwg Typo"/>
              </a:rPr>
              <a:t>La colinealidad introduce variables con estructura espacial redundante.</a:t>
            </a:r>
          </a:p>
          <a:p>
            <a:r>
              <a:rPr lang="es-ES" sz="1200" strike="noStrike" spc="-1">
                <a:solidFill>
                  <a:srgbClr val="000000"/>
                </a:solidFill>
                <a:uFill>
                  <a:solidFill>
                    <a:srgbClr val="FFFFFF"/>
                  </a:solidFill>
                </a:uFill>
                <a:latin typeface="Tlwg Typo"/>
              </a:rPr>
              <a:t>Las variables pueden inﬂuir en la distribución de la especie aisladamente, o pueden interaccionar entre sí. Las interacciones son difíciles de interpretar biológicamente y multiplican el trabajo computacional al desarrollar un modelo, por lo que raramente son tenidas en cuenta, excepto en aquellos algoritmos que calculan las interacciones automáticamente. </a:t>
            </a:r>
          </a:p>
          <a:p>
            <a:endParaRPr lang="es-ES" sz="1200" strike="noStrike" spc="-1">
              <a:solidFill>
                <a:srgbClr val="000000"/>
              </a:solidFill>
              <a:uFill>
                <a:solidFill>
                  <a:srgbClr val="FFFFFF"/>
                </a:solidFill>
              </a:uFill>
              <a:latin typeface="Tlwg Typ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 name="CustomShape 1"/>
          <p:cNvSpPr/>
          <p:nvPr/>
        </p:nvSpPr>
        <p:spPr>
          <a:xfrm>
            <a:off x="3885840" y="8686440"/>
            <a:ext cx="2971800" cy="45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
        <p:nvSpPr>
          <p:cNvPr id="656" name="PlaceHolder 2"/>
          <p:cNvSpPr>
            <a:spLocks noGrp="1"/>
          </p:cNvSpPr>
          <p:nvPr>
            <p:ph type="body"/>
          </p:nvPr>
        </p:nvSpPr>
        <p:spPr>
          <a:xfrm>
            <a:off x="914400" y="4343400"/>
            <a:ext cx="5029200" cy="4857480"/>
          </a:xfrm>
          <a:prstGeom prst="rect">
            <a:avLst/>
          </a:prstGeom>
        </p:spPr>
        <p:txBody>
          <a:bodyPr lIns="90000" tIns="46800" rIns="90000" bIns="46800"/>
          <a:lstStyle/>
          <a:p>
            <a:r>
              <a:rPr lang="es-ES" sz="1200" strike="noStrike" spc="-1">
                <a:solidFill>
                  <a:srgbClr val="000000"/>
                </a:solidFill>
                <a:uFill>
                  <a:solidFill>
                    <a:srgbClr val="FFFFFF"/>
                  </a:solidFill>
                </a:uFill>
                <a:latin typeface="Tlwg Typo"/>
              </a:rPr>
              <a:t>Lo ideal es seleccionar variables sospechosas de tener gran inﬂuencia en la distribución de la especie. La selección de gradientes directos y de recursos para calibrar mejora la interpretación ecológica de los resultados.</a:t>
            </a:r>
          </a:p>
          <a:p>
            <a:r>
              <a:rPr lang="es-ES" sz="1200" strike="noStrike" spc="-1">
                <a:solidFill>
                  <a:srgbClr val="000000"/>
                </a:solidFill>
                <a:uFill>
                  <a:solidFill>
                    <a:srgbClr val="FFFFFF"/>
                  </a:solidFill>
                </a:uFill>
                <a:latin typeface="Tlwg Typo"/>
              </a:rPr>
              <a:t>La jerarquía espacial a la que están sujetas las variables: las variables climáticas controlan los patrones de distribución a escalas amplias (por ejemplo, a escala peninsular, o europea) y resoluciones groseras (celdas de 1 a 10 kilómetros de lado), mientras que las variables topográﬁcas y geológicas toman el control a pequeñas escalas (por ejemplo, un sistema montañoso) y altas resoluciones espaciales (celdas de 100 a 10 metros de lado). </a:t>
            </a:r>
          </a:p>
          <a:p>
            <a:r>
              <a:rPr lang="es-ES" sz="1200" strike="noStrike" spc="-1">
                <a:solidFill>
                  <a:srgbClr val="000000"/>
                </a:solidFill>
                <a:uFill>
                  <a:solidFill>
                    <a:srgbClr val="FFFFFF"/>
                  </a:solidFill>
                </a:uFill>
                <a:latin typeface="Tlwg Typo"/>
              </a:rPr>
              <a:t>La colinealidad introduce variables con estructura espacial redundante.</a:t>
            </a:r>
          </a:p>
          <a:p>
            <a:r>
              <a:rPr lang="es-ES" sz="1200" strike="noStrike" spc="-1">
                <a:solidFill>
                  <a:srgbClr val="000000"/>
                </a:solidFill>
                <a:uFill>
                  <a:solidFill>
                    <a:srgbClr val="FFFFFF"/>
                  </a:solidFill>
                </a:uFill>
                <a:latin typeface="Tlwg Typo"/>
              </a:rPr>
              <a:t>Las variables pueden inﬂuir en la distribución de la especie aisladamente, o pueden interaccionar entre sí. Las interacciones son difíciles de interpretar biológicamente y multiplican el trabajo computacional al desarrollar un modelo, por lo que raramente son tenidas en cuenta, excepto en aquellos algoritmos que calculan las interacciones automáticamente. </a:t>
            </a:r>
          </a:p>
          <a:p>
            <a:endParaRPr lang="es-ES" sz="1200" strike="noStrike" spc="-1">
              <a:solidFill>
                <a:srgbClr val="000000"/>
              </a:solidFill>
              <a:uFill>
                <a:solidFill>
                  <a:srgbClr val="FFFFFF"/>
                </a:solidFill>
              </a:uFill>
              <a:latin typeface="Tlwg Typ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 name="CustomShape 1"/>
          <p:cNvSpPr/>
          <p:nvPr/>
        </p:nvSpPr>
        <p:spPr>
          <a:xfrm>
            <a:off x="3885840" y="8686440"/>
            <a:ext cx="2971800" cy="45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
        <p:nvSpPr>
          <p:cNvPr id="658" name="PlaceHolder 2"/>
          <p:cNvSpPr>
            <a:spLocks noGrp="1"/>
          </p:cNvSpPr>
          <p:nvPr>
            <p:ph type="body"/>
          </p:nvPr>
        </p:nvSpPr>
        <p:spPr>
          <a:xfrm>
            <a:off x="914400" y="4343400"/>
            <a:ext cx="5029200" cy="4857480"/>
          </a:xfrm>
          <a:prstGeom prst="rect">
            <a:avLst/>
          </a:prstGeom>
        </p:spPr>
        <p:txBody>
          <a:bodyPr lIns="90000" tIns="46800" rIns="90000" bIns="46800"/>
          <a:lstStyle/>
          <a:p>
            <a:r>
              <a:rPr lang="es-ES" sz="1200" strike="noStrike" spc="-1">
                <a:solidFill>
                  <a:srgbClr val="000000"/>
                </a:solidFill>
                <a:uFill>
                  <a:solidFill>
                    <a:srgbClr val="FFFFFF"/>
                  </a:solidFill>
                </a:uFill>
                <a:latin typeface="Tlwg Typo"/>
              </a:rPr>
              <a:t>Lo ideal es seleccionar variables sospechosas de tener gran inﬂuencia en la distribución de la especie. La selección de gradientes directos y de recursos para calibrar mejora la interpretación ecológica de los resultados.</a:t>
            </a:r>
          </a:p>
          <a:p>
            <a:r>
              <a:rPr lang="es-ES" sz="1200" strike="noStrike" spc="-1">
                <a:solidFill>
                  <a:srgbClr val="000000"/>
                </a:solidFill>
                <a:uFill>
                  <a:solidFill>
                    <a:srgbClr val="FFFFFF"/>
                  </a:solidFill>
                </a:uFill>
                <a:latin typeface="Tlwg Typo"/>
              </a:rPr>
              <a:t>La jerarquía espacial a la que están sujetas las variables: las variables climáticas controlan los patrones de distribución a escalas amplias (por ejemplo, a escala peninsular, o europea) y resoluciones groseras (celdas de 1 a 10 kilómetros de lado), mientras que las variables topográﬁcas y geológicas toman el control a pequeñas escalas (por ejemplo, un sistema montañoso) y altas resoluciones espaciales (celdas de 100 a 10 metros de lado). </a:t>
            </a:r>
          </a:p>
          <a:p>
            <a:r>
              <a:rPr lang="es-ES" sz="1200" strike="noStrike" spc="-1">
                <a:solidFill>
                  <a:srgbClr val="000000"/>
                </a:solidFill>
                <a:uFill>
                  <a:solidFill>
                    <a:srgbClr val="FFFFFF"/>
                  </a:solidFill>
                </a:uFill>
                <a:latin typeface="Tlwg Typo"/>
              </a:rPr>
              <a:t>La colinealidad introduce variables con estructura espacial redundante.</a:t>
            </a:r>
          </a:p>
          <a:p>
            <a:r>
              <a:rPr lang="es-ES" sz="1200" strike="noStrike" spc="-1">
                <a:solidFill>
                  <a:srgbClr val="000000"/>
                </a:solidFill>
                <a:uFill>
                  <a:solidFill>
                    <a:srgbClr val="FFFFFF"/>
                  </a:solidFill>
                </a:uFill>
                <a:latin typeface="Tlwg Typo"/>
              </a:rPr>
              <a:t>Las variables pueden inﬂuir en la distribución de la especie aisladamente, o pueden interaccionar entre sí. Las interacciones son difíciles de interpretar biológicamente y multiplican el trabajo computacional al desarrollar un modelo, por lo que raramente son tenidas en cuenta, excepto en aquellos algoritmos que calculan las interacciones automáticamente. </a:t>
            </a:r>
          </a:p>
          <a:p>
            <a:endParaRPr lang="es-ES" sz="1200" strike="noStrike" spc="-1">
              <a:solidFill>
                <a:srgbClr val="000000"/>
              </a:solidFill>
              <a:uFill>
                <a:solidFill>
                  <a:srgbClr val="FFFFFF"/>
                </a:solidFill>
              </a:uFill>
              <a:latin typeface="Tlwg Typ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CustomShape 1"/>
          <p:cNvSpPr/>
          <p:nvPr/>
        </p:nvSpPr>
        <p:spPr>
          <a:xfrm>
            <a:off x="3885840" y="8686440"/>
            <a:ext cx="2971800" cy="45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
        <p:nvSpPr>
          <p:cNvPr id="660" name="PlaceHolder 2"/>
          <p:cNvSpPr>
            <a:spLocks noGrp="1"/>
          </p:cNvSpPr>
          <p:nvPr>
            <p:ph type="body"/>
          </p:nvPr>
        </p:nvSpPr>
        <p:spPr>
          <a:xfrm>
            <a:off x="914400" y="4343400"/>
            <a:ext cx="5029200" cy="4209120"/>
          </a:xfrm>
          <a:prstGeom prst="rect">
            <a:avLst/>
          </a:prstGeom>
        </p:spPr>
        <p:txBody>
          <a:bodyPr lIns="90000" tIns="46800" rIns="90000" bIns="46800"/>
          <a:lstStyle/>
          <a:p>
            <a:endParaRPr lang="es-ES" sz="1200" strike="noStrike" spc="-1">
              <a:solidFill>
                <a:srgbClr val="000000"/>
              </a:solidFill>
              <a:uFill>
                <a:solidFill>
                  <a:srgbClr val="FFFFFF"/>
                </a:solidFill>
              </a:uFill>
              <a:latin typeface="Tlwg Typ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 name="CustomShape 1"/>
          <p:cNvSpPr/>
          <p:nvPr/>
        </p:nvSpPr>
        <p:spPr>
          <a:xfrm>
            <a:off x="3885840" y="8686440"/>
            <a:ext cx="2971800" cy="45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
        <p:nvSpPr>
          <p:cNvPr id="594" name="PlaceHolder 2"/>
          <p:cNvSpPr>
            <a:spLocks noGrp="1"/>
          </p:cNvSpPr>
          <p:nvPr>
            <p:ph type="body"/>
          </p:nvPr>
        </p:nvSpPr>
        <p:spPr>
          <a:xfrm>
            <a:off x="914400" y="4343400"/>
            <a:ext cx="5029200" cy="4209120"/>
          </a:xfrm>
          <a:prstGeom prst="rect">
            <a:avLst/>
          </a:prstGeom>
        </p:spPr>
        <p:txBody>
          <a:bodyPr lIns="90000" tIns="46800" rIns="90000" bIns="46800"/>
          <a:lstStyle/>
          <a:p>
            <a:endParaRPr lang="es-ES" sz="1200" strike="noStrike" spc="-1">
              <a:solidFill>
                <a:srgbClr val="000000"/>
              </a:solidFill>
              <a:uFill>
                <a:solidFill>
                  <a:srgbClr val="FFFFFF"/>
                </a:solidFill>
              </a:uFill>
              <a:latin typeface="Tlwg Typ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 name="CustomShape 1"/>
          <p:cNvSpPr/>
          <p:nvPr/>
        </p:nvSpPr>
        <p:spPr>
          <a:xfrm>
            <a:off x="3885840" y="8686440"/>
            <a:ext cx="2971800" cy="45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
        <p:nvSpPr>
          <p:cNvPr id="596" name="PlaceHolder 2"/>
          <p:cNvSpPr>
            <a:spLocks noGrp="1"/>
          </p:cNvSpPr>
          <p:nvPr>
            <p:ph type="body"/>
          </p:nvPr>
        </p:nvSpPr>
        <p:spPr>
          <a:xfrm>
            <a:off x="914400" y="4343400"/>
            <a:ext cx="5029200" cy="4209120"/>
          </a:xfrm>
          <a:prstGeom prst="rect">
            <a:avLst/>
          </a:prstGeom>
        </p:spPr>
        <p:txBody>
          <a:bodyPr lIns="90000" tIns="46800" rIns="90000" bIns="46800"/>
          <a:lstStyle/>
          <a:p>
            <a:r>
              <a:rPr lang="es-ES" sz="1200" strike="noStrike" spc="-1">
                <a:solidFill>
                  <a:srgbClr val="000000"/>
                </a:solidFill>
                <a:uFill>
                  <a:solidFill>
                    <a:srgbClr val="FFFFFF"/>
                  </a:solidFill>
                </a:uFill>
                <a:latin typeface="Tlwg Typo"/>
              </a:rPr>
              <a:t>Un modelo describe de forma simpliﬁcada un sistema físico que existe en el mundo real, y ayuda a entender su funcionamiento porque ofrece una versión manejable del objeto, adaptada a nuestros recursos intelectuales y a nuestras herramientas de procesamiento y análisis de datos. Recurriendo a una deﬁnición más formal, un modelo es una representación simpliﬁcada de la realidad, en la que aparecen algunas de sus propiedades (Joly, 1988).</a:t>
            </a:r>
          </a:p>
          <a:p>
            <a:r>
              <a:rPr lang="es-ES" sz="1200" strike="noStrike" spc="-1">
                <a:solidFill>
                  <a:srgbClr val="000000"/>
                </a:solidFill>
                <a:uFill>
                  <a:solidFill>
                    <a:srgbClr val="FFFFFF"/>
                  </a:solidFill>
                </a:uFill>
                <a:latin typeface="Tlwg Typo"/>
              </a:rPr>
              <a:t>Pero los modelos, por su propia naturaleza, solo trabajan con un subconjunto de las propiedades reales del sistema. Como consecuencia, se debe asumir automáticamente una desviación de sus resultados con respecto a la realidad (incertidumbre).</a:t>
            </a:r>
          </a:p>
          <a:p>
            <a:endParaRPr lang="es-ES" sz="1200" strike="noStrike" spc="-1">
              <a:solidFill>
                <a:srgbClr val="000000"/>
              </a:solidFill>
              <a:uFill>
                <a:solidFill>
                  <a:srgbClr val="FFFFFF"/>
                </a:solidFill>
              </a:uFill>
              <a:latin typeface="Tlwg Typo"/>
            </a:endParaRPr>
          </a:p>
          <a:p>
            <a:endParaRPr lang="es-ES" sz="1200" strike="noStrike" spc="-1">
              <a:solidFill>
                <a:srgbClr val="000000"/>
              </a:solidFill>
              <a:uFill>
                <a:solidFill>
                  <a:srgbClr val="FFFFFF"/>
                </a:solidFill>
              </a:uFill>
              <a:latin typeface="Tlwg Typo"/>
            </a:endParaRPr>
          </a:p>
          <a:p>
            <a:endParaRPr lang="es-ES" sz="1200" strike="noStrike" spc="-1">
              <a:solidFill>
                <a:srgbClr val="000000"/>
              </a:solidFill>
              <a:uFill>
                <a:solidFill>
                  <a:srgbClr val="FFFFFF"/>
                </a:solidFill>
              </a:uFill>
              <a:latin typeface="Tlwg Typ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 name="CustomShape 1"/>
          <p:cNvSpPr/>
          <p:nvPr/>
        </p:nvSpPr>
        <p:spPr>
          <a:xfrm>
            <a:off x="3885840" y="8686440"/>
            <a:ext cx="2971800" cy="45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
        <p:nvSpPr>
          <p:cNvPr id="598" name="PlaceHolder 2"/>
          <p:cNvSpPr>
            <a:spLocks noGrp="1"/>
          </p:cNvSpPr>
          <p:nvPr>
            <p:ph type="body"/>
          </p:nvPr>
        </p:nvSpPr>
        <p:spPr>
          <a:xfrm>
            <a:off x="914400" y="4343400"/>
            <a:ext cx="5029200" cy="4209120"/>
          </a:xfrm>
          <a:prstGeom prst="rect">
            <a:avLst/>
          </a:prstGeom>
        </p:spPr>
        <p:txBody>
          <a:bodyPr lIns="90000" tIns="46800" rIns="90000" bIns="46800"/>
          <a:lstStyle/>
          <a:p>
            <a:r>
              <a:rPr lang="es-ES" sz="1200" strike="noStrike" spc="-1">
                <a:solidFill>
                  <a:srgbClr val="000000"/>
                </a:solidFill>
                <a:uFill>
                  <a:solidFill>
                    <a:srgbClr val="FFFFFF"/>
                  </a:solidFill>
                </a:uFill>
                <a:latin typeface="Tlwg Typo"/>
              </a:rPr>
              <a:t>Hay dos tipos de modelos bien diferenciados: las herramientas de cálculo que son modelos empíricos, fruto de la observación, que solo informan de la conﬁguración del mundo, y los modelos teóricos, que son mecanicistas, porque predicen respuestas a partir de relaciones causales plausibles o comprobadas.</a:t>
            </a:r>
          </a:p>
          <a:p>
            <a:endParaRPr lang="es-ES" sz="1200" strike="noStrike" spc="-1">
              <a:solidFill>
                <a:srgbClr val="000000"/>
              </a:solidFill>
              <a:uFill>
                <a:solidFill>
                  <a:srgbClr val="FFFFFF"/>
                </a:solidFill>
              </a:uFill>
              <a:latin typeface="Tlwg Typo"/>
            </a:endParaRPr>
          </a:p>
          <a:p>
            <a:r>
              <a:rPr lang="es-ES" sz="1200" strike="noStrike" spc="-1">
                <a:solidFill>
                  <a:srgbClr val="000000"/>
                </a:solidFill>
                <a:uFill>
                  <a:solidFill>
                    <a:srgbClr val="FFFFFF"/>
                  </a:solidFill>
                </a:uFill>
                <a:latin typeface="Tlwg Typo"/>
              </a:rPr>
              <a:t>Los modelos mecanicistas tienen también un valor exploratorio, porque nos permiten obtener datos sobre el comportamiento potencial de un sistema ante distintos valores de sus parámetros.</a:t>
            </a:r>
          </a:p>
          <a:p>
            <a:endParaRPr lang="es-ES" sz="1200" strike="noStrike" spc="-1">
              <a:solidFill>
                <a:srgbClr val="000000"/>
              </a:solidFill>
              <a:uFill>
                <a:solidFill>
                  <a:srgbClr val="FFFFFF"/>
                </a:solidFill>
              </a:uFill>
              <a:latin typeface="Tlwg Typo"/>
            </a:endParaRPr>
          </a:p>
          <a:p>
            <a:endParaRPr lang="es-ES" sz="1200" strike="noStrike" spc="-1">
              <a:solidFill>
                <a:srgbClr val="000000"/>
              </a:solidFill>
              <a:uFill>
                <a:solidFill>
                  <a:srgbClr val="FFFFFF"/>
                </a:solidFill>
              </a:uFill>
              <a:latin typeface="Tlwg Typ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 name="CustomShape 1"/>
          <p:cNvSpPr/>
          <p:nvPr/>
        </p:nvSpPr>
        <p:spPr>
          <a:xfrm>
            <a:off x="3885840" y="8686440"/>
            <a:ext cx="2971800" cy="45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
        <p:nvSpPr>
          <p:cNvPr id="600" name="PlaceHolder 2"/>
          <p:cNvSpPr>
            <a:spLocks noGrp="1"/>
          </p:cNvSpPr>
          <p:nvPr>
            <p:ph type="body"/>
          </p:nvPr>
        </p:nvSpPr>
        <p:spPr>
          <a:xfrm>
            <a:off x="914400" y="4343400"/>
            <a:ext cx="5029200" cy="4209120"/>
          </a:xfrm>
          <a:prstGeom prst="rect">
            <a:avLst/>
          </a:prstGeom>
        </p:spPr>
        <p:txBody>
          <a:bodyPr lIns="90000" tIns="46800" rIns="90000" bIns="46800"/>
          <a:lstStyle/>
          <a:p>
            <a:r>
              <a:rPr lang="es-ES" sz="1200" b="1" strike="noStrike" spc="-1">
                <a:solidFill>
                  <a:srgbClr val="000000"/>
                </a:solidFill>
                <a:uFill>
                  <a:solidFill>
                    <a:srgbClr val="FFFFFF"/>
                  </a:solidFill>
                </a:uFill>
                <a:latin typeface="Tlwg Typo"/>
              </a:rPr>
              <a:t>Modelos simples</a:t>
            </a:r>
            <a:r>
              <a:rPr lang="es-ES" sz="1200" strike="noStrike" spc="-1">
                <a:solidFill>
                  <a:srgbClr val="000000"/>
                </a:solidFill>
                <a:uFill>
                  <a:solidFill>
                    <a:srgbClr val="FFFFFF"/>
                  </a:solidFill>
                </a:uFill>
                <a:latin typeface="Tlwg Typo"/>
              </a:rPr>
              <a:t> con unos pocos parámetros se analizan para descubrir características generales del comportamiento del modelo. </a:t>
            </a:r>
          </a:p>
          <a:p>
            <a:r>
              <a:rPr lang="es-ES" sz="1200" b="1" strike="noStrike" spc="-1">
                <a:solidFill>
                  <a:srgbClr val="000000"/>
                </a:solidFill>
                <a:uFill>
                  <a:solidFill>
                    <a:srgbClr val="FFFFFF"/>
                  </a:solidFill>
                </a:uFill>
                <a:latin typeface="Tlwg Typo"/>
              </a:rPr>
              <a:t>Los modelos complejos</a:t>
            </a:r>
            <a:r>
              <a:rPr lang="es-ES" sz="1200" strike="noStrike" spc="-1">
                <a:solidFill>
                  <a:srgbClr val="000000"/>
                </a:solidFill>
                <a:uFill>
                  <a:solidFill>
                    <a:srgbClr val="FFFFFF"/>
                  </a:solidFill>
                </a:uFill>
                <a:latin typeface="Tlwg Typo"/>
              </a:rPr>
              <a:t> con muchos parámetros se exploran mediante simulaciones. Las entradas del modelo son los valores de los parámetros, no los datos. Los valores de los parámetros pueden extraerse de la literatura, ya que raramente están disponibles para los contextos a los que se aplica el modelo. Reconocer que los modelos de simulación son otra forma de sistemas experimentales ayuda a encontrar su uso en un nuevo contexto. Son importantes adiciones a los métodos de la ciencia, y su uso apropiado puede ayudar a los investigadores a conocer el mundo de nuevas formas.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 name="CustomShape 1"/>
          <p:cNvSpPr/>
          <p:nvPr/>
        </p:nvSpPr>
        <p:spPr>
          <a:xfrm>
            <a:off x="3885840" y="8686440"/>
            <a:ext cx="2971800" cy="45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
        <p:nvSpPr>
          <p:cNvPr id="602" name="PlaceHolder 2"/>
          <p:cNvSpPr>
            <a:spLocks noGrp="1"/>
          </p:cNvSpPr>
          <p:nvPr>
            <p:ph type="body"/>
          </p:nvPr>
        </p:nvSpPr>
        <p:spPr>
          <a:xfrm>
            <a:off x="914400" y="4343400"/>
            <a:ext cx="5029200" cy="4209120"/>
          </a:xfrm>
          <a:prstGeom prst="rect">
            <a:avLst/>
          </a:prstGeom>
        </p:spPr>
        <p:txBody>
          <a:bodyPr lIns="90000" tIns="46800" rIns="90000" bIns="46800"/>
          <a:lstStyle/>
          <a:p>
            <a:r>
              <a:rPr lang="es-ES" sz="1200" b="1" strike="noStrike" spc="-1">
                <a:solidFill>
                  <a:srgbClr val="000000"/>
                </a:solidFill>
                <a:uFill>
                  <a:solidFill>
                    <a:srgbClr val="FFFFFF"/>
                  </a:solidFill>
                </a:uFill>
                <a:latin typeface="Tlwg Typo"/>
              </a:rPr>
              <a:t>Modelos simples</a:t>
            </a:r>
            <a:r>
              <a:rPr lang="es-ES" sz="1200" strike="noStrike" spc="-1">
                <a:solidFill>
                  <a:srgbClr val="000000"/>
                </a:solidFill>
                <a:uFill>
                  <a:solidFill>
                    <a:srgbClr val="FFFFFF"/>
                  </a:solidFill>
                </a:uFill>
                <a:latin typeface="Tlwg Typo"/>
              </a:rPr>
              <a:t> con unos pocos parámetros se analizan para descubrir características generales del comportamiento del modelo. </a:t>
            </a:r>
          </a:p>
          <a:p>
            <a:r>
              <a:rPr lang="es-ES" sz="1200" b="1" strike="noStrike" spc="-1">
                <a:solidFill>
                  <a:srgbClr val="000000"/>
                </a:solidFill>
                <a:uFill>
                  <a:solidFill>
                    <a:srgbClr val="FFFFFF"/>
                  </a:solidFill>
                </a:uFill>
                <a:latin typeface="Tlwg Typo"/>
              </a:rPr>
              <a:t>Los modelos complejos</a:t>
            </a:r>
            <a:r>
              <a:rPr lang="es-ES" sz="1200" strike="noStrike" spc="-1">
                <a:solidFill>
                  <a:srgbClr val="000000"/>
                </a:solidFill>
                <a:uFill>
                  <a:solidFill>
                    <a:srgbClr val="FFFFFF"/>
                  </a:solidFill>
                </a:uFill>
                <a:latin typeface="Tlwg Typo"/>
              </a:rPr>
              <a:t> con muchos parámetros se exploran mediante simulaciones. Las entradas del modelo son los valores de los parámetros, no los datos. Los valores de los parámetros pueden extraerse de la literatura, ya que raramente están disponibles para los contextos a los que se aplica el modelo. Reconocer que los modelos de simulación son otra forma de sistemas experimentales ayuda a encontrar su uso en un nuevo contexto. Son importantes adiciones a los métodos de la ciencia, y su uso apropiado puede ayudar a los investigadores a conocer el mundo de nuevas formas.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 name="CustomShape 1"/>
          <p:cNvSpPr/>
          <p:nvPr/>
        </p:nvSpPr>
        <p:spPr>
          <a:xfrm>
            <a:off x="3885840" y="8686440"/>
            <a:ext cx="2971800" cy="45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
        <p:nvSpPr>
          <p:cNvPr id="604" name="PlaceHolder 2"/>
          <p:cNvSpPr>
            <a:spLocks noGrp="1"/>
          </p:cNvSpPr>
          <p:nvPr>
            <p:ph type="body"/>
          </p:nvPr>
        </p:nvSpPr>
        <p:spPr>
          <a:xfrm>
            <a:off x="914400" y="4343400"/>
            <a:ext cx="5029200" cy="4209120"/>
          </a:xfrm>
          <a:prstGeom prst="rect">
            <a:avLst/>
          </a:prstGeom>
        </p:spPr>
        <p:txBody>
          <a:bodyPr lIns="90000" tIns="46800" rIns="90000" bIns="46800"/>
          <a:lstStyle/>
          <a:p>
            <a:r>
              <a:rPr lang="es-ES" sz="1200" strike="noStrike" spc="-1">
                <a:solidFill>
                  <a:srgbClr val="000000"/>
                </a:solidFill>
                <a:uFill>
                  <a:solidFill>
                    <a:srgbClr val="FFFFFF"/>
                  </a:solidFill>
                </a:uFill>
                <a:latin typeface="Tlwg Typo"/>
              </a:rPr>
              <a:t>Las simulaciones son sistemas experimentales, pero con una gran ventaja: el modelador tiene un completo control sobre el sistema. Esto permite experimentos que no serían posibles en el sistema real por costosos, peligrosos o poco éticos. Los modelos de simulación pueden explorarse con las mismas técnicas experimentales y estadísticas que se usan en el mundo real.</a:t>
            </a:r>
          </a:p>
          <a:p>
            <a:endParaRPr lang="es-ES" sz="1200" strike="noStrike" spc="-1">
              <a:solidFill>
                <a:srgbClr val="000000"/>
              </a:solidFill>
              <a:uFill>
                <a:solidFill>
                  <a:srgbClr val="FFFFFF"/>
                </a:solidFill>
              </a:uFill>
              <a:latin typeface="Tlwg Typo"/>
            </a:endParaRPr>
          </a:p>
          <a:p>
            <a:r>
              <a:rPr lang="es-ES" sz="1200" strike="noStrike" spc="-1">
                <a:solidFill>
                  <a:srgbClr val="000000"/>
                </a:solidFill>
                <a:uFill>
                  <a:solidFill>
                    <a:srgbClr val="FFFFFF"/>
                  </a:solidFill>
                </a:uFill>
                <a:latin typeface="Tlwg Typo"/>
              </a:rPr>
              <a:t>Cuando un investigador construye un modelo de simulación, crea un mundo en el que tiene acceso a todas las leyes, componentes e interacciones entre ellos. Hasta el grado de que los investigadores pueden emparejar su modelo con el sistema real y aprender cosas de la simulación que les hablen acerca del mundo real.</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 name="CustomShape 1"/>
          <p:cNvSpPr/>
          <p:nvPr/>
        </p:nvSpPr>
        <p:spPr>
          <a:xfrm>
            <a:off x="3885840" y="8686440"/>
            <a:ext cx="2971800" cy="45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
        <p:nvSpPr>
          <p:cNvPr id="606" name="PlaceHolder 2"/>
          <p:cNvSpPr>
            <a:spLocks noGrp="1"/>
          </p:cNvSpPr>
          <p:nvPr>
            <p:ph type="body"/>
          </p:nvPr>
        </p:nvSpPr>
        <p:spPr>
          <a:xfrm>
            <a:off x="914400" y="4343400"/>
            <a:ext cx="5029200" cy="4209120"/>
          </a:xfrm>
          <a:prstGeom prst="rect">
            <a:avLst/>
          </a:prstGeom>
        </p:spPr>
        <p:txBody>
          <a:bodyPr lIns="90000" tIns="46800" rIns="90000" bIns="46800"/>
          <a:lstStyle/>
          <a:p>
            <a:endParaRPr lang="es-ES" sz="1200" strike="noStrike" spc="-1">
              <a:solidFill>
                <a:srgbClr val="000000"/>
              </a:solidFill>
              <a:uFill>
                <a:solidFill>
                  <a:srgbClr val="FFFFFF"/>
                </a:solidFill>
              </a:uFill>
              <a:latin typeface="Tlwg Typ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 name="CustomShape 1"/>
          <p:cNvSpPr/>
          <p:nvPr/>
        </p:nvSpPr>
        <p:spPr>
          <a:xfrm>
            <a:off x="3885840" y="8686440"/>
            <a:ext cx="2971800" cy="457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
        <p:nvSpPr>
          <p:cNvPr id="648" name="PlaceHolder 2"/>
          <p:cNvSpPr>
            <a:spLocks noGrp="1"/>
          </p:cNvSpPr>
          <p:nvPr>
            <p:ph type="body"/>
          </p:nvPr>
        </p:nvSpPr>
        <p:spPr>
          <a:xfrm>
            <a:off x="914400" y="4343400"/>
            <a:ext cx="5029200" cy="4209120"/>
          </a:xfrm>
          <a:prstGeom prst="rect">
            <a:avLst/>
          </a:prstGeom>
        </p:spPr>
        <p:txBody>
          <a:bodyPr lIns="90000" tIns="46800" rIns="90000" bIns="46800"/>
          <a:lstStyle/>
          <a:p>
            <a:endParaRPr lang="es-ES" sz="1200" strike="noStrike" spc="-1">
              <a:solidFill>
                <a:srgbClr val="000000"/>
              </a:solidFill>
              <a:uFill>
                <a:solidFill>
                  <a:srgbClr val="FFFFFF"/>
                </a:solidFill>
              </a:uFill>
              <a:latin typeface="Tlwg Typ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463680"/>
            <a:ext cx="7772400" cy="1434600"/>
          </a:xfrm>
          <a:prstGeom prst="rect">
            <a:avLst/>
          </a:prstGeom>
        </p:spPr>
        <p:txBody>
          <a:bodyPr lIns="90000" tIns="46800" rIns="90000" bIns="46800" anchor="ctr"/>
          <a:lstStyle/>
          <a:p>
            <a:pPr algn="ctr"/>
            <a:endParaRPr lang="es-ES" sz="4000" strike="noStrike" spc="-1">
              <a:solidFill>
                <a:srgbClr val="000000"/>
              </a:solidFill>
              <a:uFill>
                <a:solidFill>
                  <a:srgbClr val="FFFFFF"/>
                </a:solidFill>
              </a:uFill>
              <a:latin typeface="Tlwg Typo"/>
            </a:endParaRPr>
          </a:p>
        </p:txBody>
      </p:sp>
      <p:sp>
        <p:nvSpPr>
          <p:cNvPr id="27" name="PlaceHolder 2"/>
          <p:cNvSpPr>
            <a:spLocks noGrp="1"/>
          </p:cNvSpPr>
          <p:nvPr>
            <p:ph type="body"/>
          </p:nvPr>
        </p:nvSpPr>
        <p:spPr>
          <a:xfrm>
            <a:off x="685800" y="1981080"/>
            <a:ext cx="7772400" cy="1897200"/>
          </a:xfrm>
          <a:prstGeom prst="rect">
            <a:avLst/>
          </a:prstGeom>
        </p:spPr>
        <p:txBody>
          <a:bodyPr lIns="90000" tIns="46800" rIns="90000" bIns="46800"/>
          <a:lstStyle/>
          <a:p>
            <a:endParaRPr lang="es-ES" sz="3200" strike="noStrike" spc="-1">
              <a:solidFill>
                <a:srgbClr val="000000"/>
              </a:solidFill>
              <a:uFill>
                <a:solidFill>
                  <a:srgbClr val="FFFFFF"/>
                </a:solidFill>
              </a:uFill>
              <a:latin typeface="Tlwg Typo"/>
            </a:endParaRPr>
          </a:p>
        </p:txBody>
      </p:sp>
      <p:sp>
        <p:nvSpPr>
          <p:cNvPr id="28" name="PlaceHolder 3"/>
          <p:cNvSpPr>
            <a:spLocks noGrp="1"/>
          </p:cNvSpPr>
          <p:nvPr>
            <p:ph type="body"/>
          </p:nvPr>
        </p:nvSpPr>
        <p:spPr>
          <a:xfrm>
            <a:off x="685800" y="4059000"/>
            <a:ext cx="7772400" cy="1897200"/>
          </a:xfrm>
          <a:prstGeom prst="rect">
            <a:avLst/>
          </a:prstGeom>
        </p:spPr>
        <p:txBody>
          <a:bodyPr lIns="90000" tIns="46800" rIns="90000" bIns="46800"/>
          <a:lstStyle/>
          <a:p>
            <a:endParaRPr lang="es-ES" sz="3200" strike="noStrike" spc="-1">
              <a:solidFill>
                <a:srgbClr val="000000"/>
              </a:solidFill>
              <a:uFill>
                <a:solidFill>
                  <a:srgbClr val="FFFFFF"/>
                </a:solidFill>
              </a:uFill>
              <a:latin typeface="Tlwg Typ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85800" y="463680"/>
            <a:ext cx="7772400" cy="1434600"/>
          </a:xfrm>
          <a:prstGeom prst="rect">
            <a:avLst/>
          </a:prstGeom>
        </p:spPr>
        <p:txBody>
          <a:bodyPr lIns="90000" tIns="46800" rIns="90000" bIns="46800" anchor="ctr"/>
          <a:lstStyle/>
          <a:p>
            <a:pPr algn="ctr"/>
            <a:endParaRPr lang="es-ES" sz="4000" strike="noStrike" spc="-1">
              <a:solidFill>
                <a:srgbClr val="000000"/>
              </a:solidFill>
              <a:uFill>
                <a:solidFill>
                  <a:srgbClr val="FFFFFF"/>
                </a:solidFill>
              </a:uFill>
              <a:latin typeface="Tlwg Typo"/>
            </a:endParaRPr>
          </a:p>
        </p:txBody>
      </p:sp>
      <p:sp>
        <p:nvSpPr>
          <p:cNvPr id="30" name="PlaceHolder 2"/>
          <p:cNvSpPr>
            <a:spLocks noGrp="1"/>
          </p:cNvSpPr>
          <p:nvPr>
            <p:ph type="body"/>
          </p:nvPr>
        </p:nvSpPr>
        <p:spPr>
          <a:xfrm>
            <a:off x="685800" y="1981080"/>
            <a:ext cx="3792600" cy="1897200"/>
          </a:xfrm>
          <a:prstGeom prst="rect">
            <a:avLst/>
          </a:prstGeom>
        </p:spPr>
        <p:txBody>
          <a:bodyPr lIns="90000" tIns="46800" rIns="90000" bIns="46800"/>
          <a:lstStyle/>
          <a:p>
            <a:endParaRPr lang="es-ES" sz="3200" strike="noStrike" spc="-1">
              <a:solidFill>
                <a:srgbClr val="000000"/>
              </a:solidFill>
              <a:uFill>
                <a:solidFill>
                  <a:srgbClr val="FFFFFF"/>
                </a:solidFill>
              </a:uFill>
              <a:latin typeface="Tlwg Typo"/>
            </a:endParaRPr>
          </a:p>
        </p:txBody>
      </p:sp>
      <p:sp>
        <p:nvSpPr>
          <p:cNvPr id="31" name="PlaceHolder 3"/>
          <p:cNvSpPr>
            <a:spLocks noGrp="1"/>
          </p:cNvSpPr>
          <p:nvPr>
            <p:ph type="body"/>
          </p:nvPr>
        </p:nvSpPr>
        <p:spPr>
          <a:xfrm>
            <a:off x="4668480" y="1981080"/>
            <a:ext cx="3792600" cy="1897200"/>
          </a:xfrm>
          <a:prstGeom prst="rect">
            <a:avLst/>
          </a:prstGeom>
        </p:spPr>
        <p:txBody>
          <a:bodyPr lIns="90000" tIns="46800" rIns="90000" bIns="46800"/>
          <a:lstStyle/>
          <a:p>
            <a:endParaRPr lang="es-ES" sz="3200" strike="noStrike" spc="-1">
              <a:solidFill>
                <a:srgbClr val="000000"/>
              </a:solidFill>
              <a:uFill>
                <a:solidFill>
                  <a:srgbClr val="FFFFFF"/>
                </a:solidFill>
              </a:uFill>
              <a:latin typeface="Tlwg Typo"/>
            </a:endParaRPr>
          </a:p>
        </p:txBody>
      </p:sp>
      <p:sp>
        <p:nvSpPr>
          <p:cNvPr id="32" name="PlaceHolder 4"/>
          <p:cNvSpPr>
            <a:spLocks noGrp="1"/>
          </p:cNvSpPr>
          <p:nvPr>
            <p:ph type="body"/>
          </p:nvPr>
        </p:nvSpPr>
        <p:spPr>
          <a:xfrm>
            <a:off x="4668480" y="4059000"/>
            <a:ext cx="3792600" cy="1897200"/>
          </a:xfrm>
          <a:prstGeom prst="rect">
            <a:avLst/>
          </a:prstGeom>
        </p:spPr>
        <p:txBody>
          <a:bodyPr lIns="90000" tIns="46800" rIns="90000" bIns="46800"/>
          <a:lstStyle/>
          <a:p>
            <a:endParaRPr lang="es-ES" sz="3200" strike="noStrike" spc="-1">
              <a:solidFill>
                <a:srgbClr val="000000"/>
              </a:solidFill>
              <a:uFill>
                <a:solidFill>
                  <a:srgbClr val="FFFFFF"/>
                </a:solidFill>
              </a:uFill>
              <a:latin typeface="Tlwg Typo"/>
            </a:endParaRPr>
          </a:p>
        </p:txBody>
      </p:sp>
      <p:sp>
        <p:nvSpPr>
          <p:cNvPr id="33" name="PlaceHolder 5"/>
          <p:cNvSpPr>
            <a:spLocks noGrp="1"/>
          </p:cNvSpPr>
          <p:nvPr>
            <p:ph type="body"/>
          </p:nvPr>
        </p:nvSpPr>
        <p:spPr>
          <a:xfrm>
            <a:off x="685800" y="4059000"/>
            <a:ext cx="3792600" cy="1897200"/>
          </a:xfrm>
          <a:prstGeom prst="rect">
            <a:avLst/>
          </a:prstGeom>
        </p:spPr>
        <p:txBody>
          <a:bodyPr lIns="90000" tIns="46800" rIns="90000" bIns="46800"/>
          <a:lstStyle/>
          <a:p>
            <a:endParaRPr lang="es-ES" sz="3200" strike="noStrike" spc="-1">
              <a:solidFill>
                <a:srgbClr val="000000"/>
              </a:solidFill>
              <a:uFill>
                <a:solidFill>
                  <a:srgbClr val="FFFFFF"/>
                </a:solidFill>
              </a:uFill>
              <a:latin typeface="Tlwg Typ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85800" y="463680"/>
            <a:ext cx="7772400" cy="1434600"/>
          </a:xfrm>
          <a:prstGeom prst="rect">
            <a:avLst/>
          </a:prstGeom>
        </p:spPr>
        <p:txBody>
          <a:bodyPr lIns="90000" tIns="46800" rIns="90000" bIns="46800" anchor="ctr"/>
          <a:lstStyle/>
          <a:p>
            <a:pPr algn="ctr"/>
            <a:endParaRPr lang="es-ES" sz="4000" strike="noStrike" spc="-1">
              <a:solidFill>
                <a:srgbClr val="000000"/>
              </a:solidFill>
              <a:uFill>
                <a:solidFill>
                  <a:srgbClr val="FFFFFF"/>
                </a:solidFill>
              </a:uFill>
              <a:latin typeface="Tlwg Typo"/>
            </a:endParaRPr>
          </a:p>
        </p:txBody>
      </p:sp>
      <p:sp>
        <p:nvSpPr>
          <p:cNvPr id="35" name="PlaceHolder 2"/>
          <p:cNvSpPr>
            <a:spLocks noGrp="1"/>
          </p:cNvSpPr>
          <p:nvPr>
            <p:ph type="body"/>
          </p:nvPr>
        </p:nvSpPr>
        <p:spPr>
          <a:xfrm>
            <a:off x="685800" y="1981080"/>
            <a:ext cx="7772400" cy="3977640"/>
          </a:xfrm>
          <a:prstGeom prst="rect">
            <a:avLst/>
          </a:prstGeom>
        </p:spPr>
        <p:txBody>
          <a:bodyPr lIns="90000" tIns="46800" rIns="90000" bIns="46800"/>
          <a:lstStyle/>
          <a:p>
            <a:endParaRPr lang="es-ES" sz="3200" strike="noStrike" spc="-1">
              <a:solidFill>
                <a:srgbClr val="000000"/>
              </a:solidFill>
              <a:uFill>
                <a:solidFill>
                  <a:srgbClr val="FFFFFF"/>
                </a:solidFill>
              </a:uFill>
              <a:latin typeface="Tlwg Typo"/>
            </a:endParaRPr>
          </a:p>
        </p:txBody>
      </p:sp>
      <p:sp>
        <p:nvSpPr>
          <p:cNvPr id="36" name="PlaceHolder 3"/>
          <p:cNvSpPr>
            <a:spLocks noGrp="1"/>
          </p:cNvSpPr>
          <p:nvPr>
            <p:ph type="body"/>
          </p:nvPr>
        </p:nvSpPr>
        <p:spPr>
          <a:xfrm>
            <a:off x="685800" y="1981080"/>
            <a:ext cx="7772400" cy="3977640"/>
          </a:xfrm>
          <a:prstGeom prst="rect">
            <a:avLst/>
          </a:prstGeom>
        </p:spPr>
        <p:txBody>
          <a:bodyPr lIns="90000" tIns="46800" rIns="90000" bIns="46800"/>
          <a:lstStyle/>
          <a:p>
            <a:endParaRPr lang="es-ES" sz="3200" strike="noStrike" spc="-1">
              <a:solidFill>
                <a:srgbClr val="000000"/>
              </a:solidFill>
              <a:uFill>
                <a:solidFill>
                  <a:srgbClr val="FFFFFF"/>
                </a:solidFill>
              </a:uFill>
              <a:latin typeface="Tlwg Typo"/>
            </a:endParaRPr>
          </a:p>
        </p:txBody>
      </p:sp>
      <p:pic>
        <p:nvPicPr>
          <p:cNvPr id="37" name="Imagen 36"/>
          <p:cNvPicPr/>
          <p:nvPr/>
        </p:nvPicPr>
        <p:blipFill>
          <a:blip r:embed="rId2"/>
          <a:stretch/>
        </p:blipFill>
        <p:spPr>
          <a:xfrm>
            <a:off x="2078280" y="1980720"/>
            <a:ext cx="4987440" cy="3977640"/>
          </a:xfrm>
          <a:prstGeom prst="rect">
            <a:avLst/>
          </a:prstGeom>
          <a:ln>
            <a:noFill/>
          </a:ln>
        </p:spPr>
      </p:pic>
      <p:pic>
        <p:nvPicPr>
          <p:cNvPr id="38" name="Imagen 37"/>
          <p:cNvPicPr/>
          <p:nvPr/>
        </p:nvPicPr>
        <p:blipFill>
          <a:blip r:embed="rId2"/>
          <a:stretch/>
        </p:blipFill>
        <p:spPr>
          <a:xfrm>
            <a:off x="2078280" y="1980720"/>
            <a:ext cx="4987440" cy="39776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85800" y="463680"/>
            <a:ext cx="7772400" cy="1434600"/>
          </a:xfrm>
          <a:prstGeom prst="rect">
            <a:avLst/>
          </a:prstGeom>
        </p:spPr>
        <p:txBody>
          <a:bodyPr lIns="90000" tIns="46800" rIns="90000" bIns="46800" anchor="ctr"/>
          <a:lstStyle/>
          <a:p>
            <a:pPr algn="ctr"/>
            <a:endParaRPr lang="es-ES" sz="4000" strike="noStrike" spc="-1">
              <a:solidFill>
                <a:srgbClr val="000000"/>
              </a:solidFill>
              <a:uFill>
                <a:solidFill>
                  <a:srgbClr val="FFFFFF"/>
                </a:solidFill>
              </a:uFill>
              <a:latin typeface="Tlwg Typo"/>
            </a:endParaRPr>
          </a:p>
        </p:txBody>
      </p:sp>
      <p:sp>
        <p:nvSpPr>
          <p:cNvPr id="45" name="PlaceHolder 2"/>
          <p:cNvSpPr>
            <a:spLocks noGrp="1"/>
          </p:cNvSpPr>
          <p:nvPr>
            <p:ph type="subTitle"/>
          </p:nvPr>
        </p:nvSpPr>
        <p:spPr>
          <a:xfrm>
            <a:off x="685800" y="1981080"/>
            <a:ext cx="7772400" cy="3977640"/>
          </a:xfrm>
          <a:prstGeom prst="rect">
            <a:avLst/>
          </a:prstGeom>
        </p:spPr>
        <p:txBody>
          <a:bodyPr lIns="0" tIns="0" rIns="0" bIns="0" anchor="ctr"/>
          <a:lstStyle/>
          <a:p>
            <a:pPr algn="ctr"/>
            <a:endParaRPr lang="es-ES" sz="3200" strike="noStrike" spc="-1">
              <a:solidFill>
                <a:srgbClr val="000000"/>
              </a:solidFill>
              <a:uFill>
                <a:solidFill>
                  <a:srgbClr val="FFFFFF"/>
                </a:solidFill>
              </a:uFill>
              <a:latin typeface="Tlwg Typ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85800" y="463680"/>
            <a:ext cx="7772400" cy="1434600"/>
          </a:xfrm>
          <a:prstGeom prst="rect">
            <a:avLst/>
          </a:prstGeom>
        </p:spPr>
        <p:txBody>
          <a:bodyPr lIns="90000" tIns="46800" rIns="90000" bIns="46800" anchor="ctr"/>
          <a:lstStyle/>
          <a:p>
            <a:pPr algn="ctr"/>
            <a:endParaRPr lang="es-ES" sz="4000" strike="noStrike" spc="-1">
              <a:solidFill>
                <a:srgbClr val="000000"/>
              </a:solidFill>
              <a:uFill>
                <a:solidFill>
                  <a:srgbClr val="FFFFFF"/>
                </a:solidFill>
              </a:uFill>
              <a:latin typeface="Tlwg Typo"/>
            </a:endParaRPr>
          </a:p>
        </p:txBody>
      </p:sp>
      <p:sp>
        <p:nvSpPr>
          <p:cNvPr id="47" name="PlaceHolder 2"/>
          <p:cNvSpPr>
            <a:spLocks noGrp="1"/>
          </p:cNvSpPr>
          <p:nvPr>
            <p:ph type="body"/>
          </p:nvPr>
        </p:nvSpPr>
        <p:spPr>
          <a:xfrm>
            <a:off x="685800" y="1981080"/>
            <a:ext cx="7772400" cy="3977640"/>
          </a:xfrm>
          <a:prstGeom prst="rect">
            <a:avLst/>
          </a:prstGeom>
        </p:spPr>
        <p:txBody>
          <a:bodyPr lIns="90000" tIns="46800" rIns="90000" bIns="46800"/>
          <a:lstStyle/>
          <a:p>
            <a:endParaRPr lang="es-ES" sz="3200" strike="noStrike" spc="-1">
              <a:solidFill>
                <a:srgbClr val="000000"/>
              </a:solidFill>
              <a:uFill>
                <a:solidFill>
                  <a:srgbClr val="FFFFFF"/>
                </a:solidFill>
              </a:uFill>
              <a:latin typeface="Tlwg Typ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85800" y="463680"/>
            <a:ext cx="7772400" cy="1434600"/>
          </a:xfrm>
          <a:prstGeom prst="rect">
            <a:avLst/>
          </a:prstGeom>
        </p:spPr>
        <p:txBody>
          <a:bodyPr lIns="90000" tIns="46800" rIns="90000" bIns="46800" anchor="ctr"/>
          <a:lstStyle/>
          <a:p>
            <a:pPr algn="ctr"/>
            <a:endParaRPr lang="es-ES" sz="4000" strike="noStrike" spc="-1">
              <a:solidFill>
                <a:srgbClr val="000000"/>
              </a:solidFill>
              <a:uFill>
                <a:solidFill>
                  <a:srgbClr val="FFFFFF"/>
                </a:solidFill>
              </a:uFill>
              <a:latin typeface="Tlwg Typo"/>
            </a:endParaRPr>
          </a:p>
        </p:txBody>
      </p:sp>
      <p:sp>
        <p:nvSpPr>
          <p:cNvPr id="49" name="PlaceHolder 2"/>
          <p:cNvSpPr>
            <a:spLocks noGrp="1"/>
          </p:cNvSpPr>
          <p:nvPr>
            <p:ph type="body"/>
          </p:nvPr>
        </p:nvSpPr>
        <p:spPr>
          <a:xfrm>
            <a:off x="685800" y="1981080"/>
            <a:ext cx="3792600" cy="3977640"/>
          </a:xfrm>
          <a:prstGeom prst="rect">
            <a:avLst/>
          </a:prstGeom>
        </p:spPr>
        <p:txBody>
          <a:bodyPr lIns="90000" tIns="46800" rIns="90000" bIns="46800"/>
          <a:lstStyle/>
          <a:p>
            <a:endParaRPr lang="es-ES" sz="3200" strike="noStrike" spc="-1">
              <a:solidFill>
                <a:srgbClr val="000000"/>
              </a:solidFill>
              <a:uFill>
                <a:solidFill>
                  <a:srgbClr val="FFFFFF"/>
                </a:solidFill>
              </a:uFill>
              <a:latin typeface="Tlwg Typo"/>
            </a:endParaRPr>
          </a:p>
        </p:txBody>
      </p:sp>
      <p:sp>
        <p:nvSpPr>
          <p:cNvPr id="50" name="PlaceHolder 3"/>
          <p:cNvSpPr>
            <a:spLocks noGrp="1"/>
          </p:cNvSpPr>
          <p:nvPr>
            <p:ph type="body"/>
          </p:nvPr>
        </p:nvSpPr>
        <p:spPr>
          <a:xfrm>
            <a:off x="4668480" y="1981080"/>
            <a:ext cx="3792600" cy="3977640"/>
          </a:xfrm>
          <a:prstGeom prst="rect">
            <a:avLst/>
          </a:prstGeom>
        </p:spPr>
        <p:txBody>
          <a:bodyPr lIns="90000" tIns="46800" rIns="90000" bIns="46800"/>
          <a:lstStyle/>
          <a:p>
            <a:endParaRPr lang="es-ES" sz="3200" strike="noStrike" spc="-1">
              <a:solidFill>
                <a:srgbClr val="000000"/>
              </a:solidFill>
              <a:uFill>
                <a:solidFill>
                  <a:srgbClr val="FFFFFF"/>
                </a:solidFill>
              </a:uFill>
              <a:latin typeface="Tlwg Typ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85800" y="463680"/>
            <a:ext cx="7772400" cy="1434600"/>
          </a:xfrm>
          <a:prstGeom prst="rect">
            <a:avLst/>
          </a:prstGeom>
        </p:spPr>
        <p:txBody>
          <a:bodyPr lIns="90000" tIns="46800" rIns="90000" bIns="46800" anchor="ctr"/>
          <a:lstStyle/>
          <a:p>
            <a:pPr algn="ctr"/>
            <a:endParaRPr lang="es-ES" sz="4000" strike="noStrike" spc="-1">
              <a:solidFill>
                <a:srgbClr val="000000"/>
              </a:solidFill>
              <a:uFill>
                <a:solidFill>
                  <a:srgbClr val="FFFFFF"/>
                </a:solidFill>
              </a:uFill>
              <a:latin typeface="Tlwg Typ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85800" y="463680"/>
            <a:ext cx="7772400" cy="6651360"/>
          </a:xfrm>
          <a:prstGeom prst="rect">
            <a:avLst/>
          </a:prstGeom>
        </p:spPr>
        <p:txBody>
          <a:bodyPr lIns="0" tIns="0" rIns="0" bIns="0" anchor="ctr"/>
          <a:lstStyle/>
          <a:p>
            <a:pPr algn="ctr"/>
            <a:endParaRPr lang="es-ES" sz="3200" strike="noStrike" spc="-1">
              <a:solidFill>
                <a:srgbClr val="000000"/>
              </a:solidFill>
              <a:uFill>
                <a:solidFill>
                  <a:srgbClr val="FFFFFF"/>
                </a:solidFill>
              </a:uFill>
              <a:latin typeface="Tlwg Typo"/>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85800" y="463680"/>
            <a:ext cx="7772400" cy="1434600"/>
          </a:xfrm>
          <a:prstGeom prst="rect">
            <a:avLst/>
          </a:prstGeom>
        </p:spPr>
        <p:txBody>
          <a:bodyPr lIns="90000" tIns="46800" rIns="90000" bIns="46800" anchor="ctr"/>
          <a:lstStyle/>
          <a:p>
            <a:pPr algn="ctr"/>
            <a:endParaRPr lang="es-ES" sz="4000" strike="noStrike" spc="-1">
              <a:solidFill>
                <a:srgbClr val="000000"/>
              </a:solidFill>
              <a:uFill>
                <a:solidFill>
                  <a:srgbClr val="FFFFFF"/>
                </a:solidFill>
              </a:uFill>
              <a:latin typeface="Tlwg Typo"/>
            </a:endParaRPr>
          </a:p>
        </p:txBody>
      </p:sp>
      <p:sp>
        <p:nvSpPr>
          <p:cNvPr id="54" name="PlaceHolder 2"/>
          <p:cNvSpPr>
            <a:spLocks noGrp="1"/>
          </p:cNvSpPr>
          <p:nvPr>
            <p:ph type="body"/>
          </p:nvPr>
        </p:nvSpPr>
        <p:spPr>
          <a:xfrm>
            <a:off x="685800" y="1981080"/>
            <a:ext cx="3792600" cy="1897200"/>
          </a:xfrm>
          <a:prstGeom prst="rect">
            <a:avLst/>
          </a:prstGeom>
        </p:spPr>
        <p:txBody>
          <a:bodyPr lIns="90000" tIns="46800" rIns="90000" bIns="46800"/>
          <a:lstStyle/>
          <a:p>
            <a:endParaRPr lang="es-ES" sz="3200" strike="noStrike" spc="-1">
              <a:solidFill>
                <a:srgbClr val="000000"/>
              </a:solidFill>
              <a:uFill>
                <a:solidFill>
                  <a:srgbClr val="FFFFFF"/>
                </a:solidFill>
              </a:uFill>
              <a:latin typeface="Tlwg Typo"/>
            </a:endParaRPr>
          </a:p>
        </p:txBody>
      </p:sp>
      <p:sp>
        <p:nvSpPr>
          <p:cNvPr id="55" name="PlaceHolder 3"/>
          <p:cNvSpPr>
            <a:spLocks noGrp="1"/>
          </p:cNvSpPr>
          <p:nvPr>
            <p:ph type="body"/>
          </p:nvPr>
        </p:nvSpPr>
        <p:spPr>
          <a:xfrm>
            <a:off x="685800" y="4059000"/>
            <a:ext cx="3792600" cy="1897200"/>
          </a:xfrm>
          <a:prstGeom prst="rect">
            <a:avLst/>
          </a:prstGeom>
        </p:spPr>
        <p:txBody>
          <a:bodyPr lIns="90000" tIns="46800" rIns="90000" bIns="46800"/>
          <a:lstStyle/>
          <a:p>
            <a:endParaRPr lang="es-ES" sz="3200" strike="noStrike" spc="-1">
              <a:solidFill>
                <a:srgbClr val="000000"/>
              </a:solidFill>
              <a:uFill>
                <a:solidFill>
                  <a:srgbClr val="FFFFFF"/>
                </a:solidFill>
              </a:uFill>
              <a:latin typeface="Tlwg Typo"/>
            </a:endParaRPr>
          </a:p>
        </p:txBody>
      </p:sp>
      <p:sp>
        <p:nvSpPr>
          <p:cNvPr id="56" name="PlaceHolder 4"/>
          <p:cNvSpPr>
            <a:spLocks noGrp="1"/>
          </p:cNvSpPr>
          <p:nvPr>
            <p:ph type="body"/>
          </p:nvPr>
        </p:nvSpPr>
        <p:spPr>
          <a:xfrm>
            <a:off x="4668480" y="1981080"/>
            <a:ext cx="3792600" cy="3977640"/>
          </a:xfrm>
          <a:prstGeom prst="rect">
            <a:avLst/>
          </a:prstGeom>
        </p:spPr>
        <p:txBody>
          <a:bodyPr lIns="90000" tIns="46800" rIns="90000" bIns="46800"/>
          <a:lstStyle/>
          <a:p>
            <a:endParaRPr lang="es-ES" sz="3200" strike="noStrike" spc="-1">
              <a:solidFill>
                <a:srgbClr val="000000"/>
              </a:solidFill>
              <a:uFill>
                <a:solidFill>
                  <a:srgbClr val="FFFFFF"/>
                </a:solidFill>
              </a:uFill>
              <a:latin typeface="Tlwg Typ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463680"/>
            <a:ext cx="7772400" cy="1434600"/>
          </a:xfrm>
          <a:prstGeom prst="rect">
            <a:avLst/>
          </a:prstGeom>
        </p:spPr>
        <p:txBody>
          <a:bodyPr lIns="90000" tIns="46800" rIns="90000" bIns="46800" anchor="ctr"/>
          <a:lstStyle/>
          <a:p>
            <a:pPr algn="ctr"/>
            <a:endParaRPr lang="es-ES" sz="4000" strike="noStrike" spc="-1">
              <a:solidFill>
                <a:srgbClr val="000000"/>
              </a:solidFill>
              <a:uFill>
                <a:solidFill>
                  <a:srgbClr val="FFFFFF"/>
                </a:solidFill>
              </a:uFill>
              <a:latin typeface="Tlwg Typo"/>
            </a:endParaRPr>
          </a:p>
        </p:txBody>
      </p:sp>
      <p:sp>
        <p:nvSpPr>
          <p:cNvPr id="6" name="PlaceHolder 2"/>
          <p:cNvSpPr>
            <a:spLocks noGrp="1"/>
          </p:cNvSpPr>
          <p:nvPr>
            <p:ph type="subTitle"/>
          </p:nvPr>
        </p:nvSpPr>
        <p:spPr>
          <a:xfrm>
            <a:off x="685800" y="1981080"/>
            <a:ext cx="7772400" cy="3977640"/>
          </a:xfrm>
          <a:prstGeom prst="rect">
            <a:avLst/>
          </a:prstGeom>
        </p:spPr>
        <p:txBody>
          <a:bodyPr lIns="0" tIns="0" rIns="0" bIns="0" anchor="ctr"/>
          <a:lstStyle/>
          <a:p>
            <a:pPr algn="ctr"/>
            <a:endParaRPr lang="es-ES" sz="3200" strike="noStrike" spc="-1">
              <a:solidFill>
                <a:srgbClr val="000000"/>
              </a:solidFill>
              <a:uFill>
                <a:solidFill>
                  <a:srgbClr val="FFFFFF"/>
                </a:solidFill>
              </a:uFill>
              <a:latin typeface="Tlwg Typo"/>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85800" y="463680"/>
            <a:ext cx="7772400" cy="1434600"/>
          </a:xfrm>
          <a:prstGeom prst="rect">
            <a:avLst/>
          </a:prstGeom>
        </p:spPr>
        <p:txBody>
          <a:bodyPr lIns="90000" tIns="46800" rIns="90000" bIns="46800" anchor="ctr"/>
          <a:lstStyle/>
          <a:p>
            <a:pPr algn="ctr"/>
            <a:endParaRPr lang="es-ES" sz="4000" strike="noStrike" spc="-1">
              <a:solidFill>
                <a:srgbClr val="000000"/>
              </a:solidFill>
              <a:uFill>
                <a:solidFill>
                  <a:srgbClr val="FFFFFF"/>
                </a:solidFill>
              </a:uFill>
              <a:latin typeface="Tlwg Typo"/>
            </a:endParaRPr>
          </a:p>
        </p:txBody>
      </p:sp>
      <p:sp>
        <p:nvSpPr>
          <p:cNvPr id="58" name="PlaceHolder 2"/>
          <p:cNvSpPr>
            <a:spLocks noGrp="1"/>
          </p:cNvSpPr>
          <p:nvPr>
            <p:ph type="body"/>
          </p:nvPr>
        </p:nvSpPr>
        <p:spPr>
          <a:xfrm>
            <a:off x="685800" y="1981080"/>
            <a:ext cx="3792600" cy="3977640"/>
          </a:xfrm>
          <a:prstGeom prst="rect">
            <a:avLst/>
          </a:prstGeom>
        </p:spPr>
        <p:txBody>
          <a:bodyPr lIns="90000" tIns="46800" rIns="90000" bIns="46800"/>
          <a:lstStyle/>
          <a:p>
            <a:endParaRPr lang="es-ES" sz="3200" strike="noStrike" spc="-1">
              <a:solidFill>
                <a:srgbClr val="000000"/>
              </a:solidFill>
              <a:uFill>
                <a:solidFill>
                  <a:srgbClr val="FFFFFF"/>
                </a:solidFill>
              </a:uFill>
              <a:latin typeface="Tlwg Typo"/>
            </a:endParaRPr>
          </a:p>
        </p:txBody>
      </p:sp>
      <p:sp>
        <p:nvSpPr>
          <p:cNvPr id="59" name="PlaceHolder 3"/>
          <p:cNvSpPr>
            <a:spLocks noGrp="1"/>
          </p:cNvSpPr>
          <p:nvPr>
            <p:ph type="body"/>
          </p:nvPr>
        </p:nvSpPr>
        <p:spPr>
          <a:xfrm>
            <a:off x="4668480" y="1981080"/>
            <a:ext cx="3792600" cy="1897200"/>
          </a:xfrm>
          <a:prstGeom prst="rect">
            <a:avLst/>
          </a:prstGeom>
        </p:spPr>
        <p:txBody>
          <a:bodyPr lIns="90000" tIns="46800" rIns="90000" bIns="46800"/>
          <a:lstStyle/>
          <a:p>
            <a:endParaRPr lang="es-ES" sz="3200" strike="noStrike" spc="-1">
              <a:solidFill>
                <a:srgbClr val="000000"/>
              </a:solidFill>
              <a:uFill>
                <a:solidFill>
                  <a:srgbClr val="FFFFFF"/>
                </a:solidFill>
              </a:uFill>
              <a:latin typeface="Tlwg Typo"/>
            </a:endParaRPr>
          </a:p>
        </p:txBody>
      </p:sp>
      <p:sp>
        <p:nvSpPr>
          <p:cNvPr id="60" name="PlaceHolder 4"/>
          <p:cNvSpPr>
            <a:spLocks noGrp="1"/>
          </p:cNvSpPr>
          <p:nvPr>
            <p:ph type="body"/>
          </p:nvPr>
        </p:nvSpPr>
        <p:spPr>
          <a:xfrm>
            <a:off x="4668480" y="4059000"/>
            <a:ext cx="3792600" cy="1897200"/>
          </a:xfrm>
          <a:prstGeom prst="rect">
            <a:avLst/>
          </a:prstGeom>
        </p:spPr>
        <p:txBody>
          <a:bodyPr lIns="90000" tIns="46800" rIns="90000" bIns="46800"/>
          <a:lstStyle/>
          <a:p>
            <a:endParaRPr lang="es-ES" sz="3200" strike="noStrike" spc="-1">
              <a:solidFill>
                <a:srgbClr val="000000"/>
              </a:solidFill>
              <a:uFill>
                <a:solidFill>
                  <a:srgbClr val="FFFFFF"/>
                </a:solidFill>
              </a:uFill>
              <a:latin typeface="Tlwg Typ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85800" y="463680"/>
            <a:ext cx="7772400" cy="1434600"/>
          </a:xfrm>
          <a:prstGeom prst="rect">
            <a:avLst/>
          </a:prstGeom>
        </p:spPr>
        <p:txBody>
          <a:bodyPr lIns="90000" tIns="46800" rIns="90000" bIns="46800" anchor="ctr"/>
          <a:lstStyle/>
          <a:p>
            <a:pPr algn="ctr"/>
            <a:endParaRPr lang="es-ES" sz="4000" strike="noStrike" spc="-1">
              <a:solidFill>
                <a:srgbClr val="000000"/>
              </a:solidFill>
              <a:uFill>
                <a:solidFill>
                  <a:srgbClr val="FFFFFF"/>
                </a:solidFill>
              </a:uFill>
              <a:latin typeface="Tlwg Typo"/>
            </a:endParaRPr>
          </a:p>
        </p:txBody>
      </p:sp>
      <p:sp>
        <p:nvSpPr>
          <p:cNvPr id="62" name="PlaceHolder 2"/>
          <p:cNvSpPr>
            <a:spLocks noGrp="1"/>
          </p:cNvSpPr>
          <p:nvPr>
            <p:ph type="body"/>
          </p:nvPr>
        </p:nvSpPr>
        <p:spPr>
          <a:xfrm>
            <a:off x="685800" y="1981080"/>
            <a:ext cx="3792600" cy="1897200"/>
          </a:xfrm>
          <a:prstGeom prst="rect">
            <a:avLst/>
          </a:prstGeom>
        </p:spPr>
        <p:txBody>
          <a:bodyPr lIns="90000" tIns="46800" rIns="90000" bIns="46800"/>
          <a:lstStyle/>
          <a:p>
            <a:endParaRPr lang="es-ES" sz="3200" strike="noStrike" spc="-1">
              <a:solidFill>
                <a:srgbClr val="000000"/>
              </a:solidFill>
              <a:uFill>
                <a:solidFill>
                  <a:srgbClr val="FFFFFF"/>
                </a:solidFill>
              </a:uFill>
              <a:latin typeface="Tlwg Typo"/>
            </a:endParaRPr>
          </a:p>
        </p:txBody>
      </p:sp>
      <p:sp>
        <p:nvSpPr>
          <p:cNvPr id="63" name="PlaceHolder 3"/>
          <p:cNvSpPr>
            <a:spLocks noGrp="1"/>
          </p:cNvSpPr>
          <p:nvPr>
            <p:ph type="body"/>
          </p:nvPr>
        </p:nvSpPr>
        <p:spPr>
          <a:xfrm>
            <a:off x="4668480" y="1981080"/>
            <a:ext cx="3792600" cy="1897200"/>
          </a:xfrm>
          <a:prstGeom prst="rect">
            <a:avLst/>
          </a:prstGeom>
        </p:spPr>
        <p:txBody>
          <a:bodyPr lIns="90000" tIns="46800" rIns="90000" bIns="46800"/>
          <a:lstStyle/>
          <a:p>
            <a:endParaRPr lang="es-ES" sz="3200" strike="noStrike" spc="-1">
              <a:solidFill>
                <a:srgbClr val="000000"/>
              </a:solidFill>
              <a:uFill>
                <a:solidFill>
                  <a:srgbClr val="FFFFFF"/>
                </a:solidFill>
              </a:uFill>
              <a:latin typeface="Tlwg Typo"/>
            </a:endParaRPr>
          </a:p>
        </p:txBody>
      </p:sp>
      <p:sp>
        <p:nvSpPr>
          <p:cNvPr id="64" name="PlaceHolder 4"/>
          <p:cNvSpPr>
            <a:spLocks noGrp="1"/>
          </p:cNvSpPr>
          <p:nvPr>
            <p:ph type="body"/>
          </p:nvPr>
        </p:nvSpPr>
        <p:spPr>
          <a:xfrm>
            <a:off x="685800" y="4059000"/>
            <a:ext cx="7772400" cy="1897200"/>
          </a:xfrm>
          <a:prstGeom prst="rect">
            <a:avLst/>
          </a:prstGeom>
        </p:spPr>
        <p:txBody>
          <a:bodyPr lIns="90000" tIns="46800" rIns="90000" bIns="46800"/>
          <a:lstStyle/>
          <a:p>
            <a:endParaRPr lang="es-ES" sz="3200" strike="noStrike" spc="-1">
              <a:solidFill>
                <a:srgbClr val="000000"/>
              </a:solidFill>
              <a:uFill>
                <a:solidFill>
                  <a:srgbClr val="FFFFFF"/>
                </a:solidFill>
              </a:uFill>
              <a:latin typeface="Tlwg Typ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85800" y="463680"/>
            <a:ext cx="7772400" cy="1434600"/>
          </a:xfrm>
          <a:prstGeom prst="rect">
            <a:avLst/>
          </a:prstGeom>
        </p:spPr>
        <p:txBody>
          <a:bodyPr lIns="90000" tIns="46800" rIns="90000" bIns="46800" anchor="ctr"/>
          <a:lstStyle/>
          <a:p>
            <a:pPr algn="ctr"/>
            <a:endParaRPr lang="es-ES" sz="4000" strike="noStrike" spc="-1">
              <a:solidFill>
                <a:srgbClr val="000000"/>
              </a:solidFill>
              <a:uFill>
                <a:solidFill>
                  <a:srgbClr val="FFFFFF"/>
                </a:solidFill>
              </a:uFill>
              <a:latin typeface="Tlwg Typo"/>
            </a:endParaRPr>
          </a:p>
        </p:txBody>
      </p:sp>
      <p:sp>
        <p:nvSpPr>
          <p:cNvPr id="66" name="PlaceHolder 2"/>
          <p:cNvSpPr>
            <a:spLocks noGrp="1"/>
          </p:cNvSpPr>
          <p:nvPr>
            <p:ph type="body"/>
          </p:nvPr>
        </p:nvSpPr>
        <p:spPr>
          <a:xfrm>
            <a:off x="685800" y="1981080"/>
            <a:ext cx="7772400" cy="1897200"/>
          </a:xfrm>
          <a:prstGeom prst="rect">
            <a:avLst/>
          </a:prstGeom>
        </p:spPr>
        <p:txBody>
          <a:bodyPr lIns="90000" tIns="46800" rIns="90000" bIns="46800"/>
          <a:lstStyle/>
          <a:p>
            <a:endParaRPr lang="es-ES" sz="3200" strike="noStrike" spc="-1">
              <a:solidFill>
                <a:srgbClr val="000000"/>
              </a:solidFill>
              <a:uFill>
                <a:solidFill>
                  <a:srgbClr val="FFFFFF"/>
                </a:solidFill>
              </a:uFill>
              <a:latin typeface="Tlwg Typo"/>
            </a:endParaRPr>
          </a:p>
        </p:txBody>
      </p:sp>
      <p:sp>
        <p:nvSpPr>
          <p:cNvPr id="67" name="PlaceHolder 3"/>
          <p:cNvSpPr>
            <a:spLocks noGrp="1"/>
          </p:cNvSpPr>
          <p:nvPr>
            <p:ph type="body"/>
          </p:nvPr>
        </p:nvSpPr>
        <p:spPr>
          <a:xfrm>
            <a:off x="685800" y="4059000"/>
            <a:ext cx="7772400" cy="1897200"/>
          </a:xfrm>
          <a:prstGeom prst="rect">
            <a:avLst/>
          </a:prstGeom>
        </p:spPr>
        <p:txBody>
          <a:bodyPr lIns="90000" tIns="46800" rIns="90000" bIns="46800"/>
          <a:lstStyle/>
          <a:p>
            <a:endParaRPr lang="es-ES" sz="3200" strike="noStrike" spc="-1">
              <a:solidFill>
                <a:srgbClr val="000000"/>
              </a:solidFill>
              <a:uFill>
                <a:solidFill>
                  <a:srgbClr val="FFFFFF"/>
                </a:solidFill>
              </a:uFill>
              <a:latin typeface="Tlwg Typ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85800" y="463680"/>
            <a:ext cx="7772400" cy="1434600"/>
          </a:xfrm>
          <a:prstGeom prst="rect">
            <a:avLst/>
          </a:prstGeom>
        </p:spPr>
        <p:txBody>
          <a:bodyPr lIns="90000" tIns="46800" rIns="90000" bIns="46800" anchor="ctr"/>
          <a:lstStyle/>
          <a:p>
            <a:pPr algn="ctr"/>
            <a:endParaRPr lang="es-ES" sz="4000" strike="noStrike" spc="-1">
              <a:solidFill>
                <a:srgbClr val="000000"/>
              </a:solidFill>
              <a:uFill>
                <a:solidFill>
                  <a:srgbClr val="FFFFFF"/>
                </a:solidFill>
              </a:uFill>
              <a:latin typeface="Tlwg Typo"/>
            </a:endParaRPr>
          </a:p>
        </p:txBody>
      </p:sp>
      <p:sp>
        <p:nvSpPr>
          <p:cNvPr id="69" name="PlaceHolder 2"/>
          <p:cNvSpPr>
            <a:spLocks noGrp="1"/>
          </p:cNvSpPr>
          <p:nvPr>
            <p:ph type="body"/>
          </p:nvPr>
        </p:nvSpPr>
        <p:spPr>
          <a:xfrm>
            <a:off x="685800" y="1981080"/>
            <a:ext cx="3792600" cy="1897200"/>
          </a:xfrm>
          <a:prstGeom prst="rect">
            <a:avLst/>
          </a:prstGeom>
        </p:spPr>
        <p:txBody>
          <a:bodyPr lIns="90000" tIns="46800" rIns="90000" bIns="46800"/>
          <a:lstStyle/>
          <a:p>
            <a:endParaRPr lang="es-ES" sz="3200" strike="noStrike" spc="-1">
              <a:solidFill>
                <a:srgbClr val="000000"/>
              </a:solidFill>
              <a:uFill>
                <a:solidFill>
                  <a:srgbClr val="FFFFFF"/>
                </a:solidFill>
              </a:uFill>
              <a:latin typeface="Tlwg Typo"/>
            </a:endParaRPr>
          </a:p>
        </p:txBody>
      </p:sp>
      <p:sp>
        <p:nvSpPr>
          <p:cNvPr id="70" name="PlaceHolder 3"/>
          <p:cNvSpPr>
            <a:spLocks noGrp="1"/>
          </p:cNvSpPr>
          <p:nvPr>
            <p:ph type="body"/>
          </p:nvPr>
        </p:nvSpPr>
        <p:spPr>
          <a:xfrm>
            <a:off x="4668480" y="1981080"/>
            <a:ext cx="3792600" cy="1897200"/>
          </a:xfrm>
          <a:prstGeom prst="rect">
            <a:avLst/>
          </a:prstGeom>
        </p:spPr>
        <p:txBody>
          <a:bodyPr lIns="90000" tIns="46800" rIns="90000" bIns="46800"/>
          <a:lstStyle/>
          <a:p>
            <a:endParaRPr lang="es-ES" sz="3200" strike="noStrike" spc="-1">
              <a:solidFill>
                <a:srgbClr val="000000"/>
              </a:solidFill>
              <a:uFill>
                <a:solidFill>
                  <a:srgbClr val="FFFFFF"/>
                </a:solidFill>
              </a:uFill>
              <a:latin typeface="Tlwg Typo"/>
            </a:endParaRPr>
          </a:p>
        </p:txBody>
      </p:sp>
      <p:sp>
        <p:nvSpPr>
          <p:cNvPr id="71" name="PlaceHolder 4"/>
          <p:cNvSpPr>
            <a:spLocks noGrp="1"/>
          </p:cNvSpPr>
          <p:nvPr>
            <p:ph type="body"/>
          </p:nvPr>
        </p:nvSpPr>
        <p:spPr>
          <a:xfrm>
            <a:off x="4668480" y="4059000"/>
            <a:ext cx="3792600" cy="1897200"/>
          </a:xfrm>
          <a:prstGeom prst="rect">
            <a:avLst/>
          </a:prstGeom>
        </p:spPr>
        <p:txBody>
          <a:bodyPr lIns="90000" tIns="46800" rIns="90000" bIns="46800"/>
          <a:lstStyle/>
          <a:p>
            <a:endParaRPr lang="es-ES" sz="3200" strike="noStrike" spc="-1">
              <a:solidFill>
                <a:srgbClr val="000000"/>
              </a:solidFill>
              <a:uFill>
                <a:solidFill>
                  <a:srgbClr val="FFFFFF"/>
                </a:solidFill>
              </a:uFill>
              <a:latin typeface="Tlwg Typo"/>
            </a:endParaRPr>
          </a:p>
        </p:txBody>
      </p:sp>
      <p:sp>
        <p:nvSpPr>
          <p:cNvPr id="72" name="PlaceHolder 5"/>
          <p:cNvSpPr>
            <a:spLocks noGrp="1"/>
          </p:cNvSpPr>
          <p:nvPr>
            <p:ph type="body"/>
          </p:nvPr>
        </p:nvSpPr>
        <p:spPr>
          <a:xfrm>
            <a:off x="685800" y="4059000"/>
            <a:ext cx="3792600" cy="1897200"/>
          </a:xfrm>
          <a:prstGeom prst="rect">
            <a:avLst/>
          </a:prstGeom>
        </p:spPr>
        <p:txBody>
          <a:bodyPr lIns="90000" tIns="46800" rIns="90000" bIns="46800"/>
          <a:lstStyle/>
          <a:p>
            <a:endParaRPr lang="es-ES" sz="3200" strike="noStrike" spc="-1">
              <a:solidFill>
                <a:srgbClr val="000000"/>
              </a:solidFill>
              <a:uFill>
                <a:solidFill>
                  <a:srgbClr val="FFFFFF"/>
                </a:solidFill>
              </a:uFill>
              <a:latin typeface="Tlwg Typ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85800" y="463680"/>
            <a:ext cx="7772400" cy="1434600"/>
          </a:xfrm>
          <a:prstGeom prst="rect">
            <a:avLst/>
          </a:prstGeom>
        </p:spPr>
        <p:txBody>
          <a:bodyPr lIns="90000" tIns="46800" rIns="90000" bIns="46800" anchor="ctr"/>
          <a:lstStyle/>
          <a:p>
            <a:pPr algn="ctr"/>
            <a:endParaRPr lang="es-ES" sz="4000" strike="noStrike" spc="-1">
              <a:solidFill>
                <a:srgbClr val="000000"/>
              </a:solidFill>
              <a:uFill>
                <a:solidFill>
                  <a:srgbClr val="FFFFFF"/>
                </a:solidFill>
              </a:uFill>
              <a:latin typeface="Tlwg Typo"/>
            </a:endParaRPr>
          </a:p>
        </p:txBody>
      </p:sp>
      <p:sp>
        <p:nvSpPr>
          <p:cNvPr id="74" name="PlaceHolder 2"/>
          <p:cNvSpPr>
            <a:spLocks noGrp="1"/>
          </p:cNvSpPr>
          <p:nvPr>
            <p:ph type="body"/>
          </p:nvPr>
        </p:nvSpPr>
        <p:spPr>
          <a:xfrm>
            <a:off x="685800" y="1981080"/>
            <a:ext cx="7772400" cy="3977640"/>
          </a:xfrm>
          <a:prstGeom prst="rect">
            <a:avLst/>
          </a:prstGeom>
        </p:spPr>
        <p:txBody>
          <a:bodyPr lIns="90000" tIns="46800" rIns="90000" bIns="46800"/>
          <a:lstStyle/>
          <a:p>
            <a:endParaRPr lang="es-ES" sz="3200" strike="noStrike" spc="-1">
              <a:solidFill>
                <a:srgbClr val="000000"/>
              </a:solidFill>
              <a:uFill>
                <a:solidFill>
                  <a:srgbClr val="FFFFFF"/>
                </a:solidFill>
              </a:uFill>
              <a:latin typeface="Tlwg Typo"/>
            </a:endParaRPr>
          </a:p>
        </p:txBody>
      </p:sp>
      <p:sp>
        <p:nvSpPr>
          <p:cNvPr id="75" name="PlaceHolder 3"/>
          <p:cNvSpPr>
            <a:spLocks noGrp="1"/>
          </p:cNvSpPr>
          <p:nvPr>
            <p:ph type="body"/>
          </p:nvPr>
        </p:nvSpPr>
        <p:spPr>
          <a:xfrm>
            <a:off x="685800" y="1981080"/>
            <a:ext cx="7772400" cy="3977640"/>
          </a:xfrm>
          <a:prstGeom prst="rect">
            <a:avLst/>
          </a:prstGeom>
        </p:spPr>
        <p:txBody>
          <a:bodyPr lIns="90000" tIns="46800" rIns="90000" bIns="46800"/>
          <a:lstStyle/>
          <a:p>
            <a:endParaRPr lang="es-ES" sz="3200" strike="noStrike" spc="-1">
              <a:solidFill>
                <a:srgbClr val="000000"/>
              </a:solidFill>
              <a:uFill>
                <a:solidFill>
                  <a:srgbClr val="FFFFFF"/>
                </a:solidFill>
              </a:uFill>
              <a:latin typeface="Tlwg Typo"/>
            </a:endParaRPr>
          </a:p>
        </p:txBody>
      </p:sp>
      <p:pic>
        <p:nvPicPr>
          <p:cNvPr id="76" name="Imagen 75"/>
          <p:cNvPicPr/>
          <p:nvPr/>
        </p:nvPicPr>
        <p:blipFill>
          <a:blip r:embed="rId2"/>
          <a:stretch/>
        </p:blipFill>
        <p:spPr>
          <a:xfrm>
            <a:off x="2078280" y="1980720"/>
            <a:ext cx="4987440" cy="3977640"/>
          </a:xfrm>
          <a:prstGeom prst="rect">
            <a:avLst/>
          </a:prstGeom>
          <a:ln>
            <a:noFill/>
          </a:ln>
        </p:spPr>
      </p:pic>
      <p:pic>
        <p:nvPicPr>
          <p:cNvPr id="77" name="Imagen 76"/>
          <p:cNvPicPr/>
          <p:nvPr/>
        </p:nvPicPr>
        <p:blipFill>
          <a:blip r:embed="rId2"/>
          <a:stretch/>
        </p:blipFill>
        <p:spPr>
          <a:xfrm>
            <a:off x="2078280" y="1980720"/>
            <a:ext cx="4987440" cy="397764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85800" y="463680"/>
            <a:ext cx="7772400" cy="1434600"/>
          </a:xfrm>
          <a:prstGeom prst="rect">
            <a:avLst/>
          </a:prstGeom>
        </p:spPr>
        <p:txBody>
          <a:bodyPr lIns="90000" tIns="46800" rIns="90000" bIns="46800" anchor="ctr"/>
          <a:lstStyle/>
          <a:p>
            <a:pPr algn="ctr"/>
            <a:endParaRPr lang="es-ES" sz="4000" strike="noStrike" spc="-1">
              <a:solidFill>
                <a:srgbClr val="000000"/>
              </a:solidFill>
              <a:uFill>
                <a:solidFill>
                  <a:srgbClr val="FFFFFF"/>
                </a:solidFill>
              </a:uFill>
              <a:latin typeface="Tlwg Typo"/>
            </a:endParaRPr>
          </a:p>
        </p:txBody>
      </p:sp>
      <p:sp>
        <p:nvSpPr>
          <p:cNvPr id="8" name="PlaceHolder 2"/>
          <p:cNvSpPr>
            <a:spLocks noGrp="1"/>
          </p:cNvSpPr>
          <p:nvPr>
            <p:ph type="body"/>
          </p:nvPr>
        </p:nvSpPr>
        <p:spPr>
          <a:xfrm>
            <a:off x="685800" y="1981080"/>
            <a:ext cx="7772400" cy="3977640"/>
          </a:xfrm>
          <a:prstGeom prst="rect">
            <a:avLst/>
          </a:prstGeom>
        </p:spPr>
        <p:txBody>
          <a:bodyPr lIns="90000" tIns="46800" rIns="90000" bIns="46800"/>
          <a:lstStyle/>
          <a:p>
            <a:endParaRPr lang="es-ES" sz="3200" strike="noStrike" spc="-1">
              <a:solidFill>
                <a:srgbClr val="000000"/>
              </a:solidFill>
              <a:uFill>
                <a:solidFill>
                  <a:srgbClr val="FFFFFF"/>
                </a:solidFill>
              </a:uFill>
              <a:latin typeface="Tlwg Typ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463680"/>
            <a:ext cx="7772400" cy="1434600"/>
          </a:xfrm>
          <a:prstGeom prst="rect">
            <a:avLst/>
          </a:prstGeom>
        </p:spPr>
        <p:txBody>
          <a:bodyPr lIns="90000" tIns="46800" rIns="90000" bIns="46800" anchor="ctr"/>
          <a:lstStyle/>
          <a:p>
            <a:pPr algn="ctr"/>
            <a:endParaRPr lang="es-ES" sz="4000" strike="noStrike" spc="-1">
              <a:solidFill>
                <a:srgbClr val="000000"/>
              </a:solidFill>
              <a:uFill>
                <a:solidFill>
                  <a:srgbClr val="FFFFFF"/>
                </a:solidFill>
              </a:uFill>
              <a:latin typeface="Tlwg Typo"/>
            </a:endParaRPr>
          </a:p>
        </p:txBody>
      </p:sp>
      <p:sp>
        <p:nvSpPr>
          <p:cNvPr id="10" name="PlaceHolder 2"/>
          <p:cNvSpPr>
            <a:spLocks noGrp="1"/>
          </p:cNvSpPr>
          <p:nvPr>
            <p:ph type="body"/>
          </p:nvPr>
        </p:nvSpPr>
        <p:spPr>
          <a:xfrm>
            <a:off x="685800" y="1981080"/>
            <a:ext cx="3792600" cy="3977640"/>
          </a:xfrm>
          <a:prstGeom prst="rect">
            <a:avLst/>
          </a:prstGeom>
        </p:spPr>
        <p:txBody>
          <a:bodyPr lIns="90000" tIns="46800" rIns="90000" bIns="46800"/>
          <a:lstStyle/>
          <a:p>
            <a:endParaRPr lang="es-ES" sz="3200" strike="noStrike" spc="-1">
              <a:solidFill>
                <a:srgbClr val="000000"/>
              </a:solidFill>
              <a:uFill>
                <a:solidFill>
                  <a:srgbClr val="FFFFFF"/>
                </a:solidFill>
              </a:uFill>
              <a:latin typeface="Tlwg Typo"/>
            </a:endParaRPr>
          </a:p>
        </p:txBody>
      </p:sp>
      <p:sp>
        <p:nvSpPr>
          <p:cNvPr id="11" name="PlaceHolder 3"/>
          <p:cNvSpPr>
            <a:spLocks noGrp="1"/>
          </p:cNvSpPr>
          <p:nvPr>
            <p:ph type="body"/>
          </p:nvPr>
        </p:nvSpPr>
        <p:spPr>
          <a:xfrm>
            <a:off x="4668480" y="1981080"/>
            <a:ext cx="3792600" cy="3977640"/>
          </a:xfrm>
          <a:prstGeom prst="rect">
            <a:avLst/>
          </a:prstGeom>
        </p:spPr>
        <p:txBody>
          <a:bodyPr lIns="90000" tIns="46800" rIns="90000" bIns="46800"/>
          <a:lstStyle/>
          <a:p>
            <a:endParaRPr lang="es-ES" sz="3200" strike="noStrike" spc="-1">
              <a:solidFill>
                <a:srgbClr val="000000"/>
              </a:solidFill>
              <a:uFill>
                <a:solidFill>
                  <a:srgbClr val="FFFFFF"/>
                </a:solidFill>
              </a:uFill>
              <a:latin typeface="Tlwg Typ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85800" y="463680"/>
            <a:ext cx="7772400" cy="1434600"/>
          </a:xfrm>
          <a:prstGeom prst="rect">
            <a:avLst/>
          </a:prstGeom>
        </p:spPr>
        <p:txBody>
          <a:bodyPr lIns="90000" tIns="46800" rIns="90000" bIns="46800" anchor="ctr"/>
          <a:lstStyle/>
          <a:p>
            <a:pPr algn="ctr"/>
            <a:endParaRPr lang="es-ES" sz="4000" strike="noStrike" spc="-1">
              <a:solidFill>
                <a:srgbClr val="000000"/>
              </a:solidFill>
              <a:uFill>
                <a:solidFill>
                  <a:srgbClr val="FFFFFF"/>
                </a:solidFill>
              </a:uFill>
              <a:latin typeface="Tlwg Typ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85800" y="463680"/>
            <a:ext cx="7772400" cy="6651360"/>
          </a:xfrm>
          <a:prstGeom prst="rect">
            <a:avLst/>
          </a:prstGeom>
        </p:spPr>
        <p:txBody>
          <a:bodyPr lIns="0" tIns="0" rIns="0" bIns="0" anchor="ctr"/>
          <a:lstStyle/>
          <a:p>
            <a:pPr algn="ctr"/>
            <a:endParaRPr lang="es-ES" sz="3200" strike="noStrike" spc="-1">
              <a:solidFill>
                <a:srgbClr val="000000"/>
              </a:solidFill>
              <a:uFill>
                <a:solidFill>
                  <a:srgbClr val="FFFFFF"/>
                </a:solidFill>
              </a:uFill>
              <a:latin typeface="Tlwg Typ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85800" y="463680"/>
            <a:ext cx="7772400" cy="1434600"/>
          </a:xfrm>
          <a:prstGeom prst="rect">
            <a:avLst/>
          </a:prstGeom>
        </p:spPr>
        <p:txBody>
          <a:bodyPr lIns="90000" tIns="46800" rIns="90000" bIns="46800" anchor="ctr"/>
          <a:lstStyle/>
          <a:p>
            <a:pPr algn="ctr"/>
            <a:endParaRPr lang="es-ES" sz="4000" strike="noStrike" spc="-1">
              <a:solidFill>
                <a:srgbClr val="000000"/>
              </a:solidFill>
              <a:uFill>
                <a:solidFill>
                  <a:srgbClr val="FFFFFF"/>
                </a:solidFill>
              </a:uFill>
              <a:latin typeface="Tlwg Typo"/>
            </a:endParaRPr>
          </a:p>
        </p:txBody>
      </p:sp>
      <p:sp>
        <p:nvSpPr>
          <p:cNvPr id="15" name="PlaceHolder 2"/>
          <p:cNvSpPr>
            <a:spLocks noGrp="1"/>
          </p:cNvSpPr>
          <p:nvPr>
            <p:ph type="body"/>
          </p:nvPr>
        </p:nvSpPr>
        <p:spPr>
          <a:xfrm>
            <a:off x="685800" y="1981080"/>
            <a:ext cx="3792600" cy="1897200"/>
          </a:xfrm>
          <a:prstGeom prst="rect">
            <a:avLst/>
          </a:prstGeom>
        </p:spPr>
        <p:txBody>
          <a:bodyPr lIns="90000" tIns="46800" rIns="90000" bIns="46800"/>
          <a:lstStyle/>
          <a:p>
            <a:endParaRPr lang="es-ES" sz="3200" strike="noStrike" spc="-1">
              <a:solidFill>
                <a:srgbClr val="000000"/>
              </a:solidFill>
              <a:uFill>
                <a:solidFill>
                  <a:srgbClr val="FFFFFF"/>
                </a:solidFill>
              </a:uFill>
              <a:latin typeface="Tlwg Typo"/>
            </a:endParaRPr>
          </a:p>
        </p:txBody>
      </p:sp>
      <p:sp>
        <p:nvSpPr>
          <p:cNvPr id="16" name="PlaceHolder 3"/>
          <p:cNvSpPr>
            <a:spLocks noGrp="1"/>
          </p:cNvSpPr>
          <p:nvPr>
            <p:ph type="body"/>
          </p:nvPr>
        </p:nvSpPr>
        <p:spPr>
          <a:xfrm>
            <a:off x="685800" y="4059000"/>
            <a:ext cx="3792600" cy="1897200"/>
          </a:xfrm>
          <a:prstGeom prst="rect">
            <a:avLst/>
          </a:prstGeom>
        </p:spPr>
        <p:txBody>
          <a:bodyPr lIns="90000" tIns="46800" rIns="90000" bIns="46800"/>
          <a:lstStyle/>
          <a:p>
            <a:endParaRPr lang="es-ES" sz="3200" strike="noStrike" spc="-1">
              <a:solidFill>
                <a:srgbClr val="000000"/>
              </a:solidFill>
              <a:uFill>
                <a:solidFill>
                  <a:srgbClr val="FFFFFF"/>
                </a:solidFill>
              </a:uFill>
              <a:latin typeface="Tlwg Typo"/>
            </a:endParaRPr>
          </a:p>
        </p:txBody>
      </p:sp>
      <p:sp>
        <p:nvSpPr>
          <p:cNvPr id="17" name="PlaceHolder 4"/>
          <p:cNvSpPr>
            <a:spLocks noGrp="1"/>
          </p:cNvSpPr>
          <p:nvPr>
            <p:ph type="body"/>
          </p:nvPr>
        </p:nvSpPr>
        <p:spPr>
          <a:xfrm>
            <a:off x="4668480" y="1981080"/>
            <a:ext cx="3792600" cy="3977640"/>
          </a:xfrm>
          <a:prstGeom prst="rect">
            <a:avLst/>
          </a:prstGeom>
        </p:spPr>
        <p:txBody>
          <a:bodyPr lIns="90000" tIns="46800" rIns="90000" bIns="46800"/>
          <a:lstStyle/>
          <a:p>
            <a:endParaRPr lang="es-ES" sz="3200" strike="noStrike" spc="-1">
              <a:solidFill>
                <a:srgbClr val="000000"/>
              </a:solidFill>
              <a:uFill>
                <a:solidFill>
                  <a:srgbClr val="FFFFFF"/>
                </a:solidFill>
              </a:uFill>
              <a:latin typeface="Tlwg Typ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85800" y="463680"/>
            <a:ext cx="7772400" cy="1434600"/>
          </a:xfrm>
          <a:prstGeom prst="rect">
            <a:avLst/>
          </a:prstGeom>
        </p:spPr>
        <p:txBody>
          <a:bodyPr lIns="90000" tIns="46800" rIns="90000" bIns="46800" anchor="ctr"/>
          <a:lstStyle/>
          <a:p>
            <a:pPr algn="ctr"/>
            <a:endParaRPr lang="es-ES" sz="4000" strike="noStrike" spc="-1">
              <a:solidFill>
                <a:srgbClr val="000000"/>
              </a:solidFill>
              <a:uFill>
                <a:solidFill>
                  <a:srgbClr val="FFFFFF"/>
                </a:solidFill>
              </a:uFill>
              <a:latin typeface="Tlwg Typo"/>
            </a:endParaRPr>
          </a:p>
        </p:txBody>
      </p:sp>
      <p:sp>
        <p:nvSpPr>
          <p:cNvPr id="19" name="PlaceHolder 2"/>
          <p:cNvSpPr>
            <a:spLocks noGrp="1"/>
          </p:cNvSpPr>
          <p:nvPr>
            <p:ph type="body"/>
          </p:nvPr>
        </p:nvSpPr>
        <p:spPr>
          <a:xfrm>
            <a:off x="685800" y="1981080"/>
            <a:ext cx="3792600" cy="3977640"/>
          </a:xfrm>
          <a:prstGeom prst="rect">
            <a:avLst/>
          </a:prstGeom>
        </p:spPr>
        <p:txBody>
          <a:bodyPr lIns="90000" tIns="46800" rIns="90000" bIns="46800"/>
          <a:lstStyle/>
          <a:p>
            <a:endParaRPr lang="es-ES" sz="3200" strike="noStrike" spc="-1">
              <a:solidFill>
                <a:srgbClr val="000000"/>
              </a:solidFill>
              <a:uFill>
                <a:solidFill>
                  <a:srgbClr val="FFFFFF"/>
                </a:solidFill>
              </a:uFill>
              <a:latin typeface="Tlwg Typo"/>
            </a:endParaRPr>
          </a:p>
        </p:txBody>
      </p:sp>
      <p:sp>
        <p:nvSpPr>
          <p:cNvPr id="20" name="PlaceHolder 3"/>
          <p:cNvSpPr>
            <a:spLocks noGrp="1"/>
          </p:cNvSpPr>
          <p:nvPr>
            <p:ph type="body"/>
          </p:nvPr>
        </p:nvSpPr>
        <p:spPr>
          <a:xfrm>
            <a:off x="4668480" y="1981080"/>
            <a:ext cx="3792600" cy="1897200"/>
          </a:xfrm>
          <a:prstGeom prst="rect">
            <a:avLst/>
          </a:prstGeom>
        </p:spPr>
        <p:txBody>
          <a:bodyPr lIns="90000" tIns="46800" rIns="90000" bIns="46800"/>
          <a:lstStyle/>
          <a:p>
            <a:endParaRPr lang="es-ES" sz="3200" strike="noStrike" spc="-1">
              <a:solidFill>
                <a:srgbClr val="000000"/>
              </a:solidFill>
              <a:uFill>
                <a:solidFill>
                  <a:srgbClr val="FFFFFF"/>
                </a:solidFill>
              </a:uFill>
              <a:latin typeface="Tlwg Typo"/>
            </a:endParaRPr>
          </a:p>
        </p:txBody>
      </p:sp>
      <p:sp>
        <p:nvSpPr>
          <p:cNvPr id="21" name="PlaceHolder 4"/>
          <p:cNvSpPr>
            <a:spLocks noGrp="1"/>
          </p:cNvSpPr>
          <p:nvPr>
            <p:ph type="body"/>
          </p:nvPr>
        </p:nvSpPr>
        <p:spPr>
          <a:xfrm>
            <a:off x="4668480" y="4059000"/>
            <a:ext cx="3792600" cy="1897200"/>
          </a:xfrm>
          <a:prstGeom prst="rect">
            <a:avLst/>
          </a:prstGeom>
        </p:spPr>
        <p:txBody>
          <a:bodyPr lIns="90000" tIns="46800" rIns="90000" bIns="46800"/>
          <a:lstStyle/>
          <a:p>
            <a:endParaRPr lang="es-ES" sz="3200" strike="noStrike" spc="-1">
              <a:solidFill>
                <a:srgbClr val="000000"/>
              </a:solidFill>
              <a:uFill>
                <a:solidFill>
                  <a:srgbClr val="FFFFFF"/>
                </a:solidFill>
              </a:uFill>
              <a:latin typeface="Tlwg Typ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85800" y="463680"/>
            <a:ext cx="7772400" cy="1434600"/>
          </a:xfrm>
          <a:prstGeom prst="rect">
            <a:avLst/>
          </a:prstGeom>
        </p:spPr>
        <p:txBody>
          <a:bodyPr lIns="90000" tIns="46800" rIns="90000" bIns="46800" anchor="ctr"/>
          <a:lstStyle/>
          <a:p>
            <a:pPr algn="ctr"/>
            <a:endParaRPr lang="es-ES" sz="4000" strike="noStrike" spc="-1">
              <a:solidFill>
                <a:srgbClr val="000000"/>
              </a:solidFill>
              <a:uFill>
                <a:solidFill>
                  <a:srgbClr val="FFFFFF"/>
                </a:solidFill>
              </a:uFill>
              <a:latin typeface="Tlwg Typo"/>
            </a:endParaRPr>
          </a:p>
        </p:txBody>
      </p:sp>
      <p:sp>
        <p:nvSpPr>
          <p:cNvPr id="23" name="PlaceHolder 2"/>
          <p:cNvSpPr>
            <a:spLocks noGrp="1"/>
          </p:cNvSpPr>
          <p:nvPr>
            <p:ph type="body"/>
          </p:nvPr>
        </p:nvSpPr>
        <p:spPr>
          <a:xfrm>
            <a:off x="685800" y="1981080"/>
            <a:ext cx="3792600" cy="1897200"/>
          </a:xfrm>
          <a:prstGeom prst="rect">
            <a:avLst/>
          </a:prstGeom>
        </p:spPr>
        <p:txBody>
          <a:bodyPr lIns="90000" tIns="46800" rIns="90000" bIns="46800"/>
          <a:lstStyle/>
          <a:p>
            <a:endParaRPr lang="es-ES" sz="3200" strike="noStrike" spc="-1">
              <a:solidFill>
                <a:srgbClr val="000000"/>
              </a:solidFill>
              <a:uFill>
                <a:solidFill>
                  <a:srgbClr val="FFFFFF"/>
                </a:solidFill>
              </a:uFill>
              <a:latin typeface="Tlwg Typo"/>
            </a:endParaRPr>
          </a:p>
        </p:txBody>
      </p:sp>
      <p:sp>
        <p:nvSpPr>
          <p:cNvPr id="24" name="PlaceHolder 3"/>
          <p:cNvSpPr>
            <a:spLocks noGrp="1"/>
          </p:cNvSpPr>
          <p:nvPr>
            <p:ph type="body"/>
          </p:nvPr>
        </p:nvSpPr>
        <p:spPr>
          <a:xfrm>
            <a:off x="4668480" y="1981080"/>
            <a:ext cx="3792600" cy="1897200"/>
          </a:xfrm>
          <a:prstGeom prst="rect">
            <a:avLst/>
          </a:prstGeom>
        </p:spPr>
        <p:txBody>
          <a:bodyPr lIns="90000" tIns="46800" rIns="90000" bIns="46800"/>
          <a:lstStyle/>
          <a:p>
            <a:endParaRPr lang="es-ES" sz="3200" strike="noStrike" spc="-1">
              <a:solidFill>
                <a:srgbClr val="000000"/>
              </a:solidFill>
              <a:uFill>
                <a:solidFill>
                  <a:srgbClr val="FFFFFF"/>
                </a:solidFill>
              </a:uFill>
              <a:latin typeface="Tlwg Typo"/>
            </a:endParaRPr>
          </a:p>
        </p:txBody>
      </p:sp>
      <p:sp>
        <p:nvSpPr>
          <p:cNvPr id="25" name="PlaceHolder 4"/>
          <p:cNvSpPr>
            <a:spLocks noGrp="1"/>
          </p:cNvSpPr>
          <p:nvPr>
            <p:ph type="body"/>
          </p:nvPr>
        </p:nvSpPr>
        <p:spPr>
          <a:xfrm>
            <a:off x="685800" y="4059000"/>
            <a:ext cx="7772400" cy="1897200"/>
          </a:xfrm>
          <a:prstGeom prst="rect">
            <a:avLst/>
          </a:prstGeom>
        </p:spPr>
        <p:txBody>
          <a:bodyPr lIns="90000" tIns="46800" rIns="90000" bIns="46800"/>
          <a:lstStyle/>
          <a:p>
            <a:endParaRPr lang="es-ES" sz="3200" strike="noStrike" spc="-1">
              <a:solidFill>
                <a:srgbClr val="000000"/>
              </a:solidFill>
              <a:uFill>
                <a:solidFill>
                  <a:srgbClr val="FFFFFF"/>
                </a:solidFill>
              </a:uFill>
              <a:latin typeface="Tlwg Typo"/>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463680"/>
            <a:ext cx="7772400" cy="1434600"/>
          </a:xfrm>
          <a:prstGeom prst="rect">
            <a:avLst/>
          </a:prstGeom>
        </p:spPr>
        <p:txBody>
          <a:bodyPr lIns="90000" tIns="46800" rIns="90000" bIns="46800" anchor="ctr"/>
          <a:lstStyle/>
          <a:p>
            <a:pPr algn="ctr"/>
            <a:r>
              <a:rPr lang="es-ES" sz="4000" strike="noStrike" spc="-1">
                <a:solidFill>
                  <a:srgbClr val="000000"/>
                </a:solidFill>
                <a:uFill>
                  <a:solidFill>
                    <a:srgbClr val="FFFFFF"/>
                  </a:solidFill>
                </a:uFill>
                <a:latin typeface="Tlwg Typo"/>
              </a:rPr>
              <a:t>Click to edit the title text format</a:t>
            </a:r>
          </a:p>
        </p:txBody>
      </p:sp>
      <p:sp>
        <p:nvSpPr>
          <p:cNvPr id="6" name="PlaceHolder 2"/>
          <p:cNvSpPr>
            <a:spLocks noGrp="1"/>
          </p:cNvSpPr>
          <p:nvPr>
            <p:ph type="body"/>
          </p:nvPr>
        </p:nvSpPr>
        <p:spPr>
          <a:xfrm>
            <a:off x="685800" y="1981080"/>
            <a:ext cx="7772400" cy="3977640"/>
          </a:xfrm>
          <a:prstGeom prst="rect">
            <a:avLst/>
          </a:prstGeom>
        </p:spPr>
        <p:txBody>
          <a:bodyPr lIns="90000" tIns="46800" rIns="90000" bIns="46800"/>
          <a:lstStyle/>
          <a:p>
            <a:pPr marL="342720" indent="-342720">
              <a:buClr>
                <a:srgbClr val="000000"/>
              </a:buClr>
              <a:buFont typeface="Arial"/>
              <a:buChar char="•"/>
            </a:pPr>
            <a:r>
              <a:rPr lang="es-ES" sz="3200" strike="noStrike" spc="-1">
                <a:solidFill>
                  <a:srgbClr val="000000"/>
                </a:solidFill>
                <a:uFill>
                  <a:solidFill>
                    <a:srgbClr val="FFFFFF"/>
                  </a:solidFill>
                </a:uFill>
                <a:latin typeface="Tlwg Typo"/>
              </a:rPr>
              <a:t>Click to edit the outline text format</a:t>
            </a:r>
          </a:p>
          <a:p>
            <a:pPr marL="742680" lvl="1" indent="-285480">
              <a:buClr>
                <a:srgbClr val="000000"/>
              </a:buClr>
              <a:buFont typeface="Arial"/>
              <a:buChar char="–"/>
            </a:pPr>
            <a:r>
              <a:rPr lang="es-ES" sz="2800" strike="noStrike" spc="-1">
                <a:solidFill>
                  <a:srgbClr val="000000"/>
                </a:solidFill>
                <a:uFill>
                  <a:solidFill>
                    <a:srgbClr val="FFFFFF"/>
                  </a:solidFill>
                </a:uFill>
                <a:latin typeface="Tlwg Typo"/>
              </a:rPr>
              <a:t>Second Outline Level</a:t>
            </a:r>
          </a:p>
          <a:p>
            <a:pPr marL="1143000" lvl="2" indent="-228600">
              <a:buClr>
                <a:srgbClr val="000000"/>
              </a:buClr>
              <a:buFont typeface="Arial"/>
              <a:buChar char="•"/>
            </a:pPr>
            <a:r>
              <a:rPr lang="es-ES" sz="2400" strike="noStrike" spc="-1">
                <a:solidFill>
                  <a:srgbClr val="000000"/>
                </a:solidFill>
                <a:uFill>
                  <a:solidFill>
                    <a:srgbClr val="FFFFFF"/>
                  </a:solidFill>
                </a:uFill>
                <a:latin typeface="Tlwg Typo"/>
              </a:rPr>
              <a:t>Third Outline Level</a:t>
            </a:r>
          </a:p>
          <a:p>
            <a:pPr marL="1600200" lvl="3" indent="-228600">
              <a:buClr>
                <a:srgbClr val="000000"/>
              </a:buClr>
              <a:buFont typeface="Arial"/>
              <a:buChar char="–"/>
            </a:pPr>
            <a:r>
              <a:rPr lang="es-ES" sz="2000" strike="noStrike" spc="-1">
                <a:solidFill>
                  <a:srgbClr val="000000"/>
                </a:solidFill>
                <a:uFill>
                  <a:solidFill>
                    <a:srgbClr val="FFFFFF"/>
                  </a:solidFill>
                </a:uFill>
                <a:latin typeface="Tlwg Typo"/>
              </a:rPr>
              <a:t>Fourth Outline Level</a:t>
            </a:r>
          </a:p>
          <a:p>
            <a:pPr marL="2057400" lvl="4" indent="-228600">
              <a:buClr>
                <a:srgbClr val="000000"/>
              </a:buClr>
              <a:buFont typeface="Arial"/>
              <a:buChar char="»"/>
            </a:pPr>
            <a:r>
              <a:rPr lang="es-ES" sz="2000" strike="noStrike" spc="-1">
                <a:solidFill>
                  <a:srgbClr val="000000"/>
                </a:solidFill>
                <a:uFill>
                  <a:solidFill>
                    <a:srgbClr val="FFFFFF"/>
                  </a:solidFill>
                </a:uFill>
                <a:latin typeface="Tlwg Typo"/>
              </a:rPr>
              <a:t>Fifth Outline Level</a:t>
            </a:r>
          </a:p>
          <a:p>
            <a:pPr marL="2057400" lvl="5" indent="-228600">
              <a:buClr>
                <a:srgbClr val="000000"/>
              </a:buClr>
              <a:buFont typeface="Arial"/>
              <a:buChar char="»"/>
            </a:pPr>
            <a:r>
              <a:rPr lang="es-ES" sz="2000" strike="noStrike" spc="-1">
                <a:solidFill>
                  <a:srgbClr val="000000"/>
                </a:solidFill>
                <a:uFill>
                  <a:solidFill>
                    <a:srgbClr val="FFFFFF"/>
                  </a:solidFill>
                </a:uFill>
                <a:latin typeface="Tlwg Typo"/>
              </a:rPr>
              <a:t>Sixth Outline Level</a:t>
            </a:r>
          </a:p>
          <a:p>
            <a:pPr marL="2057400" lvl="6" indent="-228600">
              <a:buClr>
                <a:srgbClr val="000000"/>
              </a:buClr>
              <a:buFont typeface="Arial"/>
              <a:buChar char="»"/>
            </a:pPr>
            <a:r>
              <a:rPr lang="es-ES" sz="2000" strike="noStrike" spc="-1">
                <a:solidFill>
                  <a:srgbClr val="000000"/>
                </a:solidFill>
                <a:uFill>
                  <a:solidFill>
                    <a:srgbClr val="FFFFFF"/>
                  </a:solidFill>
                </a:uFill>
                <a:latin typeface="Tlwg Typo"/>
              </a:rPr>
              <a:t>Seventh Outline Level</a:t>
            </a:r>
          </a:p>
        </p:txBody>
      </p:sp>
      <p:sp>
        <p:nvSpPr>
          <p:cNvPr id="2" name="PlaceHolder 3"/>
          <p:cNvSpPr>
            <a:spLocks noGrp="1"/>
          </p:cNvSpPr>
          <p:nvPr>
            <p:ph type="dt"/>
          </p:nvPr>
        </p:nvSpPr>
        <p:spPr>
          <a:xfrm>
            <a:off x="685800" y="6248520"/>
            <a:ext cx="1905120" cy="459720"/>
          </a:xfrm>
          <a:prstGeom prst="rect">
            <a:avLst/>
          </a:prstGeom>
        </p:spPr>
        <p:txBody>
          <a:bodyPr lIns="90000" tIns="46800" rIns="90000" bIns="46800"/>
          <a:lstStyle/>
          <a:p>
            <a:endParaRPr lang="es-ES" sz="2400" strike="noStrike" spc="-1">
              <a:solidFill>
                <a:srgbClr val="000000"/>
              </a:solidFill>
              <a:uFill>
                <a:solidFill>
                  <a:srgbClr val="FFFFFF"/>
                </a:solidFill>
              </a:uFill>
              <a:latin typeface="Arial"/>
            </a:endParaRPr>
          </a:p>
        </p:txBody>
      </p:sp>
      <p:sp>
        <p:nvSpPr>
          <p:cNvPr id="3" name="PlaceHolder 4"/>
          <p:cNvSpPr>
            <a:spLocks noGrp="1"/>
          </p:cNvSpPr>
          <p:nvPr>
            <p:ph type="ftr"/>
          </p:nvPr>
        </p:nvSpPr>
        <p:spPr>
          <a:xfrm>
            <a:off x="3124080" y="6248520"/>
            <a:ext cx="2895840" cy="459720"/>
          </a:xfrm>
          <a:prstGeom prst="rect">
            <a:avLst/>
          </a:prstGeom>
        </p:spPr>
        <p:txBody>
          <a:bodyPr lIns="90000" tIns="46800" rIns="90000" bIns="46800"/>
          <a:lstStyle/>
          <a:p>
            <a:endParaRPr lang="es-ES" sz="2400" strike="noStrike" spc="-1">
              <a:solidFill>
                <a:srgbClr val="000000"/>
              </a:solidFill>
              <a:uFill>
                <a:solidFill>
                  <a:srgbClr val="FFFFFF"/>
                </a:solidFill>
              </a:uFill>
              <a:latin typeface="Arial"/>
            </a:endParaRPr>
          </a:p>
        </p:txBody>
      </p:sp>
      <p:sp>
        <p:nvSpPr>
          <p:cNvPr id="4" name="PlaceHolder 5"/>
          <p:cNvSpPr>
            <a:spLocks noGrp="1"/>
          </p:cNvSpPr>
          <p:nvPr>
            <p:ph type="sldNum"/>
          </p:nvPr>
        </p:nvSpPr>
        <p:spPr>
          <a:xfrm>
            <a:off x="6553080" y="6248520"/>
            <a:ext cx="1905120" cy="457560"/>
          </a:xfrm>
          <a:prstGeom prst="rect">
            <a:avLst/>
          </a:prstGeom>
        </p:spPr>
        <p:txBody>
          <a:bodyPr lIns="90000" tIns="46800" rIns="90000" bIns="46800"/>
          <a:lstStyle/>
          <a:p>
            <a:pPr algn="r"/>
            <a:fld id="{908F258C-61AB-4C06-9E2D-290FEF986219}" type="slidenum">
              <a:rPr lang="ca-ES" sz="1400" strike="noStrike" spc="-1">
                <a:solidFill>
                  <a:srgbClr val="000000"/>
                </a:solidFill>
                <a:uFill>
                  <a:solidFill>
                    <a:srgbClr val="FFFFFF"/>
                  </a:solidFill>
                </a:uFill>
                <a:latin typeface="Arial"/>
              </a:rPr>
              <a:t>‹Nr.›</a:t>
            </a:fld>
            <a:endParaRPr lang="es-ES" sz="2400" strike="noStrike" spc="-1">
              <a:solidFill>
                <a:srgbClr val="000000"/>
              </a:solidFill>
              <a:uFill>
                <a:solidFill>
                  <a:srgbClr val="FFFFFF"/>
                </a:solidFill>
              </a:uFill>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685440" y="463320"/>
            <a:ext cx="7769160" cy="1432080"/>
          </a:xfrm>
          <a:prstGeom prst="rect">
            <a:avLst/>
          </a:prstGeom>
        </p:spPr>
        <p:txBody>
          <a:bodyPr lIns="90000" tIns="46800" rIns="90000" bIns="46800" anchor="ctr"/>
          <a:lstStyle/>
          <a:p>
            <a:pPr algn="ctr"/>
            <a:r>
              <a:rPr lang="es-ES" sz="4000" strike="noStrike" spc="-1">
                <a:solidFill>
                  <a:srgbClr val="000000"/>
                </a:solidFill>
                <a:uFill>
                  <a:solidFill>
                    <a:srgbClr val="FFFFFF"/>
                  </a:solidFill>
                </a:uFill>
                <a:latin typeface="Tlwg Typo"/>
              </a:rPr>
              <a:t>Click to edit the title text format</a:t>
            </a:r>
          </a:p>
        </p:txBody>
      </p:sp>
      <p:sp>
        <p:nvSpPr>
          <p:cNvPr id="40" name="PlaceHolder 2"/>
          <p:cNvSpPr>
            <a:spLocks noGrp="1"/>
          </p:cNvSpPr>
          <p:nvPr>
            <p:ph type="body"/>
          </p:nvPr>
        </p:nvSpPr>
        <p:spPr>
          <a:xfrm>
            <a:off x="685440" y="1981080"/>
            <a:ext cx="7769160" cy="4071240"/>
          </a:xfrm>
          <a:prstGeom prst="rect">
            <a:avLst/>
          </a:prstGeom>
        </p:spPr>
        <p:txBody>
          <a:bodyPr lIns="90000" tIns="46800" rIns="90000" bIns="46800"/>
          <a:lstStyle/>
          <a:p>
            <a:pPr marL="342720"/>
            <a:r>
              <a:rPr lang="es-ES" sz="3200" strike="noStrike" spc="-1">
                <a:solidFill>
                  <a:srgbClr val="000000"/>
                </a:solidFill>
                <a:uFill>
                  <a:solidFill>
                    <a:srgbClr val="FFFFFF"/>
                  </a:solidFill>
                </a:uFill>
                <a:latin typeface="Tlwg Typo"/>
              </a:rPr>
              <a:t>Click to edit the outline text format</a:t>
            </a:r>
          </a:p>
          <a:p>
            <a:pPr marL="742680" lvl="1">
              <a:buClr>
                <a:srgbClr val="000000"/>
              </a:buClr>
              <a:buFont typeface="Times New Roman"/>
              <a:buChar char="–"/>
            </a:pPr>
            <a:r>
              <a:rPr lang="es-ES" sz="2800" strike="noStrike" spc="-1">
                <a:solidFill>
                  <a:srgbClr val="000000"/>
                </a:solidFill>
                <a:uFill>
                  <a:solidFill>
                    <a:srgbClr val="FFFFFF"/>
                  </a:solidFill>
                </a:uFill>
                <a:latin typeface="Tlwg Typo"/>
              </a:rPr>
              <a:t>Second Outline Level</a:t>
            </a:r>
          </a:p>
          <a:p>
            <a:pPr marL="1143000" lvl="2">
              <a:buClr>
                <a:srgbClr val="000000"/>
              </a:buClr>
              <a:buFont typeface="Times New Roman"/>
              <a:buChar char="•"/>
            </a:pPr>
            <a:r>
              <a:rPr lang="es-ES" sz="2400" strike="noStrike" spc="-1">
                <a:solidFill>
                  <a:srgbClr val="000000"/>
                </a:solidFill>
                <a:uFill>
                  <a:solidFill>
                    <a:srgbClr val="FFFFFF"/>
                  </a:solidFill>
                </a:uFill>
                <a:latin typeface="Tlwg Typo"/>
              </a:rPr>
              <a:t>Third Outline Level</a:t>
            </a:r>
          </a:p>
          <a:p>
            <a:pPr marL="1600200" lvl="3">
              <a:buClr>
                <a:srgbClr val="000000"/>
              </a:buClr>
              <a:buFont typeface="Times New Roman"/>
              <a:buChar char="–"/>
            </a:pPr>
            <a:r>
              <a:rPr lang="es-ES" sz="2000" strike="noStrike" spc="-1">
                <a:solidFill>
                  <a:srgbClr val="000000"/>
                </a:solidFill>
                <a:uFill>
                  <a:solidFill>
                    <a:srgbClr val="FFFFFF"/>
                  </a:solidFill>
                </a:uFill>
                <a:latin typeface="Tlwg Typo"/>
              </a:rPr>
              <a:t>Fourth Outline Level</a:t>
            </a:r>
          </a:p>
          <a:p>
            <a:pPr marL="2057400" lvl="4">
              <a:buClr>
                <a:srgbClr val="000000"/>
              </a:buClr>
              <a:buFont typeface="Times New Roman"/>
              <a:buChar char="»"/>
            </a:pPr>
            <a:r>
              <a:rPr lang="es-ES" sz="2000" strike="noStrike" spc="-1">
                <a:solidFill>
                  <a:srgbClr val="000000"/>
                </a:solidFill>
                <a:uFill>
                  <a:solidFill>
                    <a:srgbClr val="FFFFFF"/>
                  </a:solidFill>
                </a:uFill>
                <a:latin typeface="Tlwg Typo"/>
              </a:rPr>
              <a:t>Fifth Outline Level</a:t>
            </a:r>
          </a:p>
          <a:p>
            <a:pPr marL="2057400" lvl="5">
              <a:buClr>
                <a:srgbClr val="000000"/>
              </a:buClr>
              <a:buFont typeface="Times New Roman"/>
              <a:buChar char="»"/>
            </a:pPr>
            <a:r>
              <a:rPr lang="es-ES" sz="2000" strike="noStrike" spc="-1">
                <a:solidFill>
                  <a:srgbClr val="000000"/>
                </a:solidFill>
                <a:uFill>
                  <a:solidFill>
                    <a:srgbClr val="FFFFFF"/>
                  </a:solidFill>
                </a:uFill>
                <a:latin typeface="Tlwg Typo"/>
              </a:rPr>
              <a:t>Sixth Outline Level</a:t>
            </a:r>
          </a:p>
          <a:p>
            <a:pPr marL="2057400" lvl="6">
              <a:buClr>
                <a:srgbClr val="000000"/>
              </a:buClr>
              <a:buFont typeface="Times New Roman"/>
              <a:buChar char="»"/>
            </a:pPr>
            <a:r>
              <a:rPr lang="es-ES" sz="2000" strike="noStrike" spc="-1">
                <a:solidFill>
                  <a:srgbClr val="000000"/>
                </a:solidFill>
                <a:uFill>
                  <a:solidFill>
                    <a:srgbClr val="FFFFFF"/>
                  </a:solidFill>
                </a:uFill>
                <a:latin typeface="Tlwg Typo"/>
              </a:rPr>
              <a:t>Seventh Outline Level</a:t>
            </a:r>
          </a:p>
        </p:txBody>
      </p:sp>
      <p:sp>
        <p:nvSpPr>
          <p:cNvPr id="41" name="CustomShape 3"/>
          <p:cNvSpPr/>
          <p:nvPr/>
        </p:nvSpPr>
        <p:spPr>
          <a:xfrm>
            <a:off x="685800" y="6248520"/>
            <a:ext cx="1905120" cy="4600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
        <p:nvSpPr>
          <p:cNvPr id="42" name="CustomShape 4"/>
          <p:cNvSpPr/>
          <p:nvPr/>
        </p:nvSpPr>
        <p:spPr>
          <a:xfrm>
            <a:off x="3124080" y="6248520"/>
            <a:ext cx="2895840" cy="4600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
        <p:nvSpPr>
          <p:cNvPr id="43" name="PlaceHolder 5"/>
          <p:cNvSpPr>
            <a:spLocks noGrp="1"/>
          </p:cNvSpPr>
          <p:nvPr>
            <p:ph type="sldNum"/>
          </p:nvPr>
        </p:nvSpPr>
        <p:spPr>
          <a:xfrm>
            <a:off x="6552720" y="6248520"/>
            <a:ext cx="1901880" cy="459720"/>
          </a:xfrm>
          <a:prstGeom prst="rect">
            <a:avLst/>
          </a:prstGeom>
        </p:spPr>
        <p:txBody>
          <a:bodyPr lIns="90000" tIns="46800" rIns="90000" bIns="46800"/>
          <a:lstStyle/>
          <a:p>
            <a:fld id="{D3708DA9-3642-460E-B913-10636EBB2AC5}" type="slidenum">
              <a:rPr lang="ca-ES" sz="2400" strike="noStrike" spc="-1">
                <a:solidFill>
                  <a:srgbClr val="000000"/>
                </a:solidFill>
                <a:uFill>
                  <a:solidFill>
                    <a:srgbClr val="FFFFFF"/>
                  </a:solidFill>
                </a:uFill>
                <a:latin typeface="Arial"/>
              </a:rPr>
              <a:t>‹Nr.›</a:t>
            </a:fld>
            <a:endParaRPr lang="es-ES" sz="2400" strike="noStrike" spc="-1">
              <a:solidFill>
                <a:srgbClr val="000000"/>
              </a:solidFill>
              <a:uFill>
                <a:solidFill>
                  <a:srgbClr val="FFFFFF"/>
                </a:solidFill>
              </a:uFill>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17.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6.jpe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jpeg"/><Relationship Id="rId5" Type="http://schemas.openxmlformats.org/officeDocument/2006/relationships/image" Target="../media/image6.jpe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0.png"/><Relationship Id="rId5" Type="http://schemas.openxmlformats.org/officeDocument/2006/relationships/image" Target="../media/image6.jpe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jpeg"/><Relationship Id="rId5" Type="http://schemas.openxmlformats.org/officeDocument/2006/relationships/image" Target="../media/image6.jpe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 name="Picture 4"/>
          <p:cNvPicPr/>
          <p:nvPr/>
        </p:nvPicPr>
        <p:blipFill>
          <a:blip r:embed="rId3"/>
          <a:srcRect l="13445" t="3021" r="44541" b="3281"/>
          <a:stretch/>
        </p:blipFill>
        <p:spPr>
          <a:xfrm>
            <a:off x="0" y="0"/>
            <a:ext cx="3600000" cy="6858000"/>
          </a:xfrm>
          <a:prstGeom prst="rect">
            <a:avLst/>
          </a:prstGeom>
          <a:ln>
            <a:noFill/>
          </a:ln>
        </p:spPr>
      </p:pic>
      <p:sp>
        <p:nvSpPr>
          <p:cNvPr id="85" name="CustomShape 1"/>
          <p:cNvSpPr/>
          <p:nvPr/>
        </p:nvSpPr>
        <p:spPr>
          <a:xfrm>
            <a:off x="7920000" y="0"/>
            <a:ext cx="1224000" cy="6858000"/>
          </a:xfrm>
          <a:prstGeom prst="rect">
            <a:avLst/>
          </a:prstGeom>
          <a:solidFill>
            <a:srgbClr val="F6CD26"/>
          </a:solidFill>
          <a:ln>
            <a:noFill/>
          </a:ln>
        </p:spPr>
        <p:style>
          <a:lnRef idx="0">
            <a:scrgbClr r="0" g="0" b="0"/>
          </a:lnRef>
          <a:fillRef idx="0">
            <a:scrgbClr r="0" g="0" b="0"/>
          </a:fillRef>
          <a:effectRef idx="0">
            <a:scrgbClr r="0" g="0" b="0"/>
          </a:effectRef>
          <a:fontRef idx="minor"/>
        </p:style>
      </p:sp>
      <p:pic>
        <p:nvPicPr>
          <p:cNvPr id="86" name="5 Imagen"/>
          <p:cNvPicPr/>
          <p:nvPr/>
        </p:nvPicPr>
        <p:blipFill>
          <a:blip r:embed="rId4"/>
          <a:stretch/>
        </p:blipFill>
        <p:spPr>
          <a:xfrm>
            <a:off x="4544640" y="860760"/>
            <a:ext cx="2401920" cy="1111320"/>
          </a:xfrm>
          <a:prstGeom prst="rect">
            <a:avLst/>
          </a:prstGeom>
          <a:ln>
            <a:noFill/>
          </a:ln>
        </p:spPr>
      </p:pic>
      <p:sp>
        <p:nvSpPr>
          <p:cNvPr id="87" name="CustomShape 2"/>
          <p:cNvSpPr/>
          <p:nvPr/>
        </p:nvSpPr>
        <p:spPr>
          <a:xfrm>
            <a:off x="3607200" y="6014880"/>
            <a:ext cx="5536800" cy="843120"/>
          </a:xfrm>
          <a:prstGeom prst="rect">
            <a:avLst/>
          </a:prstGeom>
          <a:solidFill>
            <a:srgbClr val="F6CD26"/>
          </a:solidFill>
          <a:ln>
            <a:noFill/>
          </a:ln>
        </p:spPr>
        <p:style>
          <a:lnRef idx="0">
            <a:scrgbClr r="0" g="0" b="0"/>
          </a:lnRef>
          <a:fillRef idx="0">
            <a:scrgbClr r="0" g="0" b="0"/>
          </a:fillRef>
          <a:effectRef idx="0">
            <a:scrgbClr r="0" g="0" b="0"/>
          </a:effectRef>
          <a:fontRef idx="minor"/>
        </p:style>
      </p:sp>
      <p:sp>
        <p:nvSpPr>
          <p:cNvPr id="88" name="TextShape 3"/>
          <p:cNvSpPr txBox="1"/>
          <p:nvPr/>
        </p:nvSpPr>
        <p:spPr>
          <a:xfrm>
            <a:off x="3963240" y="5984280"/>
            <a:ext cx="5040000" cy="760680"/>
          </a:xfrm>
          <a:prstGeom prst="rect">
            <a:avLst/>
          </a:prstGeom>
          <a:noFill/>
          <a:ln>
            <a:noFill/>
          </a:ln>
        </p:spPr>
        <p:txBody>
          <a:bodyPr lIns="90000" tIns="45000" rIns="90000" bIns="45000"/>
          <a:lstStyle/>
          <a:p>
            <a:r>
              <a:rPr lang="es-ES" sz="4400" i="1" strike="noStrike" spc="-1">
                <a:solidFill>
                  <a:srgbClr val="000000"/>
                </a:solidFill>
                <a:uFill>
                  <a:solidFill>
                    <a:srgbClr val="FFFFFF"/>
                  </a:solidFill>
                </a:uFill>
                <a:latin typeface="TlwgMono"/>
              </a:rPr>
              <a:t>Ecoinformática</a:t>
            </a:r>
            <a:endParaRPr lang="es-ES" sz="2400" strike="noStrike" spc="-1">
              <a:solidFill>
                <a:srgbClr val="000000"/>
              </a:solidFill>
              <a:uFill>
                <a:solidFill>
                  <a:srgbClr val="FFFFFF"/>
                </a:solidFill>
              </a:uFill>
              <a:latin typeface="Arial"/>
            </a:endParaRPr>
          </a:p>
        </p:txBody>
      </p:sp>
      <p:sp>
        <p:nvSpPr>
          <p:cNvPr id="89" name="TextShape 4"/>
          <p:cNvSpPr txBox="1"/>
          <p:nvPr/>
        </p:nvSpPr>
        <p:spPr>
          <a:xfrm>
            <a:off x="3624480" y="2178360"/>
            <a:ext cx="4277880" cy="3571920"/>
          </a:xfrm>
          <a:prstGeom prst="rect">
            <a:avLst/>
          </a:prstGeom>
          <a:noFill/>
          <a:ln>
            <a:noFill/>
          </a:ln>
        </p:spPr>
        <p:txBody>
          <a:bodyPr lIns="90000" tIns="45000" rIns="90000" bIns="45000"/>
          <a:lstStyle/>
          <a:p>
            <a:pPr algn="ctr"/>
            <a:r>
              <a:rPr lang="es-ES" sz="4400" strike="noStrike" spc="-1">
                <a:solidFill>
                  <a:srgbClr val="000000"/>
                </a:solidFill>
                <a:uFill>
                  <a:solidFill>
                    <a:srgbClr val="FFFFFF"/>
                  </a:solidFill>
                </a:uFill>
                <a:latin typeface="TlwgMono"/>
              </a:rPr>
              <a:t>Análisis, modelado y simulación con R y Netlogo</a:t>
            </a:r>
            <a:endParaRPr lang="es-ES" sz="2400" strike="noStrike" spc="-1">
              <a:solidFill>
                <a:srgbClr val="000000"/>
              </a:solidFill>
              <a:uFill>
                <a:solidFill>
                  <a:srgbClr val="FFFFFF"/>
                </a:solidFill>
              </a:uFill>
              <a:latin typeface="Arial"/>
            </a:endParaRPr>
          </a:p>
        </p:txBody>
      </p:sp>
      <p:pic>
        <p:nvPicPr>
          <p:cNvPr id="90" name="Imagen 89"/>
          <p:cNvPicPr/>
          <p:nvPr/>
        </p:nvPicPr>
        <p:blipFill>
          <a:blip r:embed="rId5"/>
          <a:stretch/>
        </p:blipFill>
        <p:spPr>
          <a:xfrm>
            <a:off x="8148240" y="1631880"/>
            <a:ext cx="740880" cy="379800"/>
          </a:xfrm>
          <a:prstGeom prst="rect">
            <a:avLst/>
          </a:prstGeom>
          <a:ln>
            <a:noFill/>
          </a:ln>
        </p:spPr>
      </p:pic>
      <p:pic>
        <p:nvPicPr>
          <p:cNvPr id="91" name="Imagen 90"/>
          <p:cNvPicPr/>
          <p:nvPr/>
        </p:nvPicPr>
        <p:blipFill>
          <a:blip r:embed="rId6"/>
          <a:srcRect r="69088"/>
          <a:stretch/>
        </p:blipFill>
        <p:spPr>
          <a:xfrm>
            <a:off x="8263440" y="934560"/>
            <a:ext cx="527400" cy="563400"/>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 name="TextShape 1"/>
          <p:cNvSpPr txBox="1"/>
          <p:nvPr/>
        </p:nvSpPr>
        <p:spPr>
          <a:xfrm>
            <a:off x="685800" y="416880"/>
            <a:ext cx="7772400" cy="856080"/>
          </a:xfrm>
          <a:prstGeom prst="rect">
            <a:avLst/>
          </a:prstGeom>
          <a:noFill/>
          <a:ln>
            <a:noFill/>
          </a:ln>
        </p:spPr>
        <p:txBody>
          <a:bodyPr lIns="90000" tIns="46800" rIns="90000" bIns="46800" anchor="ctr"/>
          <a:lstStyle/>
          <a:p>
            <a:pPr algn="ctr"/>
            <a:r>
              <a:rPr lang="es-ES" sz="4000" strike="noStrike" spc="-1">
                <a:solidFill>
                  <a:srgbClr val="000000"/>
                </a:solidFill>
                <a:uFill>
                  <a:solidFill>
                    <a:srgbClr val="FFFFFF"/>
                  </a:solidFill>
                </a:uFill>
                <a:latin typeface="Arial"/>
              </a:rPr>
              <a:t>SISTEMAS MULTI-AGENTE</a:t>
            </a:r>
            <a:endParaRPr lang="es-ES" sz="4000" strike="noStrike" spc="-1">
              <a:solidFill>
                <a:srgbClr val="000000"/>
              </a:solidFill>
              <a:uFill>
                <a:solidFill>
                  <a:srgbClr val="FFFFFF"/>
                </a:solidFill>
              </a:uFill>
              <a:latin typeface="Tlwg Typo"/>
            </a:endParaRPr>
          </a:p>
        </p:txBody>
      </p:sp>
      <p:sp>
        <p:nvSpPr>
          <p:cNvPr id="492" name="CustomShape 2"/>
          <p:cNvSpPr/>
          <p:nvPr/>
        </p:nvSpPr>
        <p:spPr>
          <a:xfrm>
            <a:off x="3607200" y="6014880"/>
            <a:ext cx="5536800" cy="843120"/>
          </a:xfrm>
          <a:prstGeom prst="rect">
            <a:avLst/>
          </a:prstGeom>
          <a:solidFill>
            <a:srgbClr val="F6CD26"/>
          </a:solidFill>
          <a:ln>
            <a:noFill/>
          </a:ln>
        </p:spPr>
        <p:style>
          <a:lnRef idx="0">
            <a:scrgbClr r="0" g="0" b="0"/>
          </a:lnRef>
          <a:fillRef idx="0">
            <a:scrgbClr r="0" g="0" b="0"/>
          </a:fillRef>
          <a:effectRef idx="0">
            <a:scrgbClr r="0" g="0" b="0"/>
          </a:effectRef>
          <a:fontRef idx="minor"/>
        </p:style>
      </p:sp>
      <p:sp>
        <p:nvSpPr>
          <p:cNvPr id="493" name="TextShape 3"/>
          <p:cNvSpPr txBox="1"/>
          <p:nvPr/>
        </p:nvSpPr>
        <p:spPr>
          <a:xfrm>
            <a:off x="3963240" y="5984640"/>
            <a:ext cx="5040000" cy="760680"/>
          </a:xfrm>
          <a:prstGeom prst="rect">
            <a:avLst/>
          </a:prstGeom>
          <a:noFill/>
          <a:ln>
            <a:noFill/>
          </a:ln>
        </p:spPr>
        <p:txBody>
          <a:bodyPr lIns="90000" tIns="45000" rIns="90000" bIns="45000"/>
          <a:lstStyle/>
          <a:p>
            <a:r>
              <a:rPr lang="es-ES" sz="4400" i="1" strike="noStrike" spc="-1">
                <a:solidFill>
                  <a:srgbClr val="000000"/>
                </a:solidFill>
                <a:uFill>
                  <a:solidFill>
                    <a:srgbClr val="FFFFFF"/>
                  </a:solidFill>
                </a:uFill>
                <a:latin typeface="Arial"/>
              </a:rPr>
              <a:t>Variables</a:t>
            </a:r>
            <a:endParaRPr lang="es-ES" sz="2400" strike="noStrike" spc="-1">
              <a:solidFill>
                <a:srgbClr val="000000"/>
              </a:solidFill>
              <a:uFill>
                <a:solidFill>
                  <a:srgbClr val="FFFFFF"/>
                </a:solidFill>
              </a:uFill>
              <a:latin typeface="Arial"/>
            </a:endParaRPr>
          </a:p>
        </p:txBody>
      </p:sp>
      <p:pic>
        <p:nvPicPr>
          <p:cNvPr id="494" name="13 Imagen"/>
          <p:cNvPicPr/>
          <p:nvPr/>
        </p:nvPicPr>
        <p:blipFill>
          <a:blip r:embed="rId3"/>
          <a:stretch/>
        </p:blipFill>
        <p:spPr>
          <a:xfrm>
            <a:off x="1949040" y="6069240"/>
            <a:ext cx="1482840" cy="670680"/>
          </a:xfrm>
          <a:prstGeom prst="rect">
            <a:avLst/>
          </a:prstGeom>
          <a:ln>
            <a:noFill/>
          </a:ln>
        </p:spPr>
      </p:pic>
      <p:pic>
        <p:nvPicPr>
          <p:cNvPr id="495" name="Imagen 494"/>
          <p:cNvPicPr/>
          <p:nvPr/>
        </p:nvPicPr>
        <p:blipFill>
          <a:blip r:embed="rId4"/>
          <a:stretch/>
        </p:blipFill>
        <p:spPr>
          <a:xfrm>
            <a:off x="979200" y="6154560"/>
            <a:ext cx="755280" cy="470160"/>
          </a:xfrm>
          <a:prstGeom prst="rect">
            <a:avLst/>
          </a:prstGeom>
          <a:ln>
            <a:noFill/>
          </a:ln>
        </p:spPr>
      </p:pic>
      <p:pic>
        <p:nvPicPr>
          <p:cNvPr id="496" name="Imagen 495"/>
          <p:cNvPicPr/>
          <p:nvPr/>
        </p:nvPicPr>
        <p:blipFill>
          <a:blip r:embed="rId5"/>
          <a:srcRect r="69088"/>
          <a:stretch/>
        </p:blipFill>
        <p:spPr>
          <a:xfrm>
            <a:off x="288360" y="6105600"/>
            <a:ext cx="593640" cy="572040"/>
          </a:xfrm>
          <a:prstGeom prst="rect">
            <a:avLst/>
          </a:prstGeom>
          <a:ln>
            <a:noFill/>
          </a:ln>
        </p:spPr>
      </p:pic>
      <p:pic>
        <p:nvPicPr>
          <p:cNvPr id="497" name="Imagen 496"/>
          <p:cNvPicPr/>
          <p:nvPr/>
        </p:nvPicPr>
        <p:blipFill>
          <a:blip r:embed="rId6"/>
          <a:stretch/>
        </p:blipFill>
        <p:spPr>
          <a:xfrm>
            <a:off x="2214720" y="1274040"/>
            <a:ext cx="5203080" cy="455940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TextShape 1"/>
          <p:cNvSpPr txBox="1"/>
          <p:nvPr/>
        </p:nvSpPr>
        <p:spPr>
          <a:xfrm>
            <a:off x="685800" y="416880"/>
            <a:ext cx="7772400" cy="856080"/>
          </a:xfrm>
          <a:prstGeom prst="rect">
            <a:avLst/>
          </a:prstGeom>
          <a:noFill/>
          <a:ln>
            <a:noFill/>
          </a:ln>
        </p:spPr>
        <p:txBody>
          <a:bodyPr lIns="90000" tIns="46800" rIns="90000" bIns="46800" anchor="ctr"/>
          <a:lstStyle/>
          <a:p>
            <a:pPr algn="ctr"/>
            <a:r>
              <a:rPr lang="es-ES" sz="4000" strike="noStrike" spc="-1">
                <a:solidFill>
                  <a:srgbClr val="000000"/>
                </a:solidFill>
                <a:uFill>
                  <a:solidFill>
                    <a:srgbClr val="FFFFFF"/>
                  </a:solidFill>
                </a:uFill>
                <a:latin typeface="Arial"/>
              </a:rPr>
              <a:t>LAS TORTUGAS</a:t>
            </a:r>
            <a:endParaRPr lang="es-ES" sz="4000" strike="noStrike" spc="-1">
              <a:solidFill>
                <a:srgbClr val="000000"/>
              </a:solidFill>
              <a:uFill>
                <a:solidFill>
                  <a:srgbClr val="FFFFFF"/>
                </a:solidFill>
              </a:uFill>
              <a:latin typeface="Tlwg Typo"/>
            </a:endParaRPr>
          </a:p>
        </p:txBody>
      </p:sp>
      <p:sp>
        <p:nvSpPr>
          <p:cNvPr id="499" name="CustomShape 2"/>
          <p:cNvSpPr/>
          <p:nvPr/>
        </p:nvSpPr>
        <p:spPr>
          <a:xfrm>
            <a:off x="3607200" y="6014880"/>
            <a:ext cx="5536800" cy="843120"/>
          </a:xfrm>
          <a:prstGeom prst="rect">
            <a:avLst/>
          </a:prstGeom>
          <a:solidFill>
            <a:srgbClr val="F6CD26"/>
          </a:solidFill>
          <a:ln>
            <a:noFill/>
          </a:ln>
        </p:spPr>
        <p:style>
          <a:lnRef idx="0">
            <a:scrgbClr r="0" g="0" b="0"/>
          </a:lnRef>
          <a:fillRef idx="0">
            <a:scrgbClr r="0" g="0" b="0"/>
          </a:fillRef>
          <a:effectRef idx="0">
            <a:scrgbClr r="0" g="0" b="0"/>
          </a:effectRef>
          <a:fontRef idx="minor"/>
        </p:style>
      </p:sp>
      <p:sp>
        <p:nvSpPr>
          <p:cNvPr id="500" name="TextShape 3"/>
          <p:cNvSpPr txBox="1"/>
          <p:nvPr/>
        </p:nvSpPr>
        <p:spPr>
          <a:xfrm>
            <a:off x="3963240" y="5984640"/>
            <a:ext cx="5040000" cy="760680"/>
          </a:xfrm>
          <a:prstGeom prst="rect">
            <a:avLst/>
          </a:prstGeom>
          <a:noFill/>
          <a:ln>
            <a:noFill/>
          </a:ln>
        </p:spPr>
        <p:txBody>
          <a:bodyPr lIns="90000" tIns="45000" rIns="90000" bIns="45000"/>
          <a:lstStyle/>
          <a:p>
            <a:r>
              <a:rPr lang="es-ES" sz="4400" i="1" strike="noStrike" spc="-1">
                <a:solidFill>
                  <a:srgbClr val="000000"/>
                </a:solidFill>
                <a:uFill>
                  <a:solidFill>
                    <a:srgbClr val="FFFFFF"/>
                  </a:solidFill>
                </a:uFill>
                <a:latin typeface="Arial"/>
              </a:rPr>
              <a:t>Variables</a:t>
            </a:r>
            <a:endParaRPr lang="es-ES" sz="2400" strike="noStrike" spc="-1">
              <a:solidFill>
                <a:srgbClr val="000000"/>
              </a:solidFill>
              <a:uFill>
                <a:solidFill>
                  <a:srgbClr val="FFFFFF"/>
                </a:solidFill>
              </a:uFill>
              <a:latin typeface="Arial"/>
            </a:endParaRPr>
          </a:p>
        </p:txBody>
      </p:sp>
      <p:pic>
        <p:nvPicPr>
          <p:cNvPr id="501" name="13 Imagen"/>
          <p:cNvPicPr/>
          <p:nvPr/>
        </p:nvPicPr>
        <p:blipFill>
          <a:blip r:embed="rId3"/>
          <a:stretch/>
        </p:blipFill>
        <p:spPr>
          <a:xfrm>
            <a:off x="1949040" y="6069240"/>
            <a:ext cx="1482840" cy="670680"/>
          </a:xfrm>
          <a:prstGeom prst="rect">
            <a:avLst/>
          </a:prstGeom>
          <a:ln>
            <a:noFill/>
          </a:ln>
        </p:spPr>
      </p:pic>
      <p:pic>
        <p:nvPicPr>
          <p:cNvPr id="502" name="Imagen 501"/>
          <p:cNvPicPr/>
          <p:nvPr/>
        </p:nvPicPr>
        <p:blipFill>
          <a:blip r:embed="rId4"/>
          <a:stretch/>
        </p:blipFill>
        <p:spPr>
          <a:xfrm>
            <a:off x="979200" y="6154560"/>
            <a:ext cx="755280" cy="470160"/>
          </a:xfrm>
          <a:prstGeom prst="rect">
            <a:avLst/>
          </a:prstGeom>
          <a:ln>
            <a:noFill/>
          </a:ln>
        </p:spPr>
      </p:pic>
      <p:pic>
        <p:nvPicPr>
          <p:cNvPr id="503" name="Imagen 502"/>
          <p:cNvPicPr/>
          <p:nvPr/>
        </p:nvPicPr>
        <p:blipFill>
          <a:blip r:embed="rId5"/>
          <a:srcRect r="69088"/>
          <a:stretch/>
        </p:blipFill>
        <p:spPr>
          <a:xfrm>
            <a:off x="288360" y="6105600"/>
            <a:ext cx="593640" cy="572040"/>
          </a:xfrm>
          <a:prstGeom prst="rect">
            <a:avLst/>
          </a:prstGeom>
          <a:ln>
            <a:noFill/>
          </a:ln>
        </p:spPr>
      </p:pic>
      <p:pic>
        <p:nvPicPr>
          <p:cNvPr id="504" name="Imagen 503"/>
          <p:cNvPicPr/>
          <p:nvPr/>
        </p:nvPicPr>
        <p:blipFill>
          <a:blip r:embed="rId6"/>
          <a:stretch/>
        </p:blipFill>
        <p:spPr>
          <a:xfrm>
            <a:off x="2059560" y="1274040"/>
            <a:ext cx="5131440" cy="461916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 name="TextShape 1"/>
          <p:cNvSpPr txBox="1"/>
          <p:nvPr/>
        </p:nvSpPr>
        <p:spPr>
          <a:xfrm>
            <a:off x="685800" y="416880"/>
            <a:ext cx="7772400" cy="856080"/>
          </a:xfrm>
          <a:prstGeom prst="rect">
            <a:avLst/>
          </a:prstGeom>
          <a:noFill/>
          <a:ln>
            <a:noFill/>
          </a:ln>
        </p:spPr>
        <p:txBody>
          <a:bodyPr lIns="90000" tIns="46800" rIns="90000" bIns="46800" anchor="ctr"/>
          <a:lstStyle/>
          <a:p>
            <a:pPr algn="ctr"/>
            <a:r>
              <a:rPr lang="es-ES" sz="4000" strike="noStrike" spc="-1">
                <a:solidFill>
                  <a:srgbClr val="000000"/>
                </a:solidFill>
                <a:uFill>
                  <a:solidFill>
                    <a:srgbClr val="FFFFFF"/>
                  </a:solidFill>
                </a:uFill>
                <a:latin typeface="Arial"/>
              </a:rPr>
              <a:t>LAS INTERACCIONES</a:t>
            </a:r>
            <a:endParaRPr lang="es-ES" sz="4000" strike="noStrike" spc="-1">
              <a:solidFill>
                <a:srgbClr val="000000"/>
              </a:solidFill>
              <a:uFill>
                <a:solidFill>
                  <a:srgbClr val="FFFFFF"/>
                </a:solidFill>
              </a:uFill>
              <a:latin typeface="Tlwg Typo"/>
            </a:endParaRPr>
          </a:p>
        </p:txBody>
      </p:sp>
      <p:sp>
        <p:nvSpPr>
          <p:cNvPr id="506" name="CustomShape 2"/>
          <p:cNvSpPr/>
          <p:nvPr/>
        </p:nvSpPr>
        <p:spPr>
          <a:xfrm>
            <a:off x="3607200" y="6014880"/>
            <a:ext cx="5536800" cy="843120"/>
          </a:xfrm>
          <a:prstGeom prst="rect">
            <a:avLst/>
          </a:prstGeom>
          <a:solidFill>
            <a:srgbClr val="F6CD26"/>
          </a:solidFill>
          <a:ln>
            <a:noFill/>
          </a:ln>
        </p:spPr>
        <p:style>
          <a:lnRef idx="0">
            <a:scrgbClr r="0" g="0" b="0"/>
          </a:lnRef>
          <a:fillRef idx="0">
            <a:scrgbClr r="0" g="0" b="0"/>
          </a:fillRef>
          <a:effectRef idx="0">
            <a:scrgbClr r="0" g="0" b="0"/>
          </a:effectRef>
          <a:fontRef idx="minor"/>
        </p:style>
      </p:sp>
      <p:sp>
        <p:nvSpPr>
          <p:cNvPr id="507" name="TextShape 3"/>
          <p:cNvSpPr txBox="1"/>
          <p:nvPr/>
        </p:nvSpPr>
        <p:spPr>
          <a:xfrm>
            <a:off x="3963240" y="5984640"/>
            <a:ext cx="5040000" cy="760680"/>
          </a:xfrm>
          <a:prstGeom prst="rect">
            <a:avLst/>
          </a:prstGeom>
          <a:noFill/>
          <a:ln>
            <a:noFill/>
          </a:ln>
        </p:spPr>
        <p:txBody>
          <a:bodyPr lIns="90000" tIns="45000" rIns="90000" bIns="45000"/>
          <a:lstStyle/>
          <a:p>
            <a:r>
              <a:rPr lang="es-ES" sz="4400" i="1" strike="noStrike" spc="-1">
                <a:solidFill>
                  <a:srgbClr val="000000"/>
                </a:solidFill>
                <a:uFill>
                  <a:solidFill>
                    <a:srgbClr val="FFFFFF"/>
                  </a:solidFill>
                </a:uFill>
                <a:latin typeface="Arial"/>
              </a:rPr>
              <a:t>Variables</a:t>
            </a:r>
            <a:endParaRPr lang="es-ES" sz="2400" strike="noStrike" spc="-1">
              <a:solidFill>
                <a:srgbClr val="000000"/>
              </a:solidFill>
              <a:uFill>
                <a:solidFill>
                  <a:srgbClr val="FFFFFF"/>
                </a:solidFill>
              </a:uFill>
              <a:latin typeface="Arial"/>
            </a:endParaRPr>
          </a:p>
        </p:txBody>
      </p:sp>
      <p:pic>
        <p:nvPicPr>
          <p:cNvPr id="508" name="13 Imagen"/>
          <p:cNvPicPr/>
          <p:nvPr/>
        </p:nvPicPr>
        <p:blipFill>
          <a:blip r:embed="rId3"/>
          <a:stretch/>
        </p:blipFill>
        <p:spPr>
          <a:xfrm>
            <a:off x="1949040" y="6069240"/>
            <a:ext cx="1482840" cy="670680"/>
          </a:xfrm>
          <a:prstGeom prst="rect">
            <a:avLst/>
          </a:prstGeom>
          <a:ln>
            <a:noFill/>
          </a:ln>
        </p:spPr>
      </p:pic>
      <p:pic>
        <p:nvPicPr>
          <p:cNvPr id="509" name="Imagen 508"/>
          <p:cNvPicPr/>
          <p:nvPr/>
        </p:nvPicPr>
        <p:blipFill>
          <a:blip r:embed="rId4"/>
          <a:stretch/>
        </p:blipFill>
        <p:spPr>
          <a:xfrm>
            <a:off x="979200" y="6154560"/>
            <a:ext cx="755280" cy="470160"/>
          </a:xfrm>
          <a:prstGeom prst="rect">
            <a:avLst/>
          </a:prstGeom>
          <a:ln>
            <a:noFill/>
          </a:ln>
        </p:spPr>
      </p:pic>
      <p:pic>
        <p:nvPicPr>
          <p:cNvPr id="510" name="Imagen 509"/>
          <p:cNvPicPr/>
          <p:nvPr/>
        </p:nvPicPr>
        <p:blipFill>
          <a:blip r:embed="rId5"/>
          <a:srcRect r="69088"/>
          <a:stretch/>
        </p:blipFill>
        <p:spPr>
          <a:xfrm>
            <a:off x="288360" y="6105600"/>
            <a:ext cx="593640" cy="572040"/>
          </a:xfrm>
          <a:prstGeom prst="rect">
            <a:avLst/>
          </a:prstGeom>
          <a:ln>
            <a:noFill/>
          </a:ln>
        </p:spPr>
      </p:pic>
      <p:pic>
        <p:nvPicPr>
          <p:cNvPr id="511" name="Imagen 510"/>
          <p:cNvPicPr/>
          <p:nvPr/>
        </p:nvPicPr>
        <p:blipFill>
          <a:blip r:embed="rId6"/>
          <a:stretch/>
        </p:blipFill>
        <p:spPr>
          <a:xfrm>
            <a:off x="2036160" y="1179000"/>
            <a:ext cx="4726440" cy="469044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TextShape 1"/>
          <p:cNvSpPr txBox="1"/>
          <p:nvPr/>
        </p:nvSpPr>
        <p:spPr>
          <a:xfrm>
            <a:off x="685800" y="416880"/>
            <a:ext cx="7772400" cy="856080"/>
          </a:xfrm>
          <a:prstGeom prst="rect">
            <a:avLst/>
          </a:prstGeom>
          <a:noFill/>
          <a:ln>
            <a:noFill/>
          </a:ln>
        </p:spPr>
        <p:txBody>
          <a:bodyPr lIns="90000" tIns="46800" rIns="90000" bIns="46800" anchor="ctr"/>
          <a:lstStyle/>
          <a:p>
            <a:pPr algn="ctr"/>
            <a:r>
              <a:rPr lang="es-ES" sz="4000" strike="noStrike" spc="-1">
                <a:solidFill>
                  <a:srgbClr val="000000"/>
                </a:solidFill>
                <a:uFill>
                  <a:solidFill>
                    <a:srgbClr val="FFFFFF"/>
                  </a:solidFill>
                </a:uFill>
                <a:latin typeface="Arial"/>
              </a:rPr>
              <a:t>NETLOGO</a:t>
            </a:r>
            <a:endParaRPr lang="es-ES" sz="4000" strike="noStrike" spc="-1">
              <a:solidFill>
                <a:srgbClr val="000000"/>
              </a:solidFill>
              <a:uFill>
                <a:solidFill>
                  <a:srgbClr val="FFFFFF"/>
                </a:solidFill>
              </a:uFill>
              <a:latin typeface="Tlwg Typo"/>
            </a:endParaRPr>
          </a:p>
        </p:txBody>
      </p:sp>
      <p:sp>
        <p:nvSpPr>
          <p:cNvPr id="513" name="CustomShape 2"/>
          <p:cNvSpPr/>
          <p:nvPr/>
        </p:nvSpPr>
        <p:spPr>
          <a:xfrm>
            <a:off x="3607200" y="6014880"/>
            <a:ext cx="5536800" cy="843120"/>
          </a:xfrm>
          <a:prstGeom prst="rect">
            <a:avLst/>
          </a:prstGeom>
          <a:solidFill>
            <a:srgbClr val="F6CD26"/>
          </a:solidFill>
          <a:ln>
            <a:noFill/>
          </a:ln>
        </p:spPr>
        <p:style>
          <a:lnRef idx="0">
            <a:scrgbClr r="0" g="0" b="0"/>
          </a:lnRef>
          <a:fillRef idx="0">
            <a:scrgbClr r="0" g="0" b="0"/>
          </a:fillRef>
          <a:effectRef idx="0">
            <a:scrgbClr r="0" g="0" b="0"/>
          </a:effectRef>
          <a:fontRef idx="minor"/>
        </p:style>
      </p:sp>
      <p:sp>
        <p:nvSpPr>
          <p:cNvPr id="514" name="TextShape 3"/>
          <p:cNvSpPr txBox="1"/>
          <p:nvPr/>
        </p:nvSpPr>
        <p:spPr>
          <a:xfrm>
            <a:off x="3963240" y="5984640"/>
            <a:ext cx="5040000" cy="760680"/>
          </a:xfrm>
          <a:prstGeom prst="rect">
            <a:avLst/>
          </a:prstGeom>
          <a:noFill/>
          <a:ln>
            <a:noFill/>
          </a:ln>
        </p:spPr>
        <p:txBody>
          <a:bodyPr lIns="90000" tIns="45000" rIns="90000" bIns="45000"/>
          <a:lstStyle/>
          <a:p>
            <a:r>
              <a:rPr lang="es-ES" sz="4400" i="1" strike="noStrike" spc="-1">
                <a:solidFill>
                  <a:srgbClr val="000000"/>
                </a:solidFill>
                <a:uFill>
                  <a:solidFill>
                    <a:srgbClr val="FFFFFF"/>
                  </a:solidFill>
                </a:uFill>
                <a:latin typeface="Arial"/>
              </a:rPr>
              <a:t>Variables</a:t>
            </a:r>
            <a:endParaRPr lang="es-ES" sz="2400" strike="noStrike" spc="-1">
              <a:solidFill>
                <a:srgbClr val="000000"/>
              </a:solidFill>
              <a:uFill>
                <a:solidFill>
                  <a:srgbClr val="FFFFFF"/>
                </a:solidFill>
              </a:uFill>
              <a:latin typeface="Arial"/>
            </a:endParaRPr>
          </a:p>
        </p:txBody>
      </p:sp>
      <p:pic>
        <p:nvPicPr>
          <p:cNvPr id="515" name="13 Imagen"/>
          <p:cNvPicPr/>
          <p:nvPr/>
        </p:nvPicPr>
        <p:blipFill>
          <a:blip r:embed="rId3"/>
          <a:stretch/>
        </p:blipFill>
        <p:spPr>
          <a:xfrm>
            <a:off x="1949040" y="6069240"/>
            <a:ext cx="1482840" cy="670680"/>
          </a:xfrm>
          <a:prstGeom prst="rect">
            <a:avLst/>
          </a:prstGeom>
          <a:ln>
            <a:noFill/>
          </a:ln>
        </p:spPr>
      </p:pic>
      <p:pic>
        <p:nvPicPr>
          <p:cNvPr id="516" name="Imagen 515"/>
          <p:cNvPicPr/>
          <p:nvPr/>
        </p:nvPicPr>
        <p:blipFill>
          <a:blip r:embed="rId4"/>
          <a:stretch/>
        </p:blipFill>
        <p:spPr>
          <a:xfrm>
            <a:off x="979200" y="6154560"/>
            <a:ext cx="755280" cy="470160"/>
          </a:xfrm>
          <a:prstGeom prst="rect">
            <a:avLst/>
          </a:prstGeom>
          <a:ln>
            <a:noFill/>
          </a:ln>
        </p:spPr>
      </p:pic>
      <p:pic>
        <p:nvPicPr>
          <p:cNvPr id="517" name="Imagen 516"/>
          <p:cNvPicPr/>
          <p:nvPr/>
        </p:nvPicPr>
        <p:blipFill>
          <a:blip r:embed="rId5"/>
          <a:srcRect r="69088"/>
          <a:stretch/>
        </p:blipFill>
        <p:spPr>
          <a:xfrm>
            <a:off x="288360" y="6105600"/>
            <a:ext cx="593640" cy="572040"/>
          </a:xfrm>
          <a:prstGeom prst="rect">
            <a:avLst/>
          </a:prstGeom>
          <a:ln>
            <a:noFill/>
          </a:ln>
        </p:spPr>
      </p:pic>
      <p:pic>
        <p:nvPicPr>
          <p:cNvPr id="518" name="Imagen 517"/>
          <p:cNvPicPr/>
          <p:nvPr/>
        </p:nvPicPr>
        <p:blipFill>
          <a:blip r:embed="rId6"/>
          <a:stretch/>
        </p:blipFill>
        <p:spPr>
          <a:xfrm>
            <a:off x="1785600" y="1274400"/>
            <a:ext cx="6131880" cy="456516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 name="TextShape 1"/>
          <p:cNvSpPr txBox="1"/>
          <p:nvPr/>
        </p:nvSpPr>
        <p:spPr>
          <a:xfrm>
            <a:off x="685800" y="416880"/>
            <a:ext cx="7772400" cy="856080"/>
          </a:xfrm>
          <a:prstGeom prst="rect">
            <a:avLst/>
          </a:prstGeom>
          <a:noFill/>
          <a:ln>
            <a:noFill/>
          </a:ln>
        </p:spPr>
        <p:txBody>
          <a:bodyPr lIns="90000" tIns="46800" rIns="90000" bIns="46800" anchor="ctr"/>
          <a:lstStyle/>
          <a:p>
            <a:pPr algn="ctr"/>
            <a:r>
              <a:rPr lang="es-ES" sz="4000" strike="noStrike" spc="-1">
                <a:solidFill>
                  <a:srgbClr val="000000"/>
                </a:solidFill>
                <a:uFill>
                  <a:solidFill>
                    <a:srgbClr val="FFFFFF"/>
                  </a:solidFill>
                </a:uFill>
                <a:latin typeface="Arial"/>
              </a:rPr>
              <a:t>LIBRO RECOMENDABLE</a:t>
            </a:r>
            <a:endParaRPr lang="es-ES" sz="4000" strike="noStrike" spc="-1">
              <a:solidFill>
                <a:srgbClr val="000000"/>
              </a:solidFill>
              <a:uFill>
                <a:solidFill>
                  <a:srgbClr val="FFFFFF"/>
                </a:solidFill>
              </a:uFill>
              <a:latin typeface="Tlwg Typo"/>
            </a:endParaRPr>
          </a:p>
        </p:txBody>
      </p:sp>
      <p:sp>
        <p:nvSpPr>
          <p:cNvPr id="520" name="CustomShape 2"/>
          <p:cNvSpPr/>
          <p:nvPr/>
        </p:nvSpPr>
        <p:spPr>
          <a:xfrm>
            <a:off x="3607200" y="6014880"/>
            <a:ext cx="5536800" cy="843120"/>
          </a:xfrm>
          <a:prstGeom prst="rect">
            <a:avLst/>
          </a:prstGeom>
          <a:solidFill>
            <a:srgbClr val="F6CD26"/>
          </a:solidFill>
          <a:ln>
            <a:noFill/>
          </a:ln>
        </p:spPr>
        <p:style>
          <a:lnRef idx="0">
            <a:scrgbClr r="0" g="0" b="0"/>
          </a:lnRef>
          <a:fillRef idx="0">
            <a:scrgbClr r="0" g="0" b="0"/>
          </a:fillRef>
          <a:effectRef idx="0">
            <a:scrgbClr r="0" g="0" b="0"/>
          </a:effectRef>
          <a:fontRef idx="minor"/>
        </p:style>
      </p:sp>
      <p:sp>
        <p:nvSpPr>
          <p:cNvPr id="521" name="TextShape 3"/>
          <p:cNvSpPr txBox="1"/>
          <p:nvPr/>
        </p:nvSpPr>
        <p:spPr>
          <a:xfrm>
            <a:off x="3963240" y="5984640"/>
            <a:ext cx="5040000" cy="760680"/>
          </a:xfrm>
          <a:prstGeom prst="rect">
            <a:avLst/>
          </a:prstGeom>
          <a:noFill/>
          <a:ln>
            <a:noFill/>
          </a:ln>
        </p:spPr>
        <p:txBody>
          <a:bodyPr lIns="90000" tIns="45000" rIns="90000" bIns="45000"/>
          <a:lstStyle/>
          <a:p>
            <a:r>
              <a:rPr lang="es-ES" sz="4400" i="1" strike="noStrike" spc="-1">
                <a:solidFill>
                  <a:srgbClr val="000000"/>
                </a:solidFill>
                <a:uFill>
                  <a:solidFill>
                    <a:srgbClr val="FFFFFF"/>
                  </a:solidFill>
                </a:uFill>
                <a:latin typeface="Arial"/>
              </a:rPr>
              <a:t>Variables</a:t>
            </a:r>
            <a:endParaRPr lang="es-ES" sz="2400" strike="noStrike" spc="-1">
              <a:solidFill>
                <a:srgbClr val="000000"/>
              </a:solidFill>
              <a:uFill>
                <a:solidFill>
                  <a:srgbClr val="FFFFFF"/>
                </a:solidFill>
              </a:uFill>
              <a:latin typeface="Arial"/>
            </a:endParaRPr>
          </a:p>
        </p:txBody>
      </p:sp>
      <p:pic>
        <p:nvPicPr>
          <p:cNvPr id="522" name="13 Imagen"/>
          <p:cNvPicPr/>
          <p:nvPr/>
        </p:nvPicPr>
        <p:blipFill>
          <a:blip r:embed="rId3"/>
          <a:stretch/>
        </p:blipFill>
        <p:spPr>
          <a:xfrm>
            <a:off x="1949040" y="6069240"/>
            <a:ext cx="1482840" cy="670680"/>
          </a:xfrm>
          <a:prstGeom prst="rect">
            <a:avLst/>
          </a:prstGeom>
          <a:ln>
            <a:noFill/>
          </a:ln>
        </p:spPr>
      </p:pic>
      <p:pic>
        <p:nvPicPr>
          <p:cNvPr id="523" name="Imagen 522"/>
          <p:cNvPicPr/>
          <p:nvPr/>
        </p:nvPicPr>
        <p:blipFill>
          <a:blip r:embed="rId4"/>
          <a:stretch/>
        </p:blipFill>
        <p:spPr>
          <a:xfrm>
            <a:off x="979200" y="6154560"/>
            <a:ext cx="755280" cy="470160"/>
          </a:xfrm>
          <a:prstGeom prst="rect">
            <a:avLst/>
          </a:prstGeom>
          <a:ln>
            <a:noFill/>
          </a:ln>
        </p:spPr>
      </p:pic>
      <p:pic>
        <p:nvPicPr>
          <p:cNvPr id="524" name="Imagen 523"/>
          <p:cNvPicPr/>
          <p:nvPr/>
        </p:nvPicPr>
        <p:blipFill>
          <a:blip r:embed="rId5"/>
          <a:srcRect r="69088"/>
          <a:stretch/>
        </p:blipFill>
        <p:spPr>
          <a:xfrm>
            <a:off x="288360" y="6105600"/>
            <a:ext cx="593640" cy="572040"/>
          </a:xfrm>
          <a:prstGeom prst="rect">
            <a:avLst/>
          </a:prstGeom>
          <a:ln>
            <a:noFill/>
          </a:ln>
        </p:spPr>
      </p:pic>
      <p:pic>
        <p:nvPicPr>
          <p:cNvPr id="525" name="Imagen 524"/>
          <p:cNvPicPr/>
          <p:nvPr/>
        </p:nvPicPr>
        <p:blipFill>
          <a:blip r:embed="rId6"/>
          <a:stretch/>
        </p:blipFill>
        <p:spPr>
          <a:xfrm>
            <a:off x="5143680" y="1297440"/>
            <a:ext cx="3488040" cy="4584240"/>
          </a:xfrm>
          <a:prstGeom prst="rect">
            <a:avLst/>
          </a:prstGeom>
          <a:ln>
            <a:noFill/>
          </a:ln>
        </p:spPr>
      </p:pic>
      <p:sp>
        <p:nvSpPr>
          <p:cNvPr id="526" name="TextShape 4"/>
          <p:cNvSpPr txBox="1"/>
          <p:nvPr/>
        </p:nvSpPr>
        <p:spPr>
          <a:xfrm>
            <a:off x="821520" y="1714680"/>
            <a:ext cx="3488400" cy="3047760"/>
          </a:xfrm>
          <a:prstGeom prst="rect">
            <a:avLst/>
          </a:prstGeom>
          <a:noFill/>
          <a:ln>
            <a:noFill/>
          </a:ln>
        </p:spPr>
        <p:txBody>
          <a:bodyPr lIns="90000" tIns="45000" rIns="90000" bIns="45000"/>
          <a:lstStyle/>
          <a:p>
            <a:r>
              <a:rPr lang="es-ES" sz="2400" strike="noStrike" spc="-1">
                <a:solidFill>
                  <a:srgbClr val="000000"/>
                </a:solidFill>
                <a:uFill>
                  <a:solidFill>
                    <a:srgbClr val="FFFFFF"/>
                  </a:solidFill>
                </a:uFill>
                <a:latin typeface="Arial"/>
              </a:rPr>
              <a:t>Agent-based and Individual-based Modeling: A Practical Introduction</a:t>
            </a:r>
          </a:p>
          <a:p>
            <a:endParaRPr lang="es-ES" sz="2400" strike="noStrike" spc="-1">
              <a:solidFill>
                <a:srgbClr val="000000"/>
              </a:solidFill>
              <a:uFill>
                <a:solidFill>
                  <a:srgbClr val="FFFFFF"/>
                </a:solidFill>
              </a:uFill>
              <a:latin typeface="Arial"/>
            </a:endParaRPr>
          </a:p>
          <a:p>
            <a:r>
              <a:rPr lang="es-ES" sz="2400" strike="noStrike" spc="-1">
                <a:solidFill>
                  <a:srgbClr val="000000"/>
                </a:solidFill>
                <a:uFill>
                  <a:solidFill>
                    <a:srgbClr val="FFFFFF"/>
                  </a:solidFill>
                </a:uFill>
                <a:latin typeface="Arial"/>
              </a:rPr>
              <a:t>http://www.railsback-grimm-abm-book.com/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7" name="13 Imagen"/>
          <p:cNvPicPr/>
          <p:nvPr/>
        </p:nvPicPr>
        <p:blipFill>
          <a:blip/>
          <a:stretch/>
        </p:blipFill>
        <p:spPr>
          <a:xfrm>
            <a:off x="1949040" y="6067800"/>
            <a:ext cx="1482840" cy="670680"/>
          </a:xfrm>
          <a:prstGeom prst="rect">
            <a:avLst/>
          </a:prstGeom>
          <a:ln>
            <a:noFill/>
          </a:ln>
        </p:spPr>
      </p:pic>
      <p:sp>
        <p:nvSpPr>
          <p:cNvPr id="528" name="TextShape 1"/>
          <p:cNvSpPr txBox="1"/>
          <p:nvPr/>
        </p:nvSpPr>
        <p:spPr>
          <a:xfrm>
            <a:off x="254160" y="215640"/>
            <a:ext cx="8646480" cy="856080"/>
          </a:xfrm>
          <a:prstGeom prst="rect">
            <a:avLst/>
          </a:prstGeom>
          <a:noFill/>
          <a:ln>
            <a:noFill/>
          </a:ln>
        </p:spPr>
        <p:txBody>
          <a:bodyPr lIns="90000" tIns="46800" rIns="90000" bIns="46800" anchor="ctr"/>
          <a:lstStyle/>
          <a:p>
            <a:pPr algn="ctr"/>
            <a:r>
              <a:rPr lang="es-ES" sz="4000" strike="noStrike" spc="-1">
                <a:solidFill>
                  <a:srgbClr val="000000"/>
                </a:solidFill>
                <a:uFill>
                  <a:solidFill>
                    <a:srgbClr val="FFFFFF"/>
                  </a:solidFill>
                </a:uFill>
                <a:latin typeface="Arial"/>
              </a:rPr>
              <a:t>TRABAJANDO CON NETLOGO</a:t>
            </a:r>
            <a:endParaRPr lang="es-ES" sz="4000" strike="noStrike" spc="-1">
              <a:solidFill>
                <a:srgbClr val="000000"/>
              </a:solidFill>
              <a:uFill>
                <a:solidFill>
                  <a:srgbClr val="FFFFFF"/>
                </a:solidFill>
              </a:uFill>
              <a:latin typeface="Tlwg Typo"/>
            </a:endParaRPr>
          </a:p>
        </p:txBody>
      </p:sp>
      <p:sp>
        <p:nvSpPr>
          <p:cNvPr id="529" name="CustomShape 2"/>
          <p:cNvSpPr/>
          <p:nvPr/>
        </p:nvSpPr>
        <p:spPr>
          <a:xfrm>
            <a:off x="3607200" y="6014880"/>
            <a:ext cx="5536800" cy="843120"/>
          </a:xfrm>
          <a:prstGeom prst="rect">
            <a:avLst/>
          </a:prstGeom>
          <a:solidFill>
            <a:srgbClr val="F6CD26"/>
          </a:solidFill>
          <a:ln>
            <a:noFill/>
          </a:ln>
        </p:spPr>
        <p:style>
          <a:lnRef idx="0">
            <a:scrgbClr r="0" g="0" b="0"/>
          </a:lnRef>
          <a:fillRef idx="0">
            <a:scrgbClr r="0" g="0" b="0"/>
          </a:fillRef>
          <a:effectRef idx="0">
            <a:scrgbClr r="0" g="0" b="0"/>
          </a:effectRef>
          <a:fontRef idx="minor"/>
        </p:style>
      </p:sp>
      <p:sp>
        <p:nvSpPr>
          <p:cNvPr id="530" name="TextShape 3"/>
          <p:cNvSpPr txBox="1"/>
          <p:nvPr/>
        </p:nvSpPr>
        <p:spPr>
          <a:xfrm>
            <a:off x="685800" y="2012040"/>
            <a:ext cx="7772400" cy="3808800"/>
          </a:xfrm>
          <a:prstGeom prst="rect">
            <a:avLst/>
          </a:prstGeom>
          <a:noFill/>
          <a:ln>
            <a:noFill/>
          </a:ln>
        </p:spPr>
        <p:txBody>
          <a:bodyPr lIns="90000" tIns="46800" rIns="90000" bIns="46800"/>
          <a:lstStyle/>
          <a:p>
            <a:pPr marL="342720" indent="-342720">
              <a:buClr>
                <a:srgbClr val="000000"/>
              </a:buClr>
              <a:buFont typeface="Arial"/>
              <a:buChar char="•"/>
            </a:pPr>
            <a:r>
              <a:rPr lang="es-ES" sz="2600" strike="noStrike" spc="-1">
                <a:solidFill>
                  <a:srgbClr val="000000"/>
                </a:solidFill>
                <a:uFill>
                  <a:solidFill>
                    <a:srgbClr val="FFFFFF"/>
                  </a:solidFill>
                </a:uFill>
                <a:latin typeface="Arial"/>
              </a:rPr>
              <a:t>Vamos a ver algunos ejemplos</a:t>
            </a:r>
            <a:endParaRPr lang="es-ES" sz="3200" strike="noStrike" spc="-1">
              <a:solidFill>
                <a:srgbClr val="000000"/>
              </a:solidFill>
              <a:uFill>
                <a:solidFill>
                  <a:srgbClr val="FFFFFF"/>
                </a:solidFill>
              </a:uFill>
              <a:latin typeface="Tlwg Typo"/>
            </a:endParaRPr>
          </a:p>
          <a:p>
            <a:pPr marL="742680" lvl="1" indent="-285480">
              <a:buClr>
                <a:srgbClr val="000000"/>
              </a:buClr>
              <a:buFont typeface="Arial"/>
              <a:buChar char="–"/>
            </a:pPr>
            <a:r>
              <a:rPr lang="es-ES" sz="2600" strike="noStrike" spc="-1">
                <a:solidFill>
                  <a:srgbClr val="000000"/>
                </a:solidFill>
                <a:uFill>
                  <a:solidFill>
                    <a:srgbClr val="FFFFFF"/>
                  </a:solidFill>
                </a:uFill>
                <a:latin typeface="Arial"/>
              </a:rPr>
              <a:t>Life</a:t>
            </a:r>
            <a:endParaRPr lang="es-ES" sz="2800" strike="noStrike" spc="-1">
              <a:solidFill>
                <a:srgbClr val="000000"/>
              </a:solidFill>
              <a:uFill>
                <a:solidFill>
                  <a:srgbClr val="FFFFFF"/>
                </a:solidFill>
              </a:uFill>
              <a:latin typeface="Tlwg Typo"/>
            </a:endParaRPr>
          </a:p>
          <a:p>
            <a:pPr marL="742680" lvl="1" indent="-285480">
              <a:buClr>
                <a:srgbClr val="000000"/>
              </a:buClr>
              <a:buFont typeface="Arial"/>
              <a:buChar char="–"/>
            </a:pPr>
            <a:r>
              <a:rPr lang="es-ES" sz="2600" strike="noStrike" spc="-1">
                <a:solidFill>
                  <a:srgbClr val="000000"/>
                </a:solidFill>
                <a:uFill>
                  <a:solidFill>
                    <a:srgbClr val="FFFFFF"/>
                  </a:solidFill>
                </a:uFill>
                <a:latin typeface="Arial"/>
              </a:rPr>
              <a:t>Ants</a:t>
            </a:r>
            <a:endParaRPr lang="es-ES" sz="2800" strike="noStrike" spc="-1">
              <a:solidFill>
                <a:srgbClr val="000000"/>
              </a:solidFill>
              <a:uFill>
                <a:solidFill>
                  <a:srgbClr val="FFFFFF"/>
                </a:solidFill>
              </a:uFill>
              <a:latin typeface="Tlwg Typo"/>
            </a:endParaRPr>
          </a:p>
          <a:p>
            <a:pPr marL="742680" lvl="1" indent="-285480">
              <a:buClr>
                <a:srgbClr val="000000"/>
              </a:buClr>
              <a:buFont typeface="Arial"/>
              <a:buChar char="–"/>
            </a:pPr>
            <a:r>
              <a:rPr lang="es-ES" sz="2600" strike="noStrike" spc="-1">
                <a:solidFill>
                  <a:srgbClr val="000000"/>
                </a:solidFill>
                <a:uFill>
                  <a:solidFill>
                    <a:srgbClr val="FFFFFF"/>
                  </a:solidFill>
                </a:uFill>
                <a:latin typeface="Arial"/>
              </a:rPr>
              <a:t>Mariposas</a:t>
            </a:r>
            <a:endParaRPr lang="es-ES" sz="2800" strike="noStrike" spc="-1">
              <a:solidFill>
                <a:srgbClr val="000000"/>
              </a:solidFill>
              <a:uFill>
                <a:solidFill>
                  <a:srgbClr val="FFFFFF"/>
                </a:solidFill>
              </a:uFill>
              <a:latin typeface="Tlwg Typo"/>
            </a:endParaRPr>
          </a:p>
          <a:p>
            <a:pPr marL="742680" lvl="1" indent="-285480">
              <a:buClr>
                <a:srgbClr val="000000"/>
              </a:buClr>
              <a:buFont typeface="Arial"/>
              <a:buChar char="–"/>
            </a:pPr>
            <a:r>
              <a:rPr lang="es-ES" sz="2600" strike="noStrike" spc="-1">
                <a:solidFill>
                  <a:srgbClr val="000000"/>
                </a:solidFill>
                <a:uFill>
                  <a:solidFill>
                    <a:srgbClr val="FFFFFF"/>
                  </a:solidFill>
                </a:uFill>
                <a:latin typeface="Arial"/>
              </a:rPr>
              <a:t>Buscador (1, 2 y 3)</a:t>
            </a:r>
            <a:endParaRPr lang="es-ES" sz="2800" strike="noStrike" spc="-1">
              <a:solidFill>
                <a:srgbClr val="000000"/>
              </a:solidFill>
              <a:uFill>
                <a:solidFill>
                  <a:srgbClr val="FFFFFF"/>
                </a:solidFill>
              </a:uFill>
              <a:latin typeface="Tlwg Typo"/>
            </a:endParaRPr>
          </a:p>
          <a:p>
            <a:pPr marL="742680" lvl="1" indent="-285480">
              <a:buClr>
                <a:srgbClr val="000000"/>
              </a:buClr>
              <a:buFont typeface="Arial"/>
              <a:buChar char="–"/>
            </a:pPr>
            <a:r>
              <a:rPr lang="es-ES" sz="2600" strike="noStrike" spc="-1">
                <a:solidFill>
                  <a:srgbClr val="000000"/>
                </a:solidFill>
                <a:uFill>
                  <a:solidFill>
                    <a:srgbClr val="FFFFFF"/>
                  </a:solidFill>
                </a:uFill>
                <a:latin typeface="Arial"/>
              </a:rPr>
              <a:t>Migración</a:t>
            </a:r>
            <a:endParaRPr lang="es-ES" sz="2800" strike="noStrike" spc="-1">
              <a:solidFill>
                <a:srgbClr val="000000"/>
              </a:solidFill>
              <a:uFill>
                <a:solidFill>
                  <a:srgbClr val="FFFFFF"/>
                </a:solidFill>
              </a:uFill>
              <a:latin typeface="Tlwg Typo"/>
            </a:endParaRPr>
          </a:p>
        </p:txBody>
      </p:sp>
      <p:pic>
        <p:nvPicPr>
          <p:cNvPr id="531" name="13 Imagen"/>
          <p:cNvPicPr/>
          <p:nvPr/>
        </p:nvPicPr>
        <p:blipFill>
          <a:blip r:embed="rId3"/>
          <a:stretch/>
        </p:blipFill>
        <p:spPr>
          <a:xfrm>
            <a:off x="1949400" y="6068160"/>
            <a:ext cx="1482840" cy="670680"/>
          </a:xfrm>
          <a:prstGeom prst="rect">
            <a:avLst/>
          </a:prstGeom>
          <a:ln>
            <a:noFill/>
          </a:ln>
        </p:spPr>
      </p:pic>
      <p:sp>
        <p:nvSpPr>
          <p:cNvPr id="532" name="TextShape 4"/>
          <p:cNvSpPr txBox="1"/>
          <p:nvPr/>
        </p:nvSpPr>
        <p:spPr>
          <a:xfrm>
            <a:off x="3878640" y="6154200"/>
            <a:ext cx="5040000" cy="547200"/>
          </a:xfrm>
          <a:prstGeom prst="rect">
            <a:avLst/>
          </a:prstGeom>
          <a:noFill/>
          <a:ln>
            <a:noFill/>
          </a:ln>
        </p:spPr>
        <p:txBody>
          <a:bodyPr lIns="90000" tIns="45000" rIns="90000" bIns="45000"/>
          <a:lstStyle/>
          <a:p>
            <a:r>
              <a:rPr lang="es-ES" sz="3000" i="1" strike="noStrike" spc="-1">
                <a:solidFill>
                  <a:srgbClr val="000000"/>
                </a:solidFill>
                <a:uFill>
                  <a:solidFill>
                    <a:srgbClr val="FFFFFF"/>
                  </a:solidFill>
                </a:uFill>
                <a:latin typeface="Arial"/>
              </a:rPr>
              <a:t>Aprendizaje artificial: RF</a:t>
            </a:r>
            <a:endParaRPr lang="es-ES" sz="2400" strike="noStrike" spc="-1">
              <a:solidFill>
                <a:srgbClr val="000000"/>
              </a:solidFill>
              <a:uFill>
                <a:solidFill>
                  <a:srgbClr val="FFFFFF"/>
                </a:solidFill>
              </a:uFill>
              <a:latin typeface="Arial"/>
            </a:endParaRPr>
          </a:p>
        </p:txBody>
      </p:sp>
      <p:pic>
        <p:nvPicPr>
          <p:cNvPr id="533" name="Imagen 532"/>
          <p:cNvPicPr/>
          <p:nvPr/>
        </p:nvPicPr>
        <p:blipFill>
          <a:blip r:embed="rId4"/>
          <a:stretch/>
        </p:blipFill>
        <p:spPr>
          <a:xfrm>
            <a:off x="979560" y="6154560"/>
            <a:ext cx="755280" cy="470160"/>
          </a:xfrm>
          <a:prstGeom prst="rect">
            <a:avLst/>
          </a:prstGeom>
          <a:ln>
            <a:noFill/>
          </a:ln>
        </p:spPr>
      </p:pic>
      <p:pic>
        <p:nvPicPr>
          <p:cNvPr id="534" name="Imagen 533"/>
          <p:cNvPicPr/>
          <p:nvPr/>
        </p:nvPicPr>
        <p:blipFill>
          <a:blip r:embed="rId5"/>
          <a:srcRect r="69088"/>
          <a:stretch/>
        </p:blipFill>
        <p:spPr>
          <a:xfrm>
            <a:off x="288720" y="6105600"/>
            <a:ext cx="593640" cy="57204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5" name="13 Imagen"/>
          <p:cNvPicPr/>
          <p:nvPr/>
        </p:nvPicPr>
        <p:blipFill>
          <a:blip r:embed="rId3"/>
          <a:stretch/>
        </p:blipFill>
        <p:spPr>
          <a:xfrm>
            <a:off x="1949040" y="6067800"/>
            <a:ext cx="1482840" cy="670680"/>
          </a:xfrm>
          <a:prstGeom prst="rect">
            <a:avLst/>
          </a:prstGeom>
          <a:ln>
            <a:noFill/>
          </a:ln>
        </p:spPr>
      </p:pic>
      <p:pic>
        <p:nvPicPr>
          <p:cNvPr id="286" name="Imagen 285"/>
          <p:cNvPicPr/>
          <p:nvPr/>
        </p:nvPicPr>
        <p:blipFill>
          <a:blip r:embed="rId4"/>
          <a:stretch/>
        </p:blipFill>
        <p:spPr>
          <a:xfrm>
            <a:off x="979200" y="6153120"/>
            <a:ext cx="755280" cy="470160"/>
          </a:xfrm>
          <a:prstGeom prst="rect">
            <a:avLst/>
          </a:prstGeom>
          <a:ln>
            <a:noFill/>
          </a:ln>
        </p:spPr>
      </p:pic>
      <p:pic>
        <p:nvPicPr>
          <p:cNvPr id="287" name="Imagen 286"/>
          <p:cNvPicPr/>
          <p:nvPr/>
        </p:nvPicPr>
        <p:blipFill>
          <a:blip r:embed="rId5"/>
          <a:srcRect r="69088"/>
          <a:stretch/>
        </p:blipFill>
        <p:spPr>
          <a:xfrm>
            <a:off x="288360" y="6104160"/>
            <a:ext cx="593640" cy="572040"/>
          </a:xfrm>
          <a:prstGeom prst="rect">
            <a:avLst/>
          </a:prstGeom>
          <a:ln>
            <a:noFill/>
          </a:ln>
        </p:spPr>
      </p:pic>
      <p:sp>
        <p:nvSpPr>
          <p:cNvPr id="288" name="TextShape 1"/>
          <p:cNvSpPr txBox="1"/>
          <p:nvPr/>
        </p:nvSpPr>
        <p:spPr>
          <a:xfrm>
            <a:off x="594000" y="2278440"/>
            <a:ext cx="7772400" cy="1034280"/>
          </a:xfrm>
          <a:prstGeom prst="rect">
            <a:avLst/>
          </a:prstGeom>
          <a:noFill/>
          <a:ln>
            <a:noFill/>
          </a:ln>
        </p:spPr>
        <p:txBody>
          <a:bodyPr lIns="90000" tIns="46800" rIns="90000" bIns="46800" anchor="ctr"/>
          <a:lstStyle/>
          <a:p>
            <a:pPr algn="ctr"/>
            <a:r>
              <a:rPr lang="es-ES" sz="6000" strike="noStrike" spc="-1">
                <a:solidFill>
                  <a:srgbClr val="000000"/>
                </a:solidFill>
                <a:uFill>
                  <a:solidFill>
                    <a:srgbClr val="FFFFFF"/>
                  </a:solidFill>
                </a:uFill>
                <a:latin typeface="TlwgMono"/>
              </a:rPr>
              <a:t>MODELOS</a:t>
            </a:r>
            <a:endParaRPr lang="es-ES" sz="4000" strike="noStrike" spc="-1">
              <a:solidFill>
                <a:srgbClr val="000000"/>
              </a:solidFill>
              <a:uFill>
                <a:solidFill>
                  <a:srgbClr val="FFFFFF"/>
                </a:solidFill>
              </a:uFill>
              <a:latin typeface="Tlwg Typo"/>
            </a:endParaRPr>
          </a:p>
        </p:txBody>
      </p:sp>
      <p:sp>
        <p:nvSpPr>
          <p:cNvPr id="289" name="CustomShape 2"/>
          <p:cNvSpPr/>
          <p:nvPr/>
        </p:nvSpPr>
        <p:spPr>
          <a:xfrm>
            <a:off x="3606840" y="6014520"/>
            <a:ext cx="5536800" cy="843120"/>
          </a:xfrm>
          <a:prstGeom prst="rect">
            <a:avLst/>
          </a:prstGeom>
          <a:solidFill>
            <a:srgbClr val="F6CD26"/>
          </a:solidFill>
          <a:ln>
            <a:noFill/>
          </a:ln>
        </p:spPr>
        <p:style>
          <a:lnRef idx="0">
            <a:scrgbClr r="0" g="0" b="0"/>
          </a:lnRef>
          <a:fillRef idx="0">
            <a:scrgbClr r="0" g="0" b="0"/>
          </a:fillRef>
          <a:effectRef idx="0">
            <a:scrgbClr r="0" g="0" b="0"/>
          </a:effectRef>
          <a:fontRef idx="minor"/>
        </p:style>
      </p:sp>
      <p:sp>
        <p:nvSpPr>
          <p:cNvPr id="290" name="TextShape 3"/>
          <p:cNvSpPr txBox="1"/>
          <p:nvPr/>
        </p:nvSpPr>
        <p:spPr>
          <a:xfrm>
            <a:off x="3963240" y="5984640"/>
            <a:ext cx="5040000" cy="760680"/>
          </a:xfrm>
          <a:prstGeom prst="rect">
            <a:avLst/>
          </a:prstGeom>
          <a:noFill/>
          <a:ln>
            <a:noFill/>
          </a:ln>
        </p:spPr>
        <p:txBody>
          <a:bodyPr lIns="90000" tIns="45000" rIns="90000" bIns="45000"/>
          <a:lstStyle/>
          <a:p>
            <a:r>
              <a:rPr lang="es-ES" sz="4400" i="1" strike="noStrike" spc="-1">
                <a:solidFill>
                  <a:srgbClr val="000000"/>
                </a:solidFill>
                <a:uFill>
                  <a:solidFill>
                    <a:srgbClr val="FFFFFF"/>
                  </a:solidFill>
                </a:uFill>
                <a:latin typeface="TlwgMono"/>
              </a:rPr>
              <a:t>Ecoinformática</a:t>
            </a:r>
            <a:endParaRPr lang="es-ES" sz="2400" strike="noStrike" spc="-1">
              <a:solidFill>
                <a:srgbClr val="000000"/>
              </a:solidFill>
              <a:uFill>
                <a:solidFill>
                  <a:srgbClr val="FFFFFF"/>
                </a:solidFill>
              </a:u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TextShape 1"/>
          <p:cNvSpPr txBox="1"/>
          <p:nvPr/>
        </p:nvSpPr>
        <p:spPr>
          <a:xfrm>
            <a:off x="685800" y="416880"/>
            <a:ext cx="7772400" cy="856080"/>
          </a:xfrm>
          <a:prstGeom prst="rect">
            <a:avLst/>
          </a:prstGeom>
          <a:noFill/>
          <a:ln>
            <a:noFill/>
          </a:ln>
        </p:spPr>
        <p:txBody>
          <a:bodyPr lIns="90000" tIns="46800" rIns="90000" bIns="46800" anchor="ctr"/>
          <a:lstStyle/>
          <a:p>
            <a:pPr algn="ctr"/>
            <a:r>
              <a:rPr lang="es-ES" sz="4000" strike="noStrike" spc="-1">
                <a:solidFill>
                  <a:srgbClr val="000000"/>
                </a:solidFill>
                <a:uFill>
                  <a:solidFill>
                    <a:srgbClr val="FFFFFF"/>
                  </a:solidFill>
                </a:uFill>
                <a:latin typeface="Arial"/>
              </a:rPr>
              <a:t>¿QUÉ ES UN MODELO?</a:t>
            </a:r>
            <a:endParaRPr lang="es-ES" sz="4000" strike="noStrike" spc="-1">
              <a:solidFill>
                <a:srgbClr val="000000"/>
              </a:solidFill>
              <a:uFill>
                <a:solidFill>
                  <a:srgbClr val="FFFFFF"/>
                </a:solidFill>
              </a:uFill>
              <a:latin typeface="Tlwg Typo"/>
            </a:endParaRPr>
          </a:p>
        </p:txBody>
      </p:sp>
      <p:sp>
        <p:nvSpPr>
          <p:cNvPr id="292" name="CustomShape 2"/>
          <p:cNvSpPr/>
          <p:nvPr/>
        </p:nvSpPr>
        <p:spPr>
          <a:xfrm>
            <a:off x="3607200" y="6014880"/>
            <a:ext cx="5536800" cy="843120"/>
          </a:xfrm>
          <a:prstGeom prst="rect">
            <a:avLst/>
          </a:prstGeom>
          <a:solidFill>
            <a:srgbClr val="F6CD26"/>
          </a:solidFill>
          <a:ln>
            <a:noFill/>
          </a:ln>
        </p:spPr>
        <p:style>
          <a:lnRef idx="0">
            <a:scrgbClr r="0" g="0" b="0"/>
          </a:lnRef>
          <a:fillRef idx="0">
            <a:scrgbClr r="0" g="0" b="0"/>
          </a:fillRef>
          <a:effectRef idx="0">
            <a:scrgbClr r="0" g="0" b="0"/>
          </a:effectRef>
          <a:fontRef idx="minor"/>
        </p:style>
      </p:sp>
      <p:sp>
        <p:nvSpPr>
          <p:cNvPr id="293" name="TextShape 3"/>
          <p:cNvSpPr txBox="1"/>
          <p:nvPr/>
        </p:nvSpPr>
        <p:spPr>
          <a:xfrm>
            <a:off x="3901320" y="6099120"/>
            <a:ext cx="5040000" cy="639000"/>
          </a:xfrm>
          <a:prstGeom prst="rect">
            <a:avLst/>
          </a:prstGeom>
          <a:noFill/>
          <a:ln>
            <a:noFill/>
          </a:ln>
        </p:spPr>
        <p:txBody>
          <a:bodyPr lIns="90000" tIns="45000" rIns="90000" bIns="45000"/>
          <a:lstStyle/>
          <a:p>
            <a:r>
              <a:rPr lang="es-ES" sz="3600" i="1" strike="noStrike" spc="-1">
                <a:solidFill>
                  <a:srgbClr val="000000"/>
                </a:solidFill>
                <a:uFill>
                  <a:solidFill>
                    <a:srgbClr val="FFFFFF"/>
                  </a:solidFill>
                </a:uFill>
                <a:latin typeface="Arial"/>
              </a:rPr>
              <a:t>Modelos y simulaciones</a:t>
            </a:r>
            <a:endParaRPr lang="es-ES" sz="2400" strike="noStrike" spc="-1">
              <a:solidFill>
                <a:srgbClr val="000000"/>
              </a:solidFill>
              <a:uFill>
                <a:solidFill>
                  <a:srgbClr val="FFFFFF"/>
                </a:solidFill>
              </a:uFill>
              <a:latin typeface="Arial"/>
            </a:endParaRPr>
          </a:p>
        </p:txBody>
      </p:sp>
      <p:sp>
        <p:nvSpPr>
          <p:cNvPr id="294" name="TextShape 4"/>
          <p:cNvSpPr txBox="1"/>
          <p:nvPr/>
        </p:nvSpPr>
        <p:spPr>
          <a:xfrm>
            <a:off x="685800" y="1474560"/>
            <a:ext cx="7772400" cy="4346280"/>
          </a:xfrm>
          <a:prstGeom prst="rect">
            <a:avLst/>
          </a:prstGeom>
          <a:noFill/>
          <a:ln>
            <a:noFill/>
          </a:ln>
        </p:spPr>
        <p:txBody>
          <a:bodyPr lIns="90000" tIns="46800" rIns="90000" bIns="46800"/>
          <a:lstStyle/>
          <a:p>
            <a:r>
              <a:rPr lang="es-ES" sz="2400" strike="noStrike" spc="-1">
                <a:solidFill>
                  <a:srgbClr val="000000"/>
                </a:solidFill>
                <a:uFill>
                  <a:solidFill>
                    <a:srgbClr val="FFFFFF"/>
                  </a:solidFill>
                </a:uFill>
                <a:latin typeface="Arial"/>
              </a:rPr>
              <a:t>Descripción simplificada de un sistema físico real, en la que aparecen algunas de sus propiedades (Joly 1988).</a:t>
            </a:r>
            <a:endParaRPr lang="es-ES" sz="3200" strike="noStrike" spc="-1">
              <a:solidFill>
                <a:srgbClr val="000000"/>
              </a:solidFill>
              <a:uFill>
                <a:solidFill>
                  <a:srgbClr val="FFFFFF"/>
                </a:solidFill>
              </a:uFill>
              <a:latin typeface="Tlwg Typo"/>
            </a:endParaRPr>
          </a:p>
          <a:p>
            <a:endParaRPr lang="es-ES" sz="3200" strike="noStrike" spc="-1">
              <a:solidFill>
                <a:srgbClr val="000000"/>
              </a:solidFill>
              <a:uFill>
                <a:solidFill>
                  <a:srgbClr val="FFFFFF"/>
                </a:solidFill>
              </a:uFill>
              <a:latin typeface="Tlwg Typo"/>
            </a:endParaRPr>
          </a:p>
          <a:p>
            <a:r>
              <a:rPr lang="es-ES" sz="2400" strike="noStrike" spc="-1">
                <a:solidFill>
                  <a:srgbClr val="000000"/>
                </a:solidFill>
                <a:uFill>
                  <a:solidFill>
                    <a:srgbClr val="FFFFFF"/>
                  </a:solidFill>
                </a:uFill>
                <a:latin typeface="Arial"/>
              </a:rPr>
              <a:t>Los objetivos de un modelo son:</a:t>
            </a:r>
            <a:endParaRPr lang="es-ES" sz="3200" strike="noStrike" spc="-1">
              <a:solidFill>
                <a:srgbClr val="000000"/>
              </a:solidFill>
              <a:uFill>
                <a:solidFill>
                  <a:srgbClr val="FFFFFF"/>
                </a:solidFill>
              </a:uFill>
              <a:latin typeface="Tlwg Typo"/>
            </a:endParaRPr>
          </a:p>
          <a:p>
            <a:pPr marL="342720" indent="-342720">
              <a:buClr>
                <a:srgbClr val="000000"/>
              </a:buClr>
              <a:buFont typeface="Arial"/>
              <a:buChar char="•"/>
            </a:pPr>
            <a:r>
              <a:rPr lang="es-ES" sz="2400" strike="noStrike" spc="-1">
                <a:solidFill>
                  <a:srgbClr val="000000"/>
                </a:solidFill>
                <a:uFill>
                  <a:solidFill>
                    <a:srgbClr val="FFFFFF"/>
                  </a:solidFill>
                </a:uFill>
                <a:latin typeface="Arial"/>
              </a:rPr>
              <a:t>Ofrecer una versión “manejable” del sistema</a:t>
            </a:r>
            <a:endParaRPr lang="es-ES" sz="3200" strike="noStrike" spc="-1">
              <a:solidFill>
                <a:srgbClr val="000000"/>
              </a:solidFill>
              <a:uFill>
                <a:solidFill>
                  <a:srgbClr val="FFFFFF"/>
                </a:solidFill>
              </a:uFill>
              <a:latin typeface="Tlwg Typo"/>
            </a:endParaRPr>
          </a:p>
          <a:p>
            <a:pPr marL="342720" indent="-342720">
              <a:buClr>
                <a:srgbClr val="000000"/>
              </a:buClr>
              <a:buFont typeface="Arial"/>
              <a:buChar char="•"/>
            </a:pPr>
            <a:r>
              <a:rPr lang="es-ES" sz="2400" strike="noStrike" spc="-1">
                <a:solidFill>
                  <a:srgbClr val="000000"/>
                </a:solidFill>
                <a:uFill>
                  <a:solidFill>
                    <a:srgbClr val="FFFFFF"/>
                  </a:solidFill>
                </a:uFill>
                <a:latin typeface="Arial"/>
              </a:rPr>
              <a:t>Facilitar la comprensión de la estructura del sistema</a:t>
            </a:r>
            <a:endParaRPr lang="es-ES" sz="3200" strike="noStrike" spc="-1">
              <a:solidFill>
                <a:srgbClr val="000000"/>
              </a:solidFill>
              <a:uFill>
                <a:solidFill>
                  <a:srgbClr val="FFFFFF"/>
                </a:solidFill>
              </a:uFill>
              <a:latin typeface="Tlwg Typo"/>
            </a:endParaRPr>
          </a:p>
          <a:p>
            <a:pPr marL="342720" indent="-342720">
              <a:buClr>
                <a:srgbClr val="000000"/>
              </a:buClr>
              <a:buFont typeface="Arial"/>
              <a:buChar char="•"/>
            </a:pPr>
            <a:r>
              <a:rPr lang="es-ES" sz="2400" strike="noStrike" spc="-1">
                <a:solidFill>
                  <a:srgbClr val="000000"/>
                </a:solidFill>
                <a:uFill>
                  <a:solidFill>
                    <a:srgbClr val="FFFFFF"/>
                  </a:solidFill>
                </a:uFill>
                <a:latin typeface="Arial"/>
              </a:rPr>
              <a:t>Generar y testar hipótesis</a:t>
            </a:r>
            <a:endParaRPr lang="es-ES" sz="3200" strike="noStrike" spc="-1">
              <a:solidFill>
                <a:srgbClr val="000000"/>
              </a:solidFill>
              <a:uFill>
                <a:solidFill>
                  <a:srgbClr val="FFFFFF"/>
                </a:solidFill>
              </a:uFill>
              <a:latin typeface="Tlwg Typo"/>
            </a:endParaRPr>
          </a:p>
          <a:p>
            <a:pPr marL="342720" indent="-342720">
              <a:buClr>
                <a:srgbClr val="000000"/>
              </a:buClr>
              <a:buFont typeface="Arial"/>
              <a:buChar char="•"/>
            </a:pPr>
            <a:r>
              <a:rPr lang="es-ES" sz="2400" strike="noStrike" spc="-1">
                <a:solidFill>
                  <a:srgbClr val="000000"/>
                </a:solidFill>
                <a:uFill>
                  <a:solidFill>
                    <a:srgbClr val="FFFFFF"/>
                  </a:solidFill>
                </a:uFill>
                <a:latin typeface="Arial"/>
              </a:rPr>
              <a:t>Explorar escenarios alternativos (¿qué pasaría si...?)</a:t>
            </a:r>
            <a:endParaRPr lang="es-ES" sz="3200" strike="noStrike" spc="-1">
              <a:solidFill>
                <a:srgbClr val="000000"/>
              </a:solidFill>
              <a:uFill>
                <a:solidFill>
                  <a:srgbClr val="FFFFFF"/>
                </a:solidFill>
              </a:uFill>
              <a:latin typeface="Tlwg Typo"/>
            </a:endParaRPr>
          </a:p>
          <a:p>
            <a:pPr marL="342720" indent="-342720">
              <a:buClr>
                <a:srgbClr val="000000"/>
              </a:buClr>
              <a:buFont typeface="Arial"/>
              <a:buChar char="•"/>
            </a:pPr>
            <a:r>
              <a:rPr lang="es-ES" sz="2400" strike="noStrike" spc="-1">
                <a:solidFill>
                  <a:srgbClr val="000000"/>
                </a:solidFill>
                <a:uFill>
                  <a:solidFill>
                    <a:srgbClr val="FFFFFF"/>
                  </a:solidFill>
                </a:uFill>
                <a:latin typeface="Arial"/>
              </a:rPr>
              <a:t>Predicción a corto plazo</a:t>
            </a:r>
            <a:endParaRPr lang="es-ES" sz="3200" strike="noStrike" spc="-1">
              <a:solidFill>
                <a:srgbClr val="000000"/>
              </a:solidFill>
              <a:uFill>
                <a:solidFill>
                  <a:srgbClr val="FFFFFF"/>
                </a:solidFill>
              </a:uFill>
              <a:latin typeface="Tlwg Typo"/>
            </a:endParaRPr>
          </a:p>
          <a:p>
            <a:pPr marL="342720" indent="-342720">
              <a:buClr>
                <a:srgbClr val="000000"/>
              </a:buClr>
              <a:buFont typeface="Arial"/>
              <a:buChar char="•"/>
            </a:pPr>
            <a:r>
              <a:rPr lang="es-ES" sz="2400" strike="noStrike" spc="-1">
                <a:solidFill>
                  <a:srgbClr val="000000"/>
                </a:solidFill>
                <a:uFill>
                  <a:solidFill>
                    <a:srgbClr val="FFFFFF"/>
                  </a:solidFill>
                </a:uFill>
                <a:latin typeface="Arial"/>
              </a:rPr>
              <a:t>Apoyo a la toma de decisiones</a:t>
            </a:r>
            <a:endParaRPr lang="es-ES" sz="3200" strike="noStrike" spc="-1">
              <a:solidFill>
                <a:srgbClr val="000000"/>
              </a:solidFill>
              <a:uFill>
                <a:solidFill>
                  <a:srgbClr val="FFFFFF"/>
                </a:solidFill>
              </a:uFill>
              <a:latin typeface="Tlwg Typo"/>
            </a:endParaRPr>
          </a:p>
        </p:txBody>
      </p:sp>
      <p:pic>
        <p:nvPicPr>
          <p:cNvPr id="295" name="13 Imagen"/>
          <p:cNvPicPr/>
          <p:nvPr/>
        </p:nvPicPr>
        <p:blipFill>
          <a:blip r:embed="rId3"/>
          <a:stretch/>
        </p:blipFill>
        <p:spPr>
          <a:xfrm>
            <a:off x="1949040" y="6069240"/>
            <a:ext cx="1482840" cy="670680"/>
          </a:xfrm>
          <a:prstGeom prst="rect">
            <a:avLst/>
          </a:prstGeom>
          <a:ln>
            <a:noFill/>
          </a:ln>
        </p:spPr>
      </p:pic>
      <p:pic>
        <p:nvPicPr>
          <p:cNvPr id="296" name="Imagen 295"/>
          <p:cNvPicPr/>
          <p:nvPr/>
        </p:nvPicPr>
        <p:blipFill>
          <a:blip r:embed="rId4"/>
          <a:stretch/>
        </p:blipFill>
        <p:spPr>
          <a:xfrm>
            <a:off x="979200" y="6154560"/>
            <a:ext cx="755280" cy="470160"/>
          </a:xfrm>
          <a:prstGeom prst="rect">
            <a:avLst/>
          </a:prstGeom>
          <a:ln>
            <a:noFill/>
          </a:ln>
        </p:spPr>
      </p:pic>
      <p:pic>
        <p:nvPicPr>
          <p:cNvPr id="297" name="Imagen 296"/>
          <p:cNvPicPr/>
          <p:nvPr/>
        </p:nvPicPr>
        <p:blipFill>
          <a:blip r:embed="rId5"/>
          <a:srcRect r="69088"/>
          <a:stretch/>
        </p:blipFill>
        <p:spPr>
          <a:xfrm>
            <a:off x="288360" y="6105600"/>
            <a:ext cx="593640" cy="57204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TextShape 1"/>
          <p:cNvSpPr txBox="1"/>
          <p:nvPr/>
        </p:nvSpPr>
        <p:spPr>
          <a:xfrm>
            <a:off x="332640" y="229680"/>
            <a:ext cx="8632800" cy="1230840"/>
          </a:xfrm>
          <a:prstGeom prst="rect">
            <a:avLst/>
          </a:prstGeom>
          <a:noFill/>
          <a:ln>
            <a:noFill/>
          </a:ln>
        </p:spPr>
        <p:txBody>
          <a:bodyPr lIns="90000" tIns="46800" rIns="90000" bIns="46800" anchor="ctr"/>
          <a:lstStyle/>
          <a:p>
            <a:pPr algn="ctr"/>
            <a:r>
              <a:rPr lang="es-ES" sz="4000" strike="noStrike" spc="-1">
                <a:solidFill>
                  <a:srgbClr val="000000"/>
                </a:solidFill>
                <a:uFill>
                  <a:solidFill>
                    <a:srgbClr val="FFFFFF"/>
                  </a:solidFill>
                </a:uFill>
                <a:latin typeface="Arial"/>
              </a:rPr>
              <a:t>HAY DISTINTOS TIPOS DE MODELOS</a:t>
            </a:r>
            <a:endParaRPr lang="es-ES" sz="4000" strike="noStrike" spc="-1">
              <a:solidFill>
                <a:srgbClr val="000000"/>
              </a:solidFill>
              <a:uFill>
                <a:solidFill>
                  <a:srgbClr val="FFFFFF"/>
                </a:solidFill>
              </a:uFill>
              <a:latin typeface="Tlwg Typo"/>
            </a:endParaRPr>
          </a:p>
        </p:txBody>
      </p:sp>
      <p:sp>
        <p:nvSpPr>
          <p:cNvPr id="299" name="CustomShape 2"/>
          <p:cNvSpPr/>
          <p:nvPr/>
        </p:nvSpPr>
        <p:spPr>
          <a:xfrm>
            <a:off x="3607200" y="6014880"/>
            <a:ext cx="5536800" cy="843120"/>
          </a:xfrm>
          <a:prstGeom prst="rect">
            <a:avLst/>
          </a:prstGeom>
          <a:solidFill>
            <a:srgbClr val="F6CD26"/>
          </a:solidFill>
          <a:ln>
            <a:noFill/>
          </a:ln>
        </p:spPr>
        <p:style>
          <a:lnRef idx="0">
            <a:scrgbClr r="0" g="0" b="0"/>
          </a:lnRef>
          <a:fillRef idx="0">
            <a:scrgbClr r="0" g="0" b="0"/>
          </a:fillRef>
          <a:effectRef idx="0">
            <a:scrgbClr r="0" g="0" b="0"/>
          </a:effectRef>
          <a:fontRef idx="minor"/>
        </p:style>
      </p:sp>
      <p:sp>
        <p:nvSpPr>
          <p:cNvPr id="300" name="TextShape 3"/>
          <p:cNvSpPr txBox="1"/>
          <p:nvPr/>
        </p:nvSpPr>
        <p:spPr>
          <a:xfrm>
            <a:off x="685800" y="1474560"/>
            <a:ext cx="7772400" cy="4346280"/>
          </a:xfrm>
          <a:prstGeom prst="rect">
            <a:avLst/>
          </a:prstGeom>
          <a:noFill/>
          <a:ln>
            <a:noFill/>
          </a:ln>
        </p:spPr>
        <p:txBody>
          <a:bodyPr lIns="90000" tIns="46800" rIns="90000" bIns="46800"/>
          <a:lstStyle/>
          <a:p>
            <a:r>
              <a:rPr lang="es-ES" sz="3200" strike="noStrike" spc="-1">
                <a:solidFill>
                  <a:srgbClr val="000000"/>
                </a:solidFill>
                <a:uFill>
                  <a:solidFill>
                    <a:srgbClr val="FFFFFF"/>
                  </a:solidFill>
                </a:uFill>
                <a:latin typeface="Arial"/>
              </a:rPr>
              <a:t>No se pueden clasificar en conjuntos cerrados, sino en gradientes.</a:t>
            </a:r>
            <a:endParaRPr lang="es-ES" sz="3200" strike="noStrike" spc="-1">
              <a:solidFill>
                <a:srgbClr val="000000"/>
              </a:solidFill>
              <a:uFill>
                <a:solidFill>
                  <a:srgbClr val="FFFFFF"/>
                </a:solidFill>
              </a:uFill>
              <a:latin typeface="Tlwg Typo"/>
            </a:endParaRPr>
          </a:p>
          <a:p>
            <a:pPr marL="342720" indent="-342720">
              <a:buClr>
                <a:srgbClr val="000000"/>
              </a:buClr>
              <a:buFont typeface="Arial"/>
              <a:buChar char="•"/>
            </a:pPr>
            <a:r>
              <a:rPr lang="es-ES" sz="3200" b="1" strike="noStrike" spc="-1">
                <a:solidFill>
                  <a:srgbClr val="000000"/>
                </a:solidFill>
                <a:uFill>
                  <a:solidFill>
                    <a:srgbClr val="FFFFFF"/>
                  </a:solidFill>
                </a:uFill>
                <a:latin typeface="Arial"/>
              </a:rPr>
              <a:t>Estadísticos (empíricos) </a:t>
            </a:r>
            <a:r>
              <a:rPr lang="es-ES" sz="3200" b="1" i="1" strike="noStrike" spc="-1">
                <a:solidFill>
                  <a:srgbClr val="000000"/>
                </a:solidFill>
                <a:uFill>
                  <a:solidFill>
                    <a:srgbClr val="FFFFFF"/>
                  </a:solidFill>
                </a:uFill>
                <a:latin typeface="Arial"/>
              </a:rPr>
              <a:t>vs.</a:t>
            </a:r>
            <a:r>
              <a:rPr lang="es-ES" sz="3200" b="1" strike="noStrike" spc="-1">
                <a:solidFill>
                  <a:srgbClr val="000000"/>
                </a:solidFill>
                <a:uFill>
                  <a:solidFill>
                    <a:srgbClr val="FFFFFF"/>
                  </a:solidFill>
                </a:uFill>
                <a:latin typeface="Arial"/>
              </a:rPr>
              <a:t> teóricos (mecanicistas)</a:t>
            </a:r>
            <a:endParaRPr lang="es-ES" sz="3200" strike="noStrike" spc="-1">
              <a:solidFill>
                <a:srgbClr val="000000"/>
              </a:solidFill>
              <a:uFill>
                <a:solidFill>
                  <a:srgbClr val="FFFFFF"/>
                </a:solidFill>
              </a:uFill>
              <a:latin typeface="Tlwg Typo"/>
            </a:endParaRPr>
          </a:p>
        </p:txBody>
      </p:sp>
      <p:pic>
        <p:nvPicPr>
          <p:cNvPr id="301" name="Imagen 300"/>
          <p:cNvPicPr/>
          <p:nvPr/>
        </p:nvPicPr>
        <p:blipFill>
          <a:blip r:embed="rId3"/>
          <a:stretch/>
        </p:blipFill>
        <p:spPr>
          <a:xfrm>
            <a:off x="1279080" y="3356640"/>
            <a:ext cx="6401520" cy="2388600"/>
          </a:xfrm>
          <a:prstGeom prst="rect">
            <a:avLst/>
          </a:prstGeom>
          <a:ln>
            <a:noFill/>
          </a:ln>
        </p:spPr>
      </p:pic>
      <p:sp>
        <p:nvSpPr>
          <p:cNvPr id="302" name="TextShape 4"/>
          <p:cNvSpPr txBox="1"/>
          <p:nvPr/>
        </p:nvSpPr>
        <p:spPr>
          <a:xfrm>
            <a:off x="3901320" y="6099480"/>
            <a:ext cx="5040000" cy="639000"/>
          </a:xfrm>
          <a:prstGeom prst="rect">
            <a:avLst/>
          </a:prstGeom>
          <a:noFill/>
          <a:ln>
            <a:noFill/>
          </a:ln>
        </p:spPr>
        <p:txBody>
          <a:bodyPr lIns="90000" tIns="45000" rIns="90000" bIns="45000"/>
          <a:lstStyle/>
          <a:p>
            <a:r>
              <a:rPr lang="es-ES" sz="3600" i="1" strike="noStrike" spc="-1">
                <a:solidFill>
                  <a:srgbClr val="000000"/>
                </a:solidFill>
                <a:uFill>
                  <a:solidFill>
                    <a:srgbClr val="FFFFFF"/>
                  </a:solidFill>
                </a:uFill>
                <a:latin typeface="Arial"/>
              </a:rPr>
              <a:t>Modelos y simulaciones</a:t>
            </a:r>
            <a:endParaRPr lang="es-ES" sz="2400" strike="noStrike" spc="-1">
              <a:solidFill>
                <a:srgbClr val="000000"/>
              </a:solidFill>
              <a:uFill>
                <a:solidFill>
                  <a:srgbClr val="FFFFFF"/>
                </a:solidFill>
              </a:uFill>
              <a:latin typeface="Arial"/>
            </a:endParaRPr>
          </a:p>
        </p:txBody>
      </p:sp>
      <p:pic>
        <p:nvPicPr>
          <p:cNvPr id="303" name="13 Imagen"/>
          <p:cNvPicPr/>
          <p:nvPr/>
        </p:nvPicPr>
        <p:blipFill>
          <a:blip r:embed="rId4"/>
          <a:stretch/>
        </p:blipFill>
        <p:spPr>
          <a:xfrm>
            <a:off x="1949040" y="6069240"/>
            <a:ext cx="1482840" cy="670680"/>
          </a:xfrm>
          <a:prstGeom prst="rect">
            <a:avLst/>
          </a:prstGeom>
          <a:ln>
            <a:noFill/>
          </a:ln>
        </p:spPr>
      </p:pic>
      <p:pic>
        <p:nvPicPr>
          <p:cNvPr id="304" name="Imagen 303"/>
          <p:cNvPicPr/>
          <p:nvPr/>
        </p:nvPicPr>
        <p:blipFill>
          <a:blip r:embed="rId5"/>
          <a:stretch/>
        </p:blipFill>
        <p:spPr>
          <a:xfrm>
            <a:off x="979200" y="6154560"/>
            <a:ext cx="755280" cy="470160"/>
          </a:xfrm>
          <a:prstGeom prst="rect">
            <a:avLst/>
          </a:prstGeom>
          <a:ln>
            <a:noFill/>
          </a:ln>
        </p:spPr>
      </p:pic>
      <p:pic>
        <p:nvPicPr>
          <p:cNvPr id="305" name="Imagen 304"/>
          <p:cNvPicPr/>
          <p:nvPr/>
        </p:nvPicPr>
        <p:blipFill>
          <a:blip r:embed="rId6"/>
          <a:srcRect r="69088"/>
          <a:stretch/>
        </p:blipFill>
        <p:spPr>
          <a:xfrm>
            <a:off x="288360" y="6105600"/>
            <a:ext cx="593640" cy="572040"/>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6" name="Imagen 305"/>
          <p:cNvPicPr/>
          <p:nvPr/>
        </p:nvPicPr>
        <p:blipFill>
          <a:blip r:embed="rId3"/>
          <a:stretch/>
        </p:blipFill>
        <p:spPr>
          <a:xfrm>
            <a:off x="1022040" y="2893680"/>
            <a:ext cx="6184080" cy="2927160"/>
          </a:xfrm>
          <a:prstGeom prst="rect">
            <a:avLst/>
          </a:prstGeom>
          <a:ln>
            <a:noFill/>
          </a:ln>
        </p:spPr>
      </p:pic>
      <p:sp>
        <p:nvSpPr>
          <p:cNvPr id="307" name="TextShape 1"/>
          <p:cNvSpPr txBox="1"/>
          <p:nvPr/>
        </p:nvSpPr>
        <p:spPr>
          <a:xfrm>
            <a:off x="332640" y="229680"/>
            <a:ext cx="8632800" cy="1230840"/>
          </a:xfrm>
          <a:prstGeom prst="rect">
            <a:avLst/>
          </a:prstGeom>
          <a:noFill/>
          <a:ln>
            <a:noFill/>
          </a:ln>
        </p:spPr>
        <p:txBody>
          <a:bodyPr lIns="90000" tIns="46800" rIns="90000" bIns="46800" anchor="ctr"/>
          <a:lstStyle/>
          <a:p>
            <a:pPr algn="ctr"/>
            <a:r>
              <a:rPr lang="es-ES" sz="4000" strike="noStrike" spc="-1">
                <a:solidFill>
                  <a:srgbClr val="000000"/>
                </a:solidFill>
                <a:uFill>
                  <a:solidFill>
                    <a:srgbClr val="FFFFFF"/>
                  </a:solidFill>
                </a:uFill>
                <a:latin typeface="Arial"/>
              </a:rPr>
              <a:t>HAY DISTINTOS TIPOS DE MODELOS</a:t>
            </a:r>
            <a:endParaRPr lang="es-ES" sz="4000" strike="noStrike" spc="-1">
              <a:solidFill>
                <a:srgbClr val="000000"/>
              </a:solidFill>
              <a:uFill>
                <a:solidFill>
                  <a:srgbClr val="FFFFFF"/>
                </a:solidFill>
              </a:uFill>
              <a:latin typeface="Tlwg Typo"/>
            </a:endParaRPr>
          </a:p>
        </p:txBody>
      </p:sp>
      <p:sp>
        <p:nvSpPr>
          <p:cNvPr id="308" name="CustomShape 2"/>
          <p:cNvSpPr/>
          <p:nvPr/>
        </p:nvSpPr>
        <p:spPr>
          <a:xfrm>
            <a:off x="3607200" y="6014880"/>
            <a:ext cx="5536800" cy="843120"/>
          </a:xfrm>
          <a:prstGeom prst="rect">
            <a:avLst/>
          </a:prstGeom>
          <a:solidFill>
            <a:srgbClr val="F6CD26"/>
          </a:solidFill>
          <a:ln>
            <a:noFill/>
          </a:ln>
        </p:spPr>
        <p:style>
          <a:lnRef idx="0">
            <a:scrgbClr r="0" g="0" b="0"/>
          </a:lnRef>
          <a:fillRef idx="0">
            <a:scrgbClr r="0" g="0" b="0"/>
          </a:fillRef>
          <a:effectRef idx="0">
            <a:scrgbClr r="0" g="0" b="0"/>
          </a:effectRef>
          <a:fontRef idx="minor"/>
        </p:style>
      </p:sp>
      <p:sp>
        <p:nvSpPr>
          <p:cNvPr id="309" name="TextShape 3"/>
          <p:cNvSpPr txBox="1"/>
          <p:nvPr/>
        </p:nvSpPr>
        <p:spPr>
          <a:xfrm>
            <a:off x="685800" y="1474560"/>
            <a:ext cx="7772400" cy="4346280"/>
          </a:xfrm>
          <a:prstGeom prst="rect">
            <a:avLst/>
          </a:prstGeom>
          <a:noFill/>
          <a:ln>
            <a:noFill/>
          </a:ln>
        </p:spPr>
        <p:txBody>
          <a:bodyPr lIns="90000" tIns="46800" rIns="90000" bIns="46800"/>
          <a:lstStyle/>
          <a:p>
            <a:pPr marL="342720" indent="-342720">
              <a:buClr>
                <a:srgbClr val="000000"/>
              </a:buClr>
              <a:buFont typeface="Arial"/>
              <a:buChar char="•"/>
            </a:pPr>
            <a:r>
              <a:rPr lang="es-ES" sz="3200" strike="noStrike" spc="-1">
                <a:solidFill>
                  <a:srgbClr val="C0C0C0"/>
                </a:solidFill>
                <a:uFill>
                  <a:solidFill>
                    <a:srgbClr val="FFFFFF"/>
                  </a:solidFill>
                </a:uFill>
                <a:latin typeface="Arial"/>
              </a:rPr>
              <a:t>Estadísticos (empíricos) </a:t>
            </a:r>
            <a:r>
              <a:rPr lang="es-ES" sz="3200" i="1" strike="noStrike" spc="-1">
                <a:solidFill>
                  <a:srgbClr val="C0C0C0"/>
                </a:solidFill>
                <a:uFill>
                  <a:solidFill>
                    <a:srgbClr val="FFFFFF"/>
                  </a:solidFill>
                </a:uFill>
                <a:latin typeface="Arial"/>
              </a:rPr>
              <a:t>vs.</a:t>
            </a:r>
            <a:r>
              <a:rPr lang="es-ES" sz="3200" strike="noStrike" spc="-1">
                <a:solidFill>
                  <a:srgbClr val="C0C0C0"/>
                </a:solidFill>
                <a:uFill>
                  <a:solidFill>
                    <a:srgbClr val="FFFFFF"/>
                  </a:solidFill>
                </a:uFill>
                <a:latin typeface="Arial"/>
              </a:rPr>
              <a:t> teóricos (mecanicistas)</a:t>
            </a:r>
            <a:endParaRPr lang="es-ES" sz="3200" strike="noStrike" spc="-1">
              <a:solidFill>
                <a:srgbClr val="000000"/>
              </a:solidFill>
              <a:uFill>
                <a:solidFill>
                  <a:srgbClr val="FFFFFF"/>
                </a:solidFill>
              </a:uFill>
              <a:latin typeface="Tlwg Typo"/>
            </a:endParaRPr>
          </a:p>
          <a:p>
            <a:pPr marL="342720" indent="-342720">
              <a:buClr>
                <a:srgbClr val="000000"/>
              </a:buClr>
              <a:buFont typeface="Arial"/>
              <a:buChar char="•"/>
            </a:pPr>
            <a:r>
              <a:rPr lang="es-ES" sz="3200" b="1" strike="noStrike" spc="-1">
                <a:solidFill>
                  <a:srgbClr val="000000"/>
                </a:solidFill>
                <a:uFill>
                  <a:solidFill>
                    <a:srgbClr val="FFFFFF"/>
                  </a:solidFill>
                </a:uFill>
                <a:latin typeface="Arial"/>
              </a:rPr>
              <a:t>Simples </a:t>
            </a:r>
            <a:r>
              <a:rPr lang="es-ES" sz="3200" b="1" i="1" strike="noStrike" spc="-1">
                <a:solidFill>
                  <a:srgbClr val="000000"/>
                </a:solidFill>
                <a:uFill>
                  <a:solidFill>
                    <a:srgbClr val="FFFFFF"/>
                  </a:solidFill>
                </a:uFill>
                <a:latin typeface="Arial"/>
              </a:rPr>
              <a:t>vs.</a:t>
            </a:r>
            <a:r>
              <a:rPr lang="es-ES" sz="3200" b="1" strike="noStrike" spc="-1">
                <a:solidFill>
                  <a:srgbClr val="000000"/>
                </a:solidFill>
                <a:uFill>
                  <a:solidFill>
                    <a:srgbClr val="FFFFFF"/>
                  </a:solidFill>
                </a:uFill>
                <a:latin typeface="Arial"/>
              </a:rPr>
              <a:t> complejos</a:t>
            </a:r>
            <a:endParaRPr lang="es-ES" sz="3200" strike="noStrike" spc="-1">
              <a:solidFill>
                <a:srgbClr val="000000"/>
              </a:solidFill>
              <a:uFill>
                <a:solidFill>
                  <a:srgbClr val="FFFFFF"/>
                </a:solidFill>
              </a:uFill>
              <a:latin typeface="Tlwg Typo"/>
            </a:endParaRPr>
          </a:p>
        </p:txBody>
      </p:sp>
      <p:pic>
        <p:nvPicPr>
          <p:cNvPr id="310" name="Imagen 309"/>
          <p:cNvPicPr/>
          <p:nvPr/>
        </p:nvPicPr>
        <p:blipFill>
          <a:blip r:embed="rId4"/>
          <a:stretch/>
        </p:blipFill>
        <p:spPr>
          <a:xfrm>
            <a:off x="4038480" y="2857320"/>
            <a:ext cx="4457160" cy="3165480"/>
          </a:xfrm>
          <a:prstGeom prst="rect">
            <a:avLst/>
          </a:prstGeom>
          <a:ln>
            <a:noFill/>
          </a:ln>
        </p:spPr>
      </p:pic>
      <p:sp>
        <p:nvSpPr>
          <p:cNvPr id="311" name="TextShape 4"/>
          <p:cNvSpPr txBox="1"/>
          <p:nvPr/>
        </p:nvSpPr>
        <p:spPr>
          <a:xfrm>
            <a:off x="3901320" y="6099480"/>
            <a:ext cx="5040000" cy="639000"/>
          </a:xfrm>
          <a:prstGeom prst="rect">
            <a:avLst/>
          </a:prstGeom>
          <a:noFill/>
          <a:ln>
            <a:noFill/>
          </a:ln>
        </p:spPr>
        <p:txBody>
          <a:bodyPr lIns="90000" tIns="45000" rIns="90000" bIns="45000"/>
          <a:lstStyle/>
          <a:p>
            <a:r>
              <a:rPr lang="es-ES" sz="3600" i="1" strike="noStrike" spc="-1">
                <a:solidFill>
                  <a:srgbClr val="000000"/>
                </a:solidFill>
                <a:uFill>
                  <a:solidFill>
                    <a:srgbClr val="FFFFFF"/>
                  </a:solidFill>
                </a:uFill>
                <a:latin typeface="Arial"/>
              </a:rPr>
              <a:t>Modelos y simulaciones</a:t>
            </a:r>
            <a:endParaRPr lang="es-ES" sz="2400" strike="noStrike" spc="-1">
              <a:solidFill>
                <a:srgbClr val="000000"/>
              </a:solidFill>
              <a:uFill>
                <a:solidFill>
                  <a:srgbClr val="FFFFFF"/>
                </a:solidFill>
              </a:uFill>
              <a:latin typeface="Arial"/>
            </a:endParaRPr>
          </a:p>
        </p:txBody>
      </p:sp>
      <p:pic>
        <p:nvPicPr>
          <p:cNvPr id="312" name="13 Imagen"/>
          <p:cNvPicPr/>
          <p:nvPr/>
        </p:nvPicPr>
        <p:blipFill>
          <a:blip r:embed="rId5"/>
          <a:stretch/>
        </p:blipFill>
        <p:spPr>
          <a:xfrm>
            <a:off x="1949040" y="6069240"/>
            <a:ext cx="1482840" cy="670680"/>
          </a:xfrm>
          <a:prstGeom prst="rect">
            <a:avLst/>
          </a:prstGeom>
          <a:ln>
            <a:noFill/>
          </a:ln>
        </p:spPr>
      </p:pic>
      <p:pic>
        <p:nvPicPr>
          <p:cNvPr id="313" name="Imagen 312"/>
          <p:cNvPicPr/>
          <p:nvPr/>
        </p:nvPicPr>
        <p:blipFill>
          <a:blip r:embed="rId6"/>
          <a:stretch/>
        </p:blipFill>
        <p:spPr>
          <a:xfrm>
            <a:off x="979200" y="6154560"/>
            <a:ext cx="755280" cy="470160"/>
          </a:xfrm>
          <a:prstGeom prst="rect">
            <a:avLst/>
          </a:prstGeom>
          <a:ln>
            <a:noFill/>
          </a:ln>
        </p:spPr>
      </p:pic>
      <p:pic>
        <p:nvPicPr>
          <p:cNvPr id="314" name="Imagen 313"/>
          <p:cNvPicPr/>
          <p:nvPr/>
        </p:nvPicPr>
        <p:blipFill>
          <a:blip r:embed="rId7"/>
          <a:srcRect r="69088"/>
          <a:stretch/>
        </p:blipFill>
        <p:spPr>
          <a:xfrm>
            <a:off x="288360" y="6105600"/>
            <a:ext cx="593640" cy="57204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TextShape 1"/>
          <p:cNvSpPr txBox="1"/>
          <p:nvPr/>
        </p:nvSpPr>
        <p:spPr>
          <a:xfrm>
            <a:off x="332640" y="229680"/>
            <a:ext cx="8632800" cy="1230840"/>
          </a:xfrm>
          <a:prstGeom prst="rect">
            <a:avLst/>
          </a:prstGeom>
          <a:noFill/>
          <a:ln>
            <a:noFill/>
          </a:ln>
        </p:spPr>
        <p:txBody>
          <a:bodyPr lIns="90000" tIns="46800" rIns="90000" bIns="46800" anchor="ctr"/>
          <a:lstStyle/>
          <a:p>
            <a:pPr algn="ctr"/>
            <a:r>
              <a:rPr lang="es-ES" sz="4000" strike="noStrike" spc="-1">
                <a:solidFill>
                  <a:srgbClr val="000000"/>
                </a:solidFill>
                <a:uFill>
                  <a:solidFill>
                    <a:srgbClr val="FFFFFF"/>
                  </a:solidFill>
                </a:uFill>
                <a:latin typeface="Arial"/>
              </a:rPr>
              <a:t>HAY DISTINTOS TIPOS DE MODELOS</a:t>
            </a:r>
            <a:endParaRPr lang="es-ES" sz="4000" strike="noStrike" spc="-1">
              <a:solidFill>
                <a:srgbClr val="000000"/>
              </a:solidFill>
              <a:uFill>
                <a:solidFill>
                  <a:srgbClr val="FFFFFF"/>
                </a:solidFill>
              </a:uFill>
              <a:latin typeface="Tlwg Typo"/>
            </a:endParaRPr>
          </a:p>
        </p:txBody>
      </p:sp>
      <p:sp>
        <p:nvSpPr>
          <p:cNvPr id="316" name="CustomShape 2"/>
          <p:cNvSpPr/>
          <p:nvPr/>
        </p:nvSpPr>
        <p:spPr>
          <a:xfrm>
            <a:off x="3607200" y="6014880"/>
            <a:ext cx="5536800" cy="843120"/>
          </a:xfrm>
          <a:prstGeom prst="rect">
            <a:avLst/>
          </a:prstGeom>
          <a:solidFill>
            <a:srgbClr val="F6CD26"/>
          </a:solidFill>
          <a:ln>
            <a:noFill/>
          </a:ln>
        </p:spPr>
        <p:style>
          <a:lnRef idx="0">
            <a:scrgbClr r="0" g="0" b="0"/>
          </a:lnRef>
          <a:fillRef idx="0">
            <a:scrgbClr r="0" g="0" b="0"/>
          </a:fillRef>
          <a:effectRef idx="0">
            <a:scrgbClr r="0" g="0" b="0"/>
          </a:effectRef>
          <a:fontRef idx="minor"/>
        </p:style>
      </p:sp>
      <p:sp>
        <p:nvSpPr>
          <p:cNvPr id="317" name="TextShape 3"/>
          <p:cNvSpPr txBox="1"/>
          <p:nvPr/>
        </p:nvSpPr>
        <p:spPr>
          <a:xfrm>
            <a:off x="685800" y="1474560"/>
            <a:ext cx="7772400" cy="4346280"/>
          </a:xfrm>
          <a:prstGeom prst="rect">
            <a:avLst/>
          </a:prstGeom>
          <a:noFill/>
          <a:ln>
            <a:noFill/>
          </a:ln>
        </p:spPr>
        <p:txBody>
          <a:bodyPr lIns="90000" tIns="46800" rIns="90000" bIns="46800"/>
          <a:lstStyle/>
          <a:p>
            <a:pPr marL="342720" indent="-342720">
              <a:buClr>
                <a:srgbClr val="000000"/>
              </a:buClr>
              <a:buFont typeface="Arial"/>
              <a:buChar char="•"/>
            </a:pPr>
            <a:r>
              <a:rPr lang="es-ES" sz="3200" strike="noStrike" spc="-1">
                <a:solidFill>
                  <a:srgbClr val="C0C0C0"/>
                </a:solidFill>
                <a:uFill>
                  <a:solidFill>
                    <a:srgbClr val="FFFFFF"/>
                  </a:solidFill>
                </a:uFill>
                <a:latin typeface="Arial"/>
              </a:rPr>
              <a:t>Estadísticos (empíricos) </a:t>
            </a:r>
            <a:r>
              <a:rPr lang="es-ES" sz="3200" i="1" strike="noStrike" spc="-1">
                <a:solidFill>
                  <a:srgbClr val="C0C0C0"/>
                </a:solidFill>
                <a:uFill>
                  <a:solidFill>
                    <a:srgbClr val="FFFFFF"/>
                  </a:solidFill>
                </a:uFill>
                <a:latin typeface="Arial"/>
              </a:rPr>
              <a:t>vs.</a:t>
            </a:r>
            <a:r>
              <a:rPr lang="es-ES" sz="3200" strike="noStrike" spc="-1">
                <a:solidFill>
                  <a:srgbClr val="C0C0C0"/>
                </a:solidFill>
                <a:uFill>
                  <a:solidFill>
                    <a:srgbClr val="FFFFFF"/>
                  </a:solidFill>
                </a:uFill>
                <a:latin typeface="Arial"/>
              </a:rPr>
              <a:t> teóricos (mecanicistas)</a:t>
            </a:r>
            <a:endParaRPr lang="es-ES" sz="3200" strike="noStrike" spc="-1">
              <a:solidFill>
                <a:srgbClr val="000000"/>
              </a:solidFill>
              <a:uFill>
                <a:solidFill>
                  <a:srgbClr val="FFFFFF"/>
                </a:solidFill>
              </a:uFill>
              <a:latin typeface="Tlwg Typo"/>
            </a:endParaRPr>
          </a:p>
          <a:p>
            <a:pPr marL="342720" indent="-342720">
              <a:buClr>
                <a:srgbClr val="000000"/>
              </a:buClr>
              <a:buFont typeface="Arial"/>
              <a:buChar char="•"/>
            </a:pPr>
            <a:r>
              <a:rPr lang="es-ES" sz="3200" strike="noStrike" spc="-1">
                <a:solidFill>
                  <a:srgbClr val="C0C0C0"/>
                </a:solidFill>
                <a:uFill>
                  <a:solidFill>
                    <a:srgbClr val="FFFFFF"/>
                  </a:solidFill>
                </a:uFill>
                <a:latin typeface="Arial"/>
              </a:rPr>
              <a:t>Simples </a:t>
            </a:r>
            <a:r>
              <a:rPr lang="es-ES" sz="3200" i="1" strike="noStrike" spc="-1">
                <a:solidFill>
                  <a:srgbClr val="C0C0C0"/>
                </a:solidFill>
                <a:uFill>
                  <a:solidFill>
                    <a:srgbClr val="FFFFFF"/>
                  </a:solidFill>
                </a:uFill>
                <a:latin typeface="Arial"/>
              </a:rPr>
              <a:t>vs.</a:t>
            </a:r>
            <a:r>
              <a:rPr lang="es-ES" sz="3200" strike="noStrike" spc="-1">
                <a:solidFill>
                  <a:srgbClr val="C0C0C0"/>
                </a:solidFill>
                <a:uFill>
                  <a:solidFill>
                    <a:srgbClr val="FFFFFF"/>
                  </a:solidFill>
                </a:uFill>
                <a:latin typeface="Arial"/>
              </a:rPr>
              <a:t> complejos</a:t>
            </a:r>
            <a:endParaRPr lang="es-ES" sz="3200" strike="noStrike" spc="-1">
              <a:solidFill>
                <a:srgbClr val="000000"/>
              </a:solidFill>
              <a:uFill>
                <a:solidFill>
                  <a:srgbClr val="FFFFFF"/>
                </a:solidFill>
              </a:uFill>
              <a:latin typeface="Tlwg Typo"/>
            </a:endParaRPr>
          </a:p>
          <a:p>
            <a:pPr marL="342720" indent="-342720">
              <a:buClr>
                <a:srgbClr val="000000"/>
              </a:buClr>
              <a:buFont typeface="Arial"/>
              <a:buChar char="•"/>
            </a:pPr>
            <a:r>
              <a:rPr lang="es-ES" sz="3200" b="1" strike="noStrike" spc="-1">
                <a:solidFill>
                  <a:srgbClr val="000000"/>
                </a:solidFill>
                <a:uFill>
                  <a:solidFill>
                    <a:srgbClr val="FFFFFF"/>
                  </a:solidFill>
                </a:uFill>
                <a:latin typeface="Arial"/>
              </a:rPr>
              <a:t>Estáticos </a:t>
            </a:r>
            <a:r>
              <a:rPr lang="es-ES" sz="3200" b="1" i="1" strike="noStrike" spc="-1">
                <a:solidFill>
                  <a:srgbClr val="000000"/>
                </a:solidFill>
                <a:uFill>
                  <a:solidFill>
                    <a:srgbClr val="FFFFFF"/>
                  </a:solidFill>
                </a:uFill>
                <a:latin typeface="Arial"/>
              </a:rPr>
              <a:t>vs.</a:t>
            </a:r>
            <a:r>
              <a:rPr lang="es-ES" sz="3200" b="1" strike="noStrike" spc="-1">
                <a:solidFill>
                  <a:srgbClr val="000000"/>
                </a:solidFill>
                <a:uFill>
                  <a:solidFill>
                    <a:srgbClr val="FFFFFF"/>
                  </a:solidFill>
                </a:uFill>
                <a:latin typeface="Arial"/>
              </a:rPr>
              <a:t> dinámicos</a:t>
            </a:r>
            <a:endParaRPr lang="es-ES" sz="3200" strike="noStrike" spc="-1">
              <a:solidFill>
                <a:srgbClr val="000000"/>
              </a:solidFill>
              <a:uFill>
                <a:solidFill>
                  <a:srgbClr val="FFFFFF"/>
                </a:solidFill>
              </a:uFill>
              <a:latin typeface="Tlwg Typo"/>
            </a:endParaRPr>
          </a:p>
        </p:txBody>
      </p:sp>
      <p:pic>
        <p:nvPicPr>
          <p:cNvPr id="318" name="Imagen 317"/>
          <p:cNvPicPr/>
          <p:nvPr/>
        </p:nvPicPr>
        <p:blipFill>
          <a:blip r:embed="rId3"/>
          <a:stretch/>
        </p:blipFill>
        <p:spPr>
          <a:xfrm>
            <a:off x="4890240" y="3348360"/>
            <a:ext cx="2845440" cy="2549160"/>
          </a:xfrm>
          <a:prstGeom prst="rect">
            <a:avLst/>
          </a:prstGeom>
          <a:ln>
            <a:noFill/>
          </a:ln>
        </p:spPr>
      </p:pic>
      <p:pic>
        <p:nvPicPr>
          <p:cNvPr id="319" name="Imagen 318"/>
          <p:cNvPicPr/>
          <p:nvPr/>
        </p:nvPicPr>
        <p:blipFill>
          <a:blip r:embed="rId4"/>
          <a:stretch/>
        </p:blipFill>
        <p:spPr>
          <a:xfrm>
            <a:off x="1324800" y="3405960"/>
            <a:ext cx="2639160" cy="2433960"/>
          </a:xfrm>
          <a:prstGeom prst="rect">
            <a:avLst/>
          </a:prstGeom>
          <a:ln>
            <a:noFill/>
          </a:ln>
        </p:spPr>
      </p:pic>
      <p:sp>
        <p:nvSpPr>
          <p:cNvPr id="320" name="TextShape 4"/>
          <p:cNvSpPr txBox="1"/>
          <p:nvPr/>
        </p:nvSpPr>
        <p:spPr>
          <a:xfrm>
            <a:off x="3901320" y="6099480"/>
            <a:ext cx="5040000" cy="639000"/>
          </a:xfrm>
          <a:prstGeom prst="rect">
            <a:avLst/>
          </a:prstGeom>
          <a:noFill/>
          <a:ln>
            <a:noFill/>
          </a:ln>
        </p:spPr>
        <p:txBody>
          <a:bodyPr lIns="90000" tIns="45000" rIns="90000" bIns="45000"/>
          <a:lstStyle/>
          <a:p>
            <a:r>
              <a:rPr lang="es-ES" sz="3600" i="1" strike="noStrike" spc="-1">
                <a:solidFill>
                  <a:srgbClr val="000000"/>
                </a:solidFill>
                <a:uFill>
                  <a:solidFill>
                    <a:srgbClr val="FFFFFF"/>
                  </a:solidFill>
                </a:uFill>
                <a:latin typeface="Arial"/>
              </a:rPr>
              <a:t>Modelos y simulaciones</a:t>
            </a:r>
            <a:endParaRPr lang="es-ES" sz="2400" strike="noStrike" spc="-1">
              <a:solidFill>
                <a:srgbClr val="000000"/>
              </a:solidFill>
              <a:uFill>
                <a:solidFill>
                  <a:srgbClr val="FFFFFF"/>
                </a:solidFill>
              </a:uFill>
              <a:latin typeface="Arial"/>
            </a:endParaRPr>
          </a:p>
        </p:txBody>
      </p:sp>
      <p:pic>
        <p:nvPicPr>
          <p:cNvPr id="321" name="13 Imagen"/>
          <p:cNvPicPr/>
          <p:nvPr/>
        </p:nvPicPr>
        <p:blipFill>
          <a:blip r:embed="rId5"/>
          <a:stretch/>
        </p:blipFill>
        <p:spPr>
          <a:xfrm>
            <a:off x="1949040" y="6069240"/>
            <a:ext cx="1482840" cy="670680"/>
          </a:xfrm>
          <a:prstGeom prst="rect">
            <a:avLst/>
          </a:prstGeom>
          <a:ln>
            <a:noFill/>
          </a:ln>
        </p:spPr>
      </p:pic>
      <p:pic>
        <p:nvPicPr>
          <p:cNvPr id="322" name="Imagen 321"/>
          <p:cNvPicPr/>
          <p:nvPr/>
        </p:nvPicPr>
        <p:blipFill>
          <a:blip r:embed="rId6"/>
          <a:stretch/>
        </p:blipFill>
        <p:spPr>
          <a:xfrm>
            <a:off x="979200" y="6154560"/>
            <a:ext cx="755280" cy="470160"/>
          </a:xfrm>
          <a:prstGeom prst="rect">
            <a:avLst/>
          </a:prstGeom>
          <a:ln>
            <a:noFill/>
          </a:ln>
        </p:spPr>
      </p:pic>
      <p:pic>
        <p:nvPicPr>
          <p:cNvPr id="323" name="Imagen 322"/>
          <p:cNvPicPr/>
          <p:nvPr/>
        </p:nvPicPr>
        <p:blipFill>
          <a:blip r:embed="rId7"/>
          <a:srcRect r="69088"/>
          <a:stretch/>
        </p:blipFill>
        <p:spPr>
          <a:xfrm>
            <a:off x="288360" y="6105600"/>
            <a:ext cx="593640" cy="57204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TextShape 1"/>
          <p:cNvSpPr txBox="1"/>
          <p:nvPr/>
        </p:nvSpPr>
        <p:spPr>
          <a:xfrm>
            <a:off x="685800" y="416880"/>
            <a:ext cx="7772400" cy="856080"/>
          </a:xfrm>
          <a:prstGeom prst="rect">
            <a:avLst/>
          </a:prstGeom>
          <a:noFill/>
          <a:ln>
            <a:noFill/>
          </a:ln>
        </p:spPr>
        <p:txBody>
          <a:bodyPr lIns="90000" tIns="46800" rIns="90000" bIns="46800" anchor="ctr"/>
          <a:lstStyle/>
          <a:p>
            <a:pPr algn="ctr"/>
            <a:r>
              <a:rPr lang="es-ES" sz="4000" strike="noStrike" spc="-1">
                <a:solidFill>
                  <a:srgbClr val="000000"/>
                </a:solidFill>
                <a:uFill>
                  <a:solidFill>
                    <a:srgbClr val="FFFFFF"/>
                  </a:solidFill>
                </a:uFill>
                <a:latin typeface="Arial"/>
              </a:rPr>
              <a:t>¿QUÉ ES UNA SIMULACIÓN?</a:t>
            </a:r>
            <a:endParaRPr lang="es-ES" sz="4000" strike="noStrike" spc="-1">
              <a:solidFill>
                <a:srgbClr val="000000"/>
              </a:solidFill>
              <a:uFill>
                <a:solidFill>
                  <a:srgbClr val="FFFFFF"/>
                </a:solidFill>
              </a:uFill>
              <a:latin typeface="Tlwg Typo"/>
            </a:endParaRPr>
          </a:p>
        </p:txBody>
      </p:sp>
      <p:sp>
        <p:nvSpPr>
          <p:cNvPr id="325" name="CustomShape 2"/>
          <p:cNvSpPr/>
          <p:nvPr/>
        </p:nvSpPr>
        <p:spPr>
          <a:xfrm>
            <a:off x="3607200" y="6014880"/>
            <a:ext cx="5536800" cy="843120"/>
          </a:xfrm>
          <a:prstGeom prst="rect">
            <a:avLst/>
          </a:prstGeom>
          <a:solidFill>
            <a:srgbClr val="F6CD26"/>
          </a:solidFill>
          <a:ln>
            <a:noFill/>
          </a:ln>
        </p:spPr>
        <p:style>
          <a:lnRef idx="0">
            <a:scrgbClr r="0" g="0" b="0"/>
          </a:lnRef>
          <a:fillRef idx="0">
            <a:scrgbClr r="0" g="0" b="0"/>
          </a:fillRef>
          <a:effectRef idx="0">
            <a:scrgbClr r="0" g="0" b="0"/>
          </a:effectRef>
          <a:fontRef idx="minor"/>
        </p:style>
      </p:sp>
      <p:sp>
        <p:nvSpPr>
          <p:cNvPr id="326" name="TextShape 3"/>
          <p:cNvSpPr txBox="1"/>
          <p:nvPr/>
        </p:nvSpPr>
        <p:spPr>
          <a:xfrm>
            <a:off x="685800" y="1285560"/>
            <a:ext cx="7772400" cy="4346280"/>
          </a:xfrm>
          <a:prstGeom prst="rect">
            <a:avLst/>
          </a:prstGeom>
          <a:noFill/>
          <a:ln>
            <a:noFill/>
          </a:ln>
        </p:spPr>
        <p:txBody>
          <a:bodyPr lIns="90000" tIns="46800" rIns="90000" bIns="46800"/>
          <a:lstStyle/>
          <a:p>
            <a:r>
              <a:rPr lang="es-ES" sz="2300" strike="noStrike" spc="-1">
                <a:solidFill>
                  <a:srgbClr val="000000"/>
                </a:solidFill>
                <a:uFill>
                  <a:solidFill>
                    <a:srgbClr val="FFFFFF"/>
                  </a:solidFill>
                </a:uFill>
                <a:latin typeface="Arial"/>
              </a:rPr>
              <a:t>Es una ejecución de un modelo complejo y dinámico con unos valores determinados para el conjunto de parámetros. </a:t>
            </a:r>
            <a:endParaRPr lang="es-ES" sz="3200" strike="noStrike" spc="-1">
              <a:solidFill>
                <a:srgbClr val="000000"/>
              </a:solidFill>
              <a:uFill>
                <a:solidFill>
                  <a:srgbClr val="FFFFFF"/>
                </a:solidFill>
              </a:uFill>
              <a:latin typeface="Tlwg Typo"/>
            </a:endParaRPr>
          </a:p>
          <a:p>
            <a:r>
              <a:rPr lang="es-ES" sz="2300" strike="noStrike" spc="-1">
                <a:solidFill>
                  <a:srgbClr val="000000"/>
                </a:solidFill>
                <a:uFill>
                  <a:solidFill>
                    <a:srgbClr val="FFFFFF"/>
                  </a:solidFill>
                </a:uFill>
                <a:latin typeface="Arial"/>
              </a:rPr>
              <a:t>¿Para qué sirve?:</a:t>
            </a:r>
            <a:endParaRPr lang="es-ES" sz="3200" strike="noStrike" spc="-1">
              <a:solidFill>
                <a:srgbClr val="000000"/>
              </a:solidFill>
              <a:uFill>
                <a:solidFill>
                  <a:srgbClr val="FFFFFF"/>
                </a:solidFill>
              </a:uFill>
              <a:latin typeface="Tlwg Typo"/>
            </a:endParaRPr>
          </a:p>
          <a:p>
            <a:pPr marL="342720" indent="-342720">
              <a:buClr>
                <a:srgbClr val="000000"/>
              </a:buClr>
              <a:buFont typeface="Arial"/>
              <a:buChar char="•"/>
            </a:pPr>
            <a:r>
              <a:rPr lang="es-ES" sz="2300" strike="noStrike" spc="-1">
                <a:solidFill>
                  <a:srgbClr val="000000"/>
                </a:solidFill>
                <a:uFill>
                  <a:solidFill>
                    <a:srgbClr val="FFFFFF"/>
                  </a:solidFill>
                </a:uFill>
                <a:latin typeface="Arial"/>
              </a:rPr>
              <a:t>Replicar características del mundo real</a:t>
            </a:r>
            <a:r>
              <a:rPr lang="es-ES" sz="2300" i="1" strike="noStrike" spc="-1">
                <a:solidFill>
                  <a:srgbClr val="000000"/>
                </a:solidFill>
                <a:uFill>
                  <a:solidFill>
                    <a:srgbClr val="FFFFFF"/>
                  </a:solidFill>
                </a:uFill>
                <a:latin typeface="Arial"/>
              </a:rPr>
              <a:t> in silico </a:t>
            </a:r>
            <a:r>
              <a:rPr lang="es-ES" sz="2300" strike="noStrike" spc="-1">
                <a:solidFill>
                  <a:srgbClr val="000000"/>
                </a:solidFill>
                <a:uFill>
                  <a:solidFill>
                    <a:srgbClr val="FFFFFF"/>
                  </a:solidFill>
                </a:uFill>
                <a:latin typeface="Arial"/>
              </a:rPr>
              <a:t>mediante programas de ordenador.</a:t>
            </a:r>
            <a:endParaRPr lang="es-ES" sz="3200" strike="noStrike" spc="-1">
              <a:solidFill>
                <a:srgbClr val="000000"/>
              </a:solidFill>
              <a:uFill>
                <a:solidFill>
                  <a:srgbClr val="FFFFFF"/>
                </a:solidFill>
              </a:uFill>
              <a:latin typeface="Tlwg Typo"/>
            </a:endParaRPr>
          </a:p>
          <a:p>
            <a:pPr marL="342720" indent="-342720">
              <a:buClr>
                <a:srgbClr val="000000"/>
              </a:buClr>
              <a:buFont typeface="Arial"/>
              <a:buChar char="•"/>
            </a:pPr>
            <a:r>
              <a:rPr lang="es-ES" sz="2300" strike="noStrike" spc="-1">
                <a:solidFill>
                  <a:srgbClr val="000000"/>
                </a:solidFill>
                <a:uFill>
                  <a:solidFill>
                    <a:srgbClr val="FFFFFF"/>
                  </a:solidFill>
                </a:uFill>
                <a:latin typeface="Arial"/>
              </a:rPr>
              <a:t>Estudiar sistemas complejos cuando los modelos simples no pueden capturar la necesaria complejidad.</a:t>
            </a:r>
            <a:endParaRPr lang="es-ES" sz="3200" strike="noStrike" spc="-1">
              <a:solidFill>
                <a:srgbClr val="000000"/>
              </a:solidFill>
              <a:uFill>
                <a:solidFill>
                  <a:srgbClr val="FFFFFF"/>
                </a:solidFill>
              </a:uFill>
              <a:latin typeface="Tlwg Typo"/>
            </a:endParaRPr>
          </a:p>
          <a:p>
            <a:pPr marL="342720" indent="-342720">
              <a:buClr>
                <a:srgbClr val="000000"/>
              </a:buClr>
              <a:buFont typeface="Arial"/>
              <a:buChar char="•"/>
            </a:pPr>
            <a:r>
              <a:rPr lang="es-ES" sz="2300" strike="noStrike" spc="-1">
                <a:solidFill>
                  <a:srgbClr val="000000"/>
                </a:solidFill>
                <a:uFill>
                  <a:solidFill>
                    <a:srgbClr val="FFFFFF"/>
                  </a:solidFill>
                </a:uFill>
                <a:latin typeface="Arial"/>
              </a:rPr>
              <a:t>Crear un “mundo” en el que el investigador tiene acceso a todas las leyes, componentes y sus interacciones. </a:t>
            </a:r>
            <a:endParaRPr lang="es-ES" sz="3200" strike="noStrike" spc="-1">
              <a:solidFill>
                <a:srgbClr val="000000"/>
              </a:solidFill>
              <a:uFill>
                <a:solidFill>
                  <a:srgbClr val="FFFFFF"/>
                </a:solidFill>
              </a:uFill>
              <a:latin typeface="Tlwg Typo"/>
            </a:endParaRPr>
          </a:p>
        </p:txBody>
      </p:sp>
      <p:sp>
        <p:nvSpPr>
          <p:cNvPr id="327" name="TextShape 4"/>
          <p:cNvSpPr txBox="1"/>
          <p:nvPr/>
        </p:nvSpPr>
        <p:spPr>
          <a:xfrm>
            <a:off x="3901320" y="6099480"/>
            <a:ext cx="5040000" cy="639000"/>
          </a:xfrm>
          <a:prstGeom prst="rect">
            <a:avLst/>
          </a:prstGeom>
          <a:noFill/>
          <a:ln>
            <a:noFill/>
          </a:ln>
        </p:spPr>
        <p:txBody>
          <a:bodyPr lIns="90000" tIns="45000" rIns="90000" bIns="45000"/>
          <a:lstStyle/>
          <a:p>
            <a:r>
              <a:rPr lang="es-ES" sz="3600" i="1" strike="noStrike" spc="-1">
                <a:solidFill>
                  <a:srgbClr val="000000"/>
                </a:solidFill>
                <a:uFill>
                  <a:solidFill>
                    <a:srgbClr val="FFFFFF"/>
                  </a:solidFill>
                </a:uFill>
                <a:latin typeface="Arial"/>
              </a:rPr>
              <a:t>Modelos y simulaciones</a:t>
            </a:r>
            <a:endParaRPr lang="es-ES" sz="2400" strike="noStrike" spc="-1">
              <a:solidFill>
                <a:srgbClr val="000000"/>
              </a:solidFill>
              <a:uFill>
                <a:solidFill>
                  <a:srgbClr val="FFFFFF"/>
                </a:solidFill>
              </a:uFill>
              <a:latin typeface="Arial"/>
            </a:endParaRPr>
          </a:p>
        </p:txBody>
      </p:sp>
      <p:pic>
        <p:nvPicPr>
          <p:cNvPr id="328" name="13 Imagen"/>
          <p:cNvPicPr/>
          <p:nvPr/>
        </p:nvPicPr>
        <p:blipFill>
          <a:blip r:embed="rId3"/>
          <a:stretch/>
        </p:blipFill>
        <p:spPr>
          <a:xfrm>
            <a:off x="1949040" y="6069240"/>
            <a:ext cx="1482840" cy="670680"/>
          </a:xfrm>
          <a:prstGeom prst="rect">
            <a:avLst/>
          </a:prstGeom>
          <a:ln>
            <a:noFill/>
          </a:ln>
        </p:spPr>
      </p:pic>
      <p:pic>
        <p:nvPicPr>
          <p:cNvPr id="329" name="Imagen 328"/>
          <p:cNvPicPr/>
          <p:nvPr/>
        </p:nvPicPr>
        <p:blipFill>
          <a:blip r:embed="rId4"/>
          <a:stretch/>
        </p:blipFill>
        <p:spPr>
          <a:xfrm>
            <a:off x="979200" y="6154560"/>
            <a:ext cx="755280" cy="470160"/>
          </a:xfrm>
          <a:prstGeom prst="rect">
            <a:avLst/>
          </a:prstGeom>
          <a:ln>
            <a:noFill/>
          </a:ln>
        </p:spPr>
      </p:pic>
      <p:pic>
        <p:nvPicPr>
          <p:cNvPr id="330" name="Imagen 329"/>
          <p:cNvPicPr/>
          <p:nvPr/>
        </p:nvPicPr>
        <p:blipFill>
          <a:blip r:embed="rId5"/>
          <a:srcRect r="69088"/>
          <a:stretch/>
        </p:blipFill>
        <p:spPr>
          <a:xfrm>
            <a:off x="288360" y="6105600"/>
            <a:ext cx="593640" cy="57204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TextShape 1"/>
          <p:cNvSpPr txBox="1"/>
          <p:nvPr/>
        </p:nvSpPr>
        <p:spPr>
          <a:xfrm>
            <a:off x="685800" y="416880"/>
            <a:ext cx="7772400" cy="856080"/>
          </a:xfrm>
          <a:prstGeom prst="rect">
            <a:avLst/>
          </a:prstGeom>
          <a:noFill/>
          <a:ln>
            <a:noFill/>
          </a:ln>
        </p:spPr>
        <p:txBody>
          <a:bodyPr lIns="90000" tIns="46800" rIns="90000" bIns="46800" anchor="ctr"/>
          <a:lstStyle/>
          <a:p>
            <a:pPr algn="ctr"/>
            <a:r>
              <a:rPr lang="es-ES" sz="4000" strike="noStrike" spc="-1">
                <a:solidFill>
                  <a:srgbClr val="000000"/>
                </a:solidFill>
                <a:uFill>
                  <a:solidFill>
                    <a:srgbClr val="FFFFFF"/>
                  </a:solidFill>
                </a:uFill>
                <a:latin typeface="Arial"/>
              </a:rPr>
              <a:t>¿QUÉ ES UNA SIMULACIÓN?</a:t>
            </a:r>
            <a:endParaRPr lang="es-ES" sz="4000" strike="noStrike" spc="-1">
              <a:solidFill>
                <a:srgbClr val="000000"/>
              </a:solidFill>
              <a:uFill>
                <a:solidFill>
                  <a:srgbClr val="FFFFFF"/>
                </a:solidFill>
              </a:uFill>
              <a:latin typeface="Tlwg Typo"/>
            </a:endParaRPr>
          </a:p>
        </p:txBody>
      </p:sp>
      <p:sp>
        <p:nvSpPr>
          <p:cNvPr id="332" name="CustomShape 2"/>
          <p:cNvSpPr/>
          <p:nvPr/>
        </p:nvSpPr>
        <p:spPr>
          <a:xfrm>
            <a:off x="3607200" y="6014880"/>
            <a:ext cx="5536800" cy="843120"/>
          </a:xfrm>
          <a:prstGeom prst="rect">
            <a:avLst/>
          </a:prstGeom>
          <a:solidFill>
            <a:srgbClr val="F6CD26"/>
          </a:solidFill>
          <a:ln>
            <a:noFill/>
          </a:ln>
        </p:spPr>
        <p:style>
          <a:lnRef idx="0">
            <a:scrgbClr r="0" g="0" b="0"/>
          </a:lnRef>
          <a:fillRef idx="0">
            <a:scrgbClr r="0" g="0" b="0"/>
          </a:fillRef>
          <a:effectRef idx="0">
            <a:scrgbClr r="0" g="0" b="0"/>
          </a:effectRef>
          <a:fontRef idx="minor"/>
        </p:style>
      </p:sp>
      <p:pic>
        <p:nvPicPr>
          <p:cNvPr id="333" name="Imagen 332"/>
          <p:cNvPicPr/>
          <p:nvPr/>
        </p:nvPicPr>
        <p:blipFill>
          <a:blip r:embed="rId3"/>
          <a:stretch/>
        </p:blipFill>
        <p:spPr>
          <a:xfrm>
            <a:off x="4664160" y="1799280"/>
            <a:ext cx="4104720" cy="3401640"/>
          </a:xfrm>
          <a:prstGeom prst="rect">
            <a:avLst/>
          </a:prstGeom>
          <a:ln>
            <a:noFill/>
          </a:ln>
        </p:spPr>
      </p:pic>
      <p:pic>
        <p:nvPicPr>
          <p:cNvPr id="334" name="Imagen 333"/>
          <p:cNvPicPr/>
          <p:nvPr/>
        </p:nvPicPr>
        <p:blipFill>
          <a:blip r:embed="rId4"/>
          <a:stretch/>
        </p:blipFill>
        <p:spPr>
          <a:xfrm>
            <a:off x="474120" y="1421280"/>
            <a:ext cx="4313160" cy="4109040"/>
          </a:xfrm>
          <a:prstGeom prst="rect">
            <a:avLst/>
          </a:prstGeom>
          <a:ln>
            <a:noFill/>
          </a:ln>
        </p:spPr>
      </p:pic>
      <p:sp>
        <p:nvSpPr>
          <p:cNvPr id="335" name="TextShape 3"/>
          <p:cNvSpPr txBox="1"/>
          <p:nvPr/>
        </p:nvSpPr>
        <p:spPr>
          <a:xfrm>
            <a:off x="3901320" y="6099480"/>
            <a:ext cx="5040000" cy="639000"/>
          </a:xfrm>
          <a:prstGeom prst="rect">
            <a:avLst/>
          </a:prstGeom>
          <a:noFill/>
          <a:ln>
            <a:noFill/>
          </a:ln>
        </p:spPr>
        <p:txBody>
          <a:bodyPr lIns="90000" tIns="45000" rIns="90000" bIns="45000"/>
          <a:lstStyle/>
          <a:p>
            <a:r>
              <a:rPr lang="es-ES" sz="3600" i="1" strike="noStrike" spc="-1">
                <a:solidFill>
                  <a:srgbClr val="000000"/>
                </a:solidFill>
                <a:uFill>
                  <a:solidFill>
                    <a:srgbClr val="FFFFFF"/>
                  </a:solidFill>
                </a:uFill>
                <a:latin typeface="Arial"/>
              </a:rPr>
              <a:t>Modelos y simulaciones</a:t>
            </a:r>
            <a:endParaRPr lang="es-ES" sz="2400" strike="noStrike" spc="-1">
              <a:solidFill>
                <a:srgbClr val="000000"/>
              </a:solidFill>
              <a:uFill>
                <a:solidFill>
                  <a:srgbClr val="FFFFFF"/>
                </a:solidFill>
              </a:uFill>
              <a:latin typeface="Arial"/>
            </a:endParaRPr>
          </a:p>
        </p:txBody>
      </p:sp>
      <p:pic>
        <p:nvPicPr>
          <p:cNvPr id="336" name="13 Imagen"/>
          <p:cNvPicPr/>
          <p:nvPr/>
        </p:nvPicPr>
        <p:blipFill>
          <a:blip r:embed="rId5"/>
          <a:stretch/>
        </p:blipFill>
        <p:spPr>
          <a:xfrm>
            <a:off x="1949040" y="6069240"/>
            <a:ext cx="1482840" cy="670680"/>
          </a:xfrm>
          <a:prstGeom prst="rect">
            <a:avLst/>
          </a:prstGeom>
          <a:ln>
            <a:noFill/>
          </a:ln>
        </p:spPr>
      </p:pic>
      <p:pic>
        <p:nvPicPr>
          <p:cNvPr id="337" name="Imagen 336"/>
          <p:cNvPicPr/>
          <p:nvPr/>
        </p:nvPicPr>
        <p:blipFill>
          <a:blip r:embed="rId6"/>
          <a:stretch/>
        </p:blipFill>
        <p:spPr>
          <a:xfrm>
            <a:off x="979200" y="6154560"/>
            <a:ext cx="755280" cy="470160"/>
          </a:xfrm>
          <a:prstGeom prst="rect">
            <a:avLst/>
          </a:prstGeom>
          <a:ln>
            <a:noFill/>
          </a:ln>
        </p:spPr>
      </p:pic>
      <p:pic>
        <p:nvPicPr>
          <p:cNvPr id="338" name="Imagen 337"/>
          <p:cNvPicPr/>
          <p:nvPr/>
        </p:nvPicPr>
        <p:blipFill>
          <a:blip r:embed="rId7"/>
          <a:srcRect r="69088"/>
          <a:stretch/>
        </p:blipFill>
        <p:spPr>
          <a:xfrm>
            <a:off x="288360" y="6105600"/>
            <a:ext cx="593640" cy="57204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5" name="13 Imagen"/>
          <p:cNvPicPr/>
          <p:nvPr/>
        </p:nvPicPr>
        <p:blipFill>
          <a:blip r:embed="rId3"/>
          <a:stretch/>
        </p:blipFill>
        <p:spPr>
          <a:xfrm>
            <a:off x="1949040" y="6067800"/>
            <a:ext cx="1482840" cy="670680"/>
          </a:xfrm>
          <a:prstGeom prst="rect">
            <a:avLst/>
          </a:prstGeom>
          <a:ln>
            <a:noFill/>
          </a:ln>
        </p:spPr>
      </p:pic>
      <p:pic>
        <p:nvPicPr>
          <p:cNvPr id="486" name="Imagen 485"/>
          <p:cNvPicPr/>
          <p:nvPr/>
        </p:nvPicPr>
        <p:blipFill>
          <a:blip r:embed="rId4"/>
          <a:stretch/>
        </p:blipFill>
        <p:spPr>
          <a:xfrm>
            <a:off x="979200" y="6153120"/>
            <a:ext cx="755280" cy="470160"/>
          </a:xfrm>
          <a:prstGeom prst="rect">
            <a:avLst/>
          </a:prstGeom>
          <a:ln>
            <a:noFill/>
          </a:ln>
        </p:spPr>
      </p:pic>
      <p:pic>
        <p:nvPicPr>
          <p:cNvPr id="487" name="Imagen 486"/>
          <p:cNvPicPr/>
          <p:nvPr/>
        </p:nvPicPr>
        <p:blipFill>
          <a:blip r:embed="rId5"/>
          <a:srcRect r="69088"/>
          <a:stretch/>
        </p:blipFill>
        <p:spPr>
          <a:xfrm>
            <a:off x="288360" y="6104160"/>
            <a:ext cx="593640" cy="572040"/>
          </a:xfrm>
          <a:prstGeom prst="rect">
            <a:avLst/>
          </a:prstGeom>
          <a:ln>
            <a:noFill/>
          </a:ln>
        </p:spPr>
      </p:pic>
      <p:sp>
        <p:nvSpPr>
          <p:cNvPr id="488" name="TextShape 1"/>
          <p:cNvSpPr txBox="1"/>
          <p:nvPr/>
        </p:nvSpPr>
        <p:spPr>
          <a:xfrm>
            <a:off x="594000" y="867960"/>
            <a:ext cx="7772400" cy="3855240"/>
          </a:xfrm>
          <a:prstGeom prst="rect">
            <a:avLst/>
          </a:prstGeom>
          <a:noFill/>
          <a:ln>
            <a:noFill/>
          </a:ln>
        </p:spPr>
        <p:txBody>
          <a:bodyPr lIns="90000" tIns="46800" rIns="90000" bIns="46800" anchor="ctr"/>
          <a:lstStyle/>
          <a:p>
            <a:pPr algn="ctr"/>
            <a:r>
              <a:rPr lang="es-ES" sz="6000" strike="noStrike" spc="-1">
                <a:solidFill>
                  <a:srgbClr val="000000"/>
                </a:solidFill>
                <a:uFill>
                  <a:solidFill>
                    <a:srgbClr val="FFFFFF"/>
                  </a:solidFill>
                </a:uFill>
                <a:latin typeface="TlwgMono"/>
              </a:rPr>
              <a:t>MODELOS DINÁMICOS CON SISTEMAS MULTI-AGENTE</a:t>
            </a:r>
            <a:endParaRPr lang="es-ES" sz="4000" strike="noStrike" spc="-1">
              <a:solidFill>
                <a:srgbClr val="000000"/>
              </a:solidFill>
              <a:uFill>
                <a:solidFill>
                  <a:srgbClr val="FFFFFF"/>
                </a:solidFill>
              </a:uFill>
              <a:latin typeface="Tlwg Typo"/>
            </a:endParaRPr>
          </a:p>
        </p:txBody>
      </p:sp>
      <p:sp>
        <p:nvSpPr>
          <p:cNvPr id="489" name="CustomShape 2"/>
          <p:cNvSpPr/>
          <p:nvPr/>
        </p:nvSpPr>
        <p:spPr>
          <a:xfrm>
            <a:off x="3606840" y="6014520"/>
            <a:ext cx="5536800" cy="843120"/>
          </a:xfrm>
          <a:prstGeom prst="rect">
            <a:avLst/>
          </a:prstGeom>
          <a:solidFill>
            <a:srgbClr val="F6CD26"/>
          </a:solidFill>
          <a:ln>
            <a:noFill/>
          </a:ln>
        </p:spPr>
        <p:style>
          <a:lnRef idx="0">
            <a:scrgbClr r="0" g="0" b="0"/>
          </a:lnRef>
          <a:fillRef idx="0">
            <a:scrgbClr r="0" g="0" b="0"/>
          </a:fillRef>
          <a:effectRef idx="0">
            <a:scrgbClr r="0" g="0" b="0"/>
          </a:effectRef>
          <a:fontRef idx="minor"/>
        </p:style>
      </p:sp>
      <p:sp>
        <p:nvSpPr>
          <p:cNvPr id="490" name="TextShape 3"/>
          <p:cNvSpPr txBox="1"/>
          <p:nvPr/>
        </p:nvSpPr>
        <p:spPr>
          <a:xfrm>
            <a:off x="3963240" y="5984640"/>
            <a:ext cx="5040000" cy="760680"/>
          </a:xfrm>
          <a:prstGeom prst="rect">
            <a:avLst/>
          </a:prstGeom>
          <a:noFill/>
          <a:ln>
            <a:noFill/>
          </a:ln>
        </p:spPr>
        <p:txBody>
          <a:bodyPr lIns="90000" tIns="45000" rIns="90000" bIns="45000"/>
          <a:lstStyle/>
          <a:p>
            <a:r>
              <a:rPr lang="es-ES" sz="4400" i="1" strike="noStrike" spc="-1">
                <a:solidFill>
                  <a:srgbClr val="000000"/>
                </a:solidFill>
                <a:uFill>
                  <a:solidFill>
                    <a:srgbClr val="FFFFFF"/>
                  </a:solidFill>
                </a:uFill>
                <a:latin typeface="TlwgMono"/>
              </a:rPr>
              <a:t>Ecoinformática</a:t>
            </a:r>
            <a:endParaRPr lang="es-ES" sz="2400" strike="noStrike" spc="-1">
              <a:solidFill>
                <a:srgbClr val="000000"/>
              </a:solidFill>
              <a:uFill>
                <a:solidFill>
                  <a:srgbClr val="FFFFFF"/>
                </a:solidFill>
              </a:u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3274</TotalTime>
  <Words>1794</Words>
  <Application>Microsoft Macintosh PowerPoint</Application>
  <PresentationFormat>Presentación en pantalla (4:3)</PresentationFormat>
  <Paragraphs>93</Paragraphs>
  <Slides>15</Slides>
  <Notes>15</Notes>
  <HiddenSlides>0</HiddenSlides>
  <MMClips>0</MMClips>
  <ScaleCrop>false</ScaleCrop>
  <HeadingPairs>
    <vt:vector size="4" baseType="variant">
      <vt:variant>
        <vt:lpstr>Tema</vt:lpstr>
      </vt:variant>
      <vt:variant>
        <vt:i4>2</vt:i4>
      </vt:variant>
      <vt:variant>
        <vt:lpstr>Títulos de diapositiva</vt:lpstr>
      </vt:variant>
      <vt:variant>
        <vt:i4>15</vt:i4>
      </vt:variant>
    </vt:vector>
  </HeadingPairs>
  <TitlesOfParts>
    <vt:vector size="17" baseType="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sit amet</dc:title>
  <dc:creator>Mr. Sanches</dc:creator>
  <cp:lastModifiedBy>Reviewer Reviewer</cp:lastModifiedBy>
  <cp:revision>83</cp:revision>
  <dcterms:created xsi:type="dcterms:W3CDTF">2009-06-10T22:00:12Z</dcterms:created>
  <dcterms:modified xsi:type="dcterms:W3CDTF">2016-01-25T17:20:30Z</dcterms:modified>
  <dc:language>es-ES</dc:language>
</cp:coreProperties>
</file>