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73" autoAdjust="0"/>
  </p:normalViewPr>
  <p:slideViewPr>
    <p:cSldViewPr snapToGrid="0">
      <p:cViewPr varScale="1">
        <p:scale>
          <a:sx n="86" d="100"/>
          <a:sy n="86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F6827-D0FD-4CC1-A9F6-74BE852AEC1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5DF6ECC-4A5B-4E68-9C18-C28F694DB312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s-CO" noProof="0" dirty="0" smtClean="0"/>
            <a:t>Tecnologías</a:t>
          </a:r>
          <a:r>
            <a:rPr lang="en-US" dirty="0" smtClean="0"/>
            <a:t> </a:t>
          </a:r>
          <a:r>
            <a:rPr lang="es-CO" noProof="0" dirty="0" smtClean="0"/>
            <a:t>usadas</a:t>
          </a:r>
          <a:r>
            <a:rPr lang="en-US" dirty="0" smtClean="0"/>
            <a:t>:</a:t>
          </a:r>
          <a:endParaRPr lang="en-US" dirty="0"/>
        </a:p>
      </dgm:t>
    </dgm:pt>
    <dgm:pt modelId="{ADD38740-2CD5-4503-9915-32D950EAA1A1}" type="parTrans" cxnId="{D353E42E-2F80-4039-BE53-B86BD6168402}">
      <dgm:prSet/>
      <dgm:spPr/>
      <dgm:t>
        <a:bodyPr/>
        <a:lstStyle/>
        <a:p>
          <a:endParaRPr lang="en-US"/>
        </a:p>
      </dgm:t>
    </dgm:pt>
    <dgm:pt modelId="{83BF8B57-FB83-41FD-9233-0E22444A7E0B}" type="sibTrans" cxnId="{D353E42E-2F80-4039-BE53-B86BD6168402}">
      <dgm:prSet/>
      <dgm:spPr/>
      <dgm:t>
        <a:bodyPr/>
        <a:lstStyle/>
        <a:p>
          <a:endParaRPr lang="en-US"/>
        </a:p>
      </dgm:t>
    </dgm:pt>
    <dgm:pt modelId="{8C6B3389-67B3-4833-8E55-04CF62E56B68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s-CO" noProof="0" dirty="0" err="1" smtClean="0"/>
            <a:t>Firebase</a:t>
          </a:r>
          <a:r>
            <a:rPr lang="es-CO" noProof="0" dirty="0" smtClean="0"/>
            <a:t>: </a:t>
          </a:r>
        </a:p>
        <a:p>
          <a:pPr algn="l">
            <a:lnSpc>
              <a:spcPct val="100000"/>
            </a:lnSpc>
          </a:pPr>
          <a:r>
            <a:rPr lang="es-ES" noProof="0" dirty="0" err="1" smtClean="0"/>
            <a:t>Authentication</a:t>
          </a:r>
          <a:endParaRPr lang="en-US" dirty="0"/>
        </a:p>
      </dgm:t>
    </dgm:pt>
    <dgm:pt modelId="{70BDA525-63E8-48D1-B1AF-5E4B6657E7B1}" type="parTrans" cxnId="{E6139E7A-CD03-4CF0-82DA-3E6A555F26F3}">
      <dgm:prSet/>
      <dgm:spPr/>
      <dgm:t>
        <a:bodyPr/>
        <a:lstStyle/>
        <a:p>
          <a:endParaRPr lang="en-US"/>
        </a:p>
      </dgm:t>
    </dgm:pt>
    <dgm:pt modelId="{3A5B8BA7-3D04-43A3-9357-8816DBF81196}" type="sibTrans" cxnId="{E6139E7A-CD03-4CF0-82DA-3E6A555F26F3}">
      <dgm:prSet/>
      <dgm:spPr/>
      <dgm:t>
        <a:bodyPr/>
        <a:lstStyle/>
        <a:p>
          <a:endParaRPr lang="en-US"/>
        </a:p>
      </dgm:t>
    </dgm:pt>
    <dgm:pt modelId="{25ADBDA3-5A40-47BD-8020-D219BE3F5075}">
      <dgm:prSet/>
      <dgm:spPr/>
      <dgm:t>
        <a:bodyPr/>
        <a:lstStyle/>
        <a:p>
          <a:pPr algn="l"/>
          <a:r>
            <a:rPr lang="es-ES" noProof="0" dirty="0" err="1" smtClean="0"/>
            <a:t>Firestore</a:t>
          </a:r>
          <a:r>
            <a:rPr lang="es-ES" noProof="0" dirty="0" smtClean="0"/>
            <a:t> </a:t>
          </a:r>
          <a:r>
            <a:rPr lang="es-ES" noProof="0" dirty="0" err="1" smtClean="0"/>
            <a:t>Database</a:t>
          </a:r>
          <a:endParaRPr lang="es-ES" noProof="0" dirty="0" smtClean="0"/>
        </a:p>
      </dgm:t>
    </dgm:pt>
    <dgm:pt modelId="{4E58D898-C5FD-4AC9-B1EB-A8E2B0272138}" type="parTrans" cxnId="{8DFFF89D-D743-49DC-9652-FC3FFE5FF3FC}">
      <dgm:prSet/>
      <dgm:spPr/>
      <dgm:t>
        <a:bodyPr/>
        <a:lstStyle/>
        <a:p>
          <a:endParaRPr lang="es-ES"/>
        </a:p>
      </dgm:t>
    </dgm:pt>
    <dgm:pt modelId="{A68C931D-51DC-4AD8-830E-DA0B93D850DA}" type="sibTrans" cxnId="{8DFFF89D-D743-49DC-9652-FC3FFE5FF3FC}">
      <dgm:prSet/>
      <dgm:spPr/>
      <dgm:t>
        <a:bodyPr/>
        <a:lstStyle/>
        <a:p>
          <a:endParaRPr lang="es-ES"/>
        </a:p>
      </dgm:t>
    </dgm:pt>
    <dgm:pt modelId="{FF499847-E176-4C3E-82B5-0D0EFFCDD343}" type="pres">
      <dgm:prSet presAssocID="{23CF6827-D0FD-4CC1-A9F6-74BE852AEC1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C296E60-2D8D-4C25-B8E6-D49DBFCB2C05}" type="pres">
      <dgm:prSet presAssocID="{F5DF6ECC-4A5B-4E68-9C18-C28F694DB312}" presName="compNode" presStyleCnt="0"/>
      <dgm:spPr/>
    </dgm:pt>
    <dgm:pt modelId="{423321DD-577F-4BE8-8C16-6302E3418EE4}" type="pres">
      <dgm:prSet presAssocID="{F5DF6ECC-4A5B-4E68-9C18-C28F694DB312}" presName="iconRect" presStyleLbl="node1" presStyleIdx="0" presStyleCnt="1" custLinFactX="-13954" custLinFactNeighborX="-100000" custLinFactNeighborY="-828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Publicidad"/>
        </a:ext>
      </dgm:extLst>
    </dgm:pt>
    <dgm:pt modelId="{EC9FA3ED-41F1-4C49-89BE-C2F6A31DF4D4}" type="pres">
      <dgm:prSet presAssocID="{F5DF6ECC-4A5B-4E68-9C18-C28F694DB312}" presName="iconSpace" presStyleCnt="0"/>
      <dgm:spPr/>
    </dgm:pt>
    <dgm:pt modelId="{2BC3231E-52C4-49EE-BC62-025CFA5F926E}" type="pres">
      <dgm:prSet presAssocID="{F5DF6ECC-4A5B-4E68-9C18-C28F694DB312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25C3C9DA-5B58-481E-8F72-129F66ED2A1F}" type="pres">
      <dgm:prSet presAssocID="{F5DF6ECC-4A5B-4E68-9C18-C28F694DB312}" presName="txSpace" presStyleCnt="0"/>
      <dgm:spPr/>
    </dgm:pt>
    <dgm:pt modelId="{7B6B75A1-9281-4AE3-A5D0-6B7B0308FCCF}" type="pres">
      <dgm:prSet presAssocID="{F5DF6ECC-4A5B-4E68-9C18-C28F694DB312}" presName="desTx" presStyleLbl="revTx" presStyleIdx="1" presStyleCnt="2">
        <dgm:presLayoutVars/>
      </dgm:prSet>
      <dgm:spPr/>
      <dgm:t>
        <a:bodyPr/>
        <a:lstStyle/>
        <a:p>
          <a:endParaRPr lang="es-ES"/>
        </a:p>
      </dgm:t>
    </dgm:pt>
  </dgm:ptLst>
  <dgm:cxnLst>
    <dgm:cxn modelId="{7C0060AF-9AF2-41F3-8FC5-CE529A5DE28F}" type="presOf" srcId="{8C6B3389-67B3-4833-8E55-04CF62E56B68}" destId="{7B6B75A1-9281-4AE3-A5D0-6B7B0308FCCF}" srcOrd="0" destOrd="0" presId="urn:microsoft.com/office/officeart/2018/5/layout/CenteredIconLabelDescriptionList"/>
    <dgm:cxn modelId="{D353E42E-2F80-4039-BE53-B86BD6168402}" srcId="{23CF6827-D0FD-4CC1-A9F6-74BE852AEC11}" destId="{F5DF6ECC-4A5B-4E68-9C18-C28F694DB312}" srcOrd="0" destOrd="0" parTransId="{ADD38740-2CD5-4503-9915-32D950EAA1A1}" sibTransId="{83BF8B57-FB83-41FD-9233-0E22444A7E0B}"/>
    <dgm:cxn modelId="{5AE7CDDC-A743-4C13-8D21-103D45720913}" type="presOf" srcId="{25ADBDA3-5A40-47BD-8020-D219BE3F5075}" destId="{7B6B75A1-9281-4AE3-A5D0-6B7B0308FCCF}" srcOrd="0" destOrd="1" presId="urn:microsoft.com/office/officeart/2018/5/layout/CenteredIconLabelDescriptionList"/>
    <dgm:cxn modelId="{0B6C7A36-F79E-4760-8C77-FF272C22BFF5}" type="presOf" srcId="{F5DF6ECC-4A5B-4E68-9C18-C28F694DB312}" destId="{2BC3231E-52C4-49EE-BC62-025CFA5F926E}" srcOrd="0" destOrd="0" presId="urn:microsoft.com/office/officeart/2018/5/layout/CenteredIconLabelDescriptionList"/>
    <dgm:cxn modelId="{8DFFF89D-D743-49DC-9652-FC3FFE5FF3FC}" srcId="{F5DF6ECC-4A5B-4E68-9C18-C28F694DB312}" destId="{25ADBDA3-5A40-47BD-8020-D219BE3F5075}" srcOrd="1" destOrd="0" parTransId="{4E58D898-C5FD-4AC9-B1EB-A8E2B0272138}" sibTransId="{A68C931D-51DC-4AD8-830E-DA0B93D850DA}"/>
    <dgm:cxn modelId="{C09253E1-72DE-4B0F-A110-2EC70A8B67E4}" type="presOf" srcId="{23CF6827-D0FD-4CC1-A9F6-74BE852AEC11}" destId="{FF499847-E176-4C3E-82B5-0D0EFFCDD343}" srcOrd="0" destOrd="0" presId="urn:microsoft.com/office/officeart/2018/5/layout/CenteredIconLabelDescriptionList"/>
    <dgm:cxn modelId="{E6139E7A-CD03-4CF0-82DA-3E6A555F26F3}" srcId="{F5DF6ECC-4A5B-4E68-9C18-C28F694DB312}" destId="{8C6B3389-67B3-4833-8E55-04CF62E56B68}" srcOrd="0" destOrd="0" parTransId="{70BDA525-63E8-48D1-B1AF-5E4B6657E7B1}" sibTransId="{3A5B8BA7-3D04-43A3-9357-8816DBF81196}"/>
    <dgm:cxn modelId="{7CF7F978-5A06-44CB-986A-7F77AB26755A}" type="presParOf" srcId="{FF499847-E176-4C3E-82B5-0D0EFFCDD343}" destId="{0C296E60-2D8D-4C25-B8E6-D49DBFCB2C05}" srcOrd="0" destOrd="0" presId="urn:microsoft.com/office/officeart/2018/5/layout/CenteredIconLabelDescriptionList"/>
    <dgm:cxn modelId="{7DAFDA95-C989-43D0-9C1B-7F6FD746A7BD}" type="presParOf" srcId="{0C296E60-2D8D-4C25-B8E6-D49DBFCB2C05}" destId="{423321DD-577F-4BE8-8C16-6302E3418EE4}" srcOrd="0" destOrd="0" presId="urn:microsoft.com/office/officeart/2018/5/layout/CenteredIconLabelDescriptionList"/>
    <dgm:cxn modelId="{62D87244-F89A-40A7-9808-189EBEC9D41F}" type="presParOf" srcId="{0C296E60-2D8D-4C25-B8E6-D49DBFCB2C05}" destId="{EC9FA3ED-41F1-4C49-89BE-C2F6A31DF4D4}" srcOrd="1" destOrd="0" presId="urn:microsoft.com/office/officeart/2018/5/layout/CenteredIconLabelDescriptionList"/>
    <dgm:cxn modelId="{B0375CC2-1909-4476-9BB2-29DF1B8F1F2F}" type="presParOf" srcId="{0C296E60-2D8D-4C25-B8E6-D49DBFCB2C05}" destId="{2BC3231E-52C4-49EE-BC62-025CFA5F926E}" srcOrd="2" destOrd="0" presId="urn:microsoft.com/office/officeart/2018/5/layout/CenteredIconLabelDescriptionList"/>
    <dgm:cxn modelId="{033B2FAC-020E-48E3-9CF6-CCE5DC0B4794}" type="presParOf" srcId="{0C296E60-2D8D-4C25-B8E6-D49DBFCB2C05}" destId="{25C3C9DA-5B58-481E-8F72-129F66ED2A1F}" srcOrd="3" destOrd="0" presId="urn:microsoft.com/office/officeart/2018/5/layout/CenteredIconLabelDescriptionList"/>
    <dgm:cxn modelId="{751665AC-A875-4669-908A-9FD91DF0D246}" type="presParOf" srcId="{0C296E60-2D8D-4C25-B8E6-D49DBFCB2C05}" destId="{7B6B75A1-9281-4AE3-A5D0-6B7B0308FCC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321DD-577F-4BE8-8C16-6302E3418EE4}">
      <dsp:nvSpPr>
        <dsp:cNvPr id="0" name=""/>
        <dsp:cNvSpPr/>
      </dsp:nvSpPr>
      <dsp:spPr>
        <a:xfrm>
          <a:off x="259359" y="66331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3231E-52C4-49EE-BC62-025CFA5F926E}">
      <dsp:nvSpPr>
        <dsp:cNvPr id="0" name=""/>
        <dsp:cNvSpPr/>
      </dsp:nvSpPr>
      <dsp:spPr>
        <a:xfrm>
          <a:off x="578343" y="244085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s-CO" sz="3400" kern="1200" noProof="0" dirty="0" smtClean="0"/>
            <a:t>Tecnologías</a:t>
          </a:r>
          <a:r>
            <a:rPr lang="en-US" sz="3400" kern="1200" dirty="0" smtClean="0"/>
            <a:t> </a:t>
          </a:r>
          <a:r>
            <a:rPr lang="es-CO" sz="3400" kern="1200" noProof="0" dirty="0" smtClean="0"/>
            <a:t>usadas</a:t>
          </a:r>
          <a:r>
            <a:rPr lang="en-US" sz="3400" kern="1200" dirty="0" smtClean="0"/>
            <a:t>:</a:t>
          </a:r>
          <a:endParaRPr lang="en-US" sz="3400" kern="1200" dirty="0"/>
        </a:p>
      </dsp:txBody>
      <dsp:txXfrm>
        <a:off x="578343" y="2440854"/>
        <a:ext cx="4320000" cy="648000"/>
      </dsp:txXfrm>
    </dsp:sp>
    <dsp:sp modelId="{7B6B75A1-9281-4AE3-A5D0-6B7B0308FCCF}">
      <dsp:nvSpPr>
        <dsp:cNvPr id="0" name=""/>
        <dsp:cNvSpPr/>
      </dsp:nvSpPr>
      <dsp:spPr>
        <a:xfrm>
          <a:off x="578343" y="3154103"/>
          <a:ext cx="4320000" cy="89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noProof="0" dirty="0" err="1" smtClean="0"/>
            <a:t>Firebase</a:t>
          </a:r>
          <a:r>
            <a:rPr lang="es-CO" sz="1700" kern="1200" noProof="0" dirty="0" smtClean="0"/>
            <a:t>: 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 err="1" smtClean="0"/>
            <a:t>Authentication</a:t>
          </a:r>
          <a:endParaRPr lang="en-US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 err="1" smtClean="0"/>
            <a:t>Firestore</a:t>
          </a:r>
          <a:r>
            <a:rPr lang="es-ES" sz="1700" kern="1200" noProof="0" dirty="0" smtClean="0"/>
            <a:t> </a:t>
          </a:r>
          <a:r>
            <a:rPr lang="es-ES" sz="1700" kern="1200" noProof="0" dirty="0" err="1" smtClean="0"/>
            <a:t>Database</a:t>
          </a:r>
          <a:endParaRPr lang="es-ES" sz="1700" kern="1200" noProof="0" dirty="0" smtClean="0"/>
        </a:p>
      </dsp:txBody>
      <dsp:txXfrm>
        <a:off x="578343" y="3154103"/>
        <a:ext cx="4320000" cy="896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24172-9B85-4D5F-8104-81A836D10494}" type="datetimeFigureOut">
              <a:rPr lang="es-CO" smtClean="0"/>
              <a:t>16/11/2022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5D986-B44C-43D9-9FFC-83EF63F295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105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5D986-B44C-43D9-9FFC-83EF63F295C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89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259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522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334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941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720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093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1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211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1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76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38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39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0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1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46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47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8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49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0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1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2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028" name="Picture 4" descr="Dibujos animados de invierno polar ártico o antártico paisaje de hielo con  iceberg en el mar | Vector Premium">
            <a:extLst>
              <a:ext uri="{FF2B5EF4-FFF2-40B4-BE49-F238E27FC236}">
                <a16:creationId xmlns:a16="http://schemas.microsoft.com/office/drawing/2014/main" id="{44972824-8CC8-CB24-AD9F-40D08D7EAD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D989BD-81FD-15D3-A4D6-521004B8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Achoun</a:t>
            </a:r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5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59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6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6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66" name="Freeform: Shape 1065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2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4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4B4A7E16-D88D-CC72-9AE1-56105F9D2E47}"/>
              </a:ext>
            </a:extLst>
          </p:cNvPr>
          <p:cNvSpPr txBox="1"/>
          <p:nvPr/>
        </p:nvSpPr>
        <p:spPr>
          <a:xfrm>
            <a:off x="5301574" y="40467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763B18F8-3DBB-E8DF-A6B6-724BE12A96F1}"/>
              </a:ext>
            </a:extLst>
          </p:cNvPr>
          <p:cNvSpPr txBox="1">
            <a:spLocks/>
          </p:cNvSpPr>
          <p:nvPr/>
        </p:nvSpPr>
        <p:spPr>
          <a:xfrm>
            <a:off x="5400316" y="3869697"/>
            <a:ext cx="1391368" cy="354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rgbClr val="FFFFFF"/>
                </a:solidFill>
              </a:rPr>
              <a:t>Edwin Diaz</a:t>
            </a:r>
          </a:p>
        </p:txBody>
      </p:sp>
    </p:spTree>
    <p:extLst>
      <p:ext uri="{BB962C8B-B14F-4D97-AF65-F5344CB8AC3E}">
        <p14:creationId xmlns:p14="http://schemas.microsoft.com/office/powerpoint/2010/main" val="18274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3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74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5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6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6A45A23-37B0-D28E-982B-8A2E5827924B}"/>
              </a:ext>
            </a:extLst>
          </p:cNvPr>
          <p:cNvSpPr txBox="1"/>
          <p:nvPr/>
        </p:nvSpPr>
        <p:spPr>
          <a:xfrm>
            <a:off x="525717" y="787068"/>
            <a:ext cx="4663649" cy="1455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i="1" dirty="0">
                <a:latin typeface="+mj-lt"/>
                <a:ea typeface="+mj-ea"/>
                <a:cs typeface="+mj-cs"/>
              </a:rPr>
              <a:t>¿Qué es Achoun?</a:t>
            </a: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86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8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BE0F1FD4-6D91-2635-4FF8-276735607949}"/>
              </a:ext>
            </a:extLst>
          </p:cNvPr>
          <p:cNvSpPr txBox="1"/>
          <p:nvPr/>
        </p:nvSpPr>
        <p:spPr>
          <a:xfrm>
            <a:off x="525717" y="2796427"/>
            <a:ext cx="4663649" cy="327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/>
              <a:t>Achoun es un software Mobile para Android de inventarios propio de la empresa Cholaos El Original, el cual funciona como un inventario de manera digital, ayudando así a llevar una mejor contabilidad dentro de la empresa.</a:t>
            </a:r>
          </a:p>
        </p:txBody>
      </p:sp>
      <p:pic>
        <p:nvPicPr>
          <p:cNvPr id="6" name="Imagen 5" descr="Imagen que contiene foto, alimentos, tabla&#10;&#10;Descripción generada automáticamente">
            <a:extLst>
              <a:ext uri="{FF2B5EF4-FFF2-40B4-BE49-F238E27FC236}">
                <a16:creationId xmlns:a16="http://schemas.microsoft.com/office/drawing/2014/main" id="{1C3755A4-D0D2-0857-363B-A188093071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80" y="1791587"/>
            <a:ext cx="5660211" cy="3183868"/>
          </a:xfrm>
          <a:prstGeom prst="rect">
            <a:avLst/>
          </a:prstGeom>
        </p:spPr>
      </p:pic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99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8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Freeform: Shape 313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34" name="Group 313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35" name="Freeform: Shape 313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36" name="Freeform: Shape 313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37" name="Freeform: Shape 313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3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1" name="Freeform: Shape 314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43" name="Freeform: Shape 314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45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146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7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148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9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0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1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53" name="Rectangle 315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155" name="Freeform: Shape 315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57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158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59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160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1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2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3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078" name="Picture 6" descr="Paisaje de invierno con montañas de nieve y témpano de hielo | Vector  Premium">
            <a:extLst>
              <a:ext uri="{FF2B5EF4-FFF2-40B4-BE49-F238E27FC236}">
                <a16:creationId xmlns:a16="http://schemas.microsoft.com/office/drawing/2014/main" id="{1A786752-CFE8-11BC-A31E-B75F4DDC7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44" b="-1"/>
          <a:stretch/>
        </p:blipFill>
        <p:spPr bwMode="auto">
          <a:xfrm>
            <a:off x="6002404" y="564012"/>
            <a:ext cx="5606888" cy="567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5" name="Freeform: Shape 3164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67" name="Group 3166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68" name="Freeform: Shape 3167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69" name="Freeform: Shape 3168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70" name="Freeform: Shape 3169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71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2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3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4" name="Freeform: Shape 3173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127" name="CuadroTexto 1">
            <a:extLst>
              <a:ext uri="{FF2B5EF4-FFF2-40B4-BE49-F238E27FC236}">
                <a16:creationId xmlns:a16="http://schemas.microsoft.com/office/drawing/2014/main" id="{656EA2CA-49B9-2827-C156-EB425E3F0D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607600"/>
              </p:ext>
            </p:extLst>
          </p:nvPr>
        </p:nvGraphicFramePr>
        <p:xfrm>
          <a:off x="79669" y="223024"/>
          <a:ext cx="5476687" cy="4839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2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B2C2F"/>
      </a:dk2>
      <a:lt2>
        <a:srgbClr val="F0F3F0"/>
      </a:lt2>
      <a:accent1>
        <a:srgbClr val="CA3CD4"/>
      </a:accent1>
      <a:accent2>
        <a:srgbClr val="7B2EC3"/>
      </a:accent2>
      <a:accent3>
        <a:srgbClr val="4B3CD4"/>
      </a:accent3>
      <a:accent4>
        <a:srgbClr val="2A5AC2"/>
      </a:accent4>
      <a:accent5>
        <a:srgbClr val="3CACD4"/>
      </a:accent5>
      <a:accent6>
        <a:srgbClr val="29BFA8"/>
      </a:accent6>
      <a:hlink>
        <a:srgbClr val="3F88B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56</Words>
  <Application>Microsoft Office PowerPoint</Application>
  <PresentationFormat>Panorámica</PresentationFormat>
  <Paragraphs>9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Achoun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Achoun</dc:title>
  <dc:creator>Edwin Diaz</dc:creator>
  <cp:lastModifiedBy>ESTUDIANTE</cp:lastModifiedBy>
  <cp:revision>8</cp:revision>
  <dcterms:created xsi:type="dcterms:W3CDTF">2022-08-30T21:16:57Z</dcterms:created>
  <dcterms:modified xsi:type="dcterms:W3CDTF">2022-11-16T06:35:53Z</dcterms:modified>
</cp:coreProperties>
</file>