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7" r:id="rId2"/>
    <p:sldId id="258" r:id="rId3"/>
    <p:sldId id="260"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73" autoAdjust="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F6827-D0FD-4CC1-A9F6-74BE852AEC11}"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F5DF6ECC-4A5B-4E68-9C18-C28F694DB312}">
      <dgm:prSet/>
      <dgm:spPr/>
      <dgm:t>
        <a:bodyPr/>
        <a:lstStyle/>
        <a:p>
          <a:pPr>
            <a:lnSpc>
              <a:spcPct val="100000"/>
            </a:lnSpc>
            <a:defRPr b="1"/>
          </a:pPr>
          <a:r>
            <a:rPr lang="es-CO" noProof="0" dirty="0"/>
            <a:t>Tecnologías</a:t>
          </a:r>
          <a:r>
            <a:rPr lang="en-US" dirty="0"/>
            <a:t> </a:t>
          </a:r>
          <a:r>
            <a:rPr lang="es-CO" noProof="0" dirty="0"/>
            <a:t>usadas</a:t>
          </a:r>
          <a:r>
            <a:rPr lang="en-US" dirty="0"/>
            <a:t>:</a:t>
          </a:r>
        </a:p>
      </dgm:t>
    </dgm:pt>
    <dgm:pt modelId="{ADD38740-2CD5-4503-9915-32D950EAA1A1}" type="parTrans" cxnId="{D353E42E-2F80-4039-BE53-B86BD6168402}">
      <dgm:prSet/>
      <dgm:spPr/>
      <dgm:t>
        <a:bodyPr/>
        <a:lstStyle/>
        <a:p>
          <a:endParaRPr lang="en-US"/>
        </a:p>
      </dgm:t>
    </dgm:pt>
    <dgm:pt modelId="{83BF8B57-FB83-41FD-9233-0E22444A7E0B}" type="sibTrans" cxnId="{D353E42E-2F80-4039-BE53-B86BD6168402}">
      <dgm:prSet/>
      <dgm:spPr/>
      <dgm:t>
        <a:bodyPr/>
        <a:lstStyle/>
        <a:p>
          <a:endParaRPr lang="en-US"/>
        </a:p>
      </dgm:t>
    </dgm:pt>
    <dgm:pt modelId="{8C6B3389-67B3-4833-8E55-04CF62E56B68}">
      <dgm:prSet/>
      <dgm:spPr/>
      <dgm:t>
        <a:bodyPr/>
        <a:lstStyle/>
        <a:p>
          <a:pPr>
            <a:lnSpc>
              <a:spcPct val="100000"/>
            </a:lnSpc>
            <a:buFont typeface="Arial" panose="020B0604020202020204" pitchFamily="34" charset="0"/>
            <a:buChar char="•"/>
          </a:pPr>
          <a:r>
            <a:rPr lang="es-CO" noProof="0" dirty="0"/>
            <a:t>* Android Studio</a:t>
          </a:r>
        </a:p>
        <a:p>
          <a:pPr>
            <a:lnSpc>
              <a:spcPct val="100000"/>
            </a:lnSpc>
            <a:buNone/>
          </a:pPr>
          <a:endParaRPr lang="es-CO" noProof="0" dirty="0"/>
        </a:p>
        <a:p>
          <a:pPr>
            <a:lnSpc>
              <a:spcPct val="100000"/>
            </a:lnSpc>
            <a:buNone/>
          </a:pPr>
          <a:r>
            <a:rPr lang="es-CO" noProof="0" dirty="0"/>
            <a:t>* </a:t>
          </a:r>
          <a:r>
            <a:rPr lang="es-CO" noProof="0" dirty="0" err="1"/>
            <a:t>Firebase</a:t>
          </a:r>
          <a:r>
            <a:rPr lang="es-CO" noProof="0" dirty="0"/>
            <a:t>: </a:t>
          </a:r>
        </a:p>
        <a:p>
          <a:pPr>
            <a:lnSpc>
              <a:spcPct val="100000"/>
            </a:lnSpc>
            <a:buNone/>
          </a:pPr>
          <a:r>
            <a:rPr lang="es-ES" noProof="0" dirty="0"/>
            <a:t>	</a:t>
          </a:r>
          <a:r>
            <a:rPr lang="es-ES" noProof="0" dirty="0" err="1"/>
            <a:t>Authentication</a:t>
          </a:r>
          <a:endParaRPr lang="en-US" dirty="0"/>
        </a:p>
      </dgm:t>
    </dgm:pt>
    <dgm:pt modelId="{70BDA525-63E8-48D1-B1AF-5E4B6657E7B1}" type="parTrans" cxnId="{E6139E7A-CD03-4CF0-82DA-3E6A555F26F3}">
      <dgm:prSet/>
      <dgm:spPr/>
      <dgm:t>
        <a:bodyPr/>
        <a:lstStyle/>
        <a:p>
          <a:endParaRPr lang="en-US"/>
        </a:p>
      </dgm:t>
    </dgm:pt>
    <dgm:pt modelId="{3A5B8BA7-3D04-43A3-9357-8816DBF81196}" type="sibTrans" cxnId="{E6139E7A-CD03-4CF0-82DA-3E6A555F26F3}">
      <dgm:prSet/>
      <dgm:spPr/>
      <dgm:t>
        <a:bodyPr/>
        <a:lstStyle/>
        <a:p>
          <a:endParaRPr lang="en-US"/>
        </a:p>
      </dgm:t>
    </dgm:pt>
    <dgm:pt modelId="{25ADBDA3-5A40-47BD-8020-D219BE3F5075}">
      <dgm:prSet/>
      <dgm:spPr/>
      <dgm:t>
        <a:bodyPr/>
        <a:lstStyle/>
        <a:p>
          <a:pPr>
            <a:buNone/>
          </a:pPr>
          <a:r>
            <a:rPr lang="es-ES" noProof="0" dirty="0"/>
            <a:t>		</a:t>
          </a:r>
          <a:r>
            <a:rPr lang="es-ES" noProof="0" dirty="0" err="1"/>
            <a:t>Firestore</a:t>
          </a:r>
          <a:r>
            <a:rPr lang="es-ES" noProof="0" dirty="0"/>
            <a:t> </a:t>
          </a:r>
          <a:r>
            <a:rPr lang="es-ES" noProof="0" dirty="0" err="1"/>
            <a:t>Database</a:t>
          </a:r>
          <a:endParaRPr lang="es-ES" noProof="0" dirty="0"/>
        </a:p>
      </dgm:t>
    </dgm:pt>
    <dgm:pt modelId="{A68C931D-51DC-4AD8-830E-DA0B93D850DA}" type="sibTrans" cxnId="{8DFFF89D-D743-49DC-9652-FC3FFE5FF3FC}">
      <dgm:prSet/>
      <dgm:spPr/>
      <dgm:t>
        <a:bodyPr/>
        <a:lstStyle/>
        <a:p>
          <a:endParaRPr lang="es-ES"/>
        </a:p>
      </dgm:t>
    </dgm:pt>
    <dgm:pt modelId="{4E58D898-C5FD-4AC9-B1EB-A8E2B0272138}" type="parTrans" cxnId="{8DFFF89D-D743-49DC-9652-FC3FFE5FF3FC}">
      <dgm:prSet/>
      <dgm:spPr/>
      <dgm:t>
        <a:bodyPr/>
        <a:lstStyle/>
        <a:p>
          <a:endParaRPr lang="es-ES"/>
        </a:p>
      </dgm:t>
    </dgm:pt>
    <dgm:pt modelId="{FF499847-E176-4C3E-82B5-0D0EFFCDD343}" type="pres">
      <dgm:prSet presAssocID="{23CF6827-D0FD-4CC1-A9F6-74BE852AEC11}" presName="root" presStyleCnt="0">
        <dgm:presLayoutVars>
          <dgm:dir/>
          <dgm:resizeHandles val="exact"/>
        </dgm:presLayoutVars>
      </dgm:prSet>
      <dgm:spPr/>
    </dgm:pt>
    <dgm:pt modelId="{0C296E60-2D8D-4C25-B8E6-D49DBFCB2C05}" type="pres">
      <dgm:prSet presAssocID="{F5DF6ECC-4A5B-4E68-9C18-C28F694DB312}" presName="compNode" presStyleCnt="0"/>
      <dgm:spPr/>
    </dgm:pt>
    <dgm:pt modelId="{423321DD-577F-4BE8-8C16-6302E3418EE4}" type="pres">
      <dgm:prSet presAssocID="{F5DF6ECC-4A5B-4E68-9C18-C28F694DB312}" presName="iconRect" presStyleLbl="node1" presStyleIdx="0" presStyleCnt="1" custLinFactX="40820" custLinFactY="100000" custLinFactNeighborX="100000" custLinFactNeighborY="19059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blicidad"/>
        </a:ext>
      </dgm:extLst>
    </dgm:pt>
    <dgm:pt modelId="{EC9FA3ED-41F1-4C49-89BE-C2F6A31DF4D4}" type="pres">
      <dgm:prSet presAssocID="{F5DF6ECC-4A5B-4E68-9C18-C28F694DB312}" presName="iconSpace" presStyleCnt="0"/>
      <dgm:spPr/>
    </dgm:pt>
    <dgm:pt modelId="{2BC3231E-52C4-49EE-BC62-025CFA5F926E}" type="pres">
      <dgm:prSet presAssocID="{F5DF6ECC-4A5B-4E68-9C18-C28F694DB312}" presName="parTx" presStyleLbl="revTx" presStyleIdx="0" presStyleCnt="2" custLinFactNeighborX="-2573" custLinFactNeighborY="-74697">
        <dgm:presLayoutVars>
          <dgm:chMax val="0"/>
          <dgm:chPref val="0"/>
        </dgm:presLayoutVars>
      </dgm:prSet>
      <dgm:spPr/>
    </dgm:pt>
    <dgm:pt modelId="{25C3C9DA-5B58-481E-8F72-129F66ED2A1F}" type="pres">
      <dgm:prSet presAssocID="{F5DF6ECC-4A5B-4E68-9C18-C28F694DB312}" presName="txSpace" presStyleCnt="0"/>
      <dgm:spPr/>
    </dgm:pt>
    <dgm:pt modelId="{7B6B75A1-9281-4AE3-A5D0-6B7B0308FCCF}" type="pres">
      <dgm:prSet presAssocID="{F5DF6ECC-4A5B-4E68-9C18-C28F694DB312}" presName="desTx" presStyleLbl="revTx" presStyleIdx="1" presStyleCnt="2" custLinFactNeighborY="22456">
        <dgm:presLayoutVars/>
      </dgm:prSet>
      <dgm:spPr/>
    </dgm:pt>
  </dgm:ptLst>
  <dgm:cxnLst>
    <dgm:cxn modelId="{D353E42E-2F80-4039-BE53-B86BD6168402}" srcId="{23CF6827-D0FD-4CC1-A9F6-74BE852AEC11}" destId="{F5DF6ECC-4A5B-4E68-9C18-C28F694DB312}" srcOrd="0" destOrd="0" parTransId="{ADD38740-2CD5-4503-9915-32D950EAA1A1}" sibTransId="{83BF8B57-FB83-41FD-9233-0E22444A7E0B}"/>
    <dgm:cxn modelId="{0B6C7A36-F79E-4760-8C77-FF272C22BFF5}" type="presOf" srcId="{F5DF6ECC-4A5B-4E68-9C18-C28F694DB312}" destId="{2BC3231E-52C4-49EE-BC62-025CFA5F926E}" srcOrd="0" destOrd="0" presId="urn:microsoft.com/office/officeart/2018/5/layout/CenteredIconLabelDescriptionList"/>
    <dgm:cxn modelId="{E6139E7A-CD03-4CF0-82DA-3E6A555F26F3}" srcId="{F5DF6ECC-4A5B-4E68-9C18-C28F694DB312}" destId="{8C6B3389-67B3-4833-8E55-04CF62E56B68}" srcOrd="0" destOrd="0" parTransId="{70BDA525-63E8-48D1-B1AF-5E4B6657E7B1}" sibTransId="{3A5B8BA7-3D04-43A3-9357-8816DBF81196}"/>
    <dgm:cxn modelId="{8DFFF89D-D743-49DC-9652-FC3FFE5FF3FC}" srcId="{8C6B3389-67B3-4833-8E55-04CF62E56B68}" destId="{25ADBDA3-5A40-47BD-8020-D219BE3F5075}" srcOrd="0" destOrd="0" parTransId="{4E58D898-C5FD-4AC9-B1EB-A8E2B0272138}" sibTransId="{A68C931D-51DC-4AD8-830E-DA0B93D850DA}"/>
    <dgm:cxn modelId="{7C0060AF-9AF2-41F3-8FC5-CE529A5DE28F}" type="presOf" srcId="{8C6B3389-67B3-4833-8E55-04CF62E56B68}" destId="{7B6B75A1-9281-4AE3-A5D0-6B7B0308FCCF}" srcOrd="0" destOrd="0" presId="urn:microsoft.com/office/officeart/2018/5/layout/CenteredIconLabelDescriptionList"/>
    <dgm:cxn modelId="{5AE7CDDC-A743-4C13-8D21-103D45720913}" type="presOf" srcId="{25ADBDA3-5A40-47BD-8020-D219BE3F5075}" destId="{7B6B75A1-9281-4AE3-A5D0-6B7B0308FCCF}" srcOrd="0" destOrd="1" presId="urn:microsoft.com/office/officeart/2018/5/layout/CenteredIconLabelDescriptionList"/>
    <dgm:cxn modelId="{C09253E1-72DE-4B0F-A110-2EC70A8B67E4}" type="presOf" srcId="{23CF6827-D0FD-4CC1-A9F6-74BE852AEC11}" destId="{FF499847-E176-4C3E-82B5-0D0EFFCDD343}" srcOrd="0" destOrd="0" presId="urn:microsoft.com/office/officeart/2018/5/layout/CenteredIconLabelDescriptionList"/>
    <dgm:cxn modelId="{7CF7F978-5A06-44CB-986A-7F77AB26755A}" type="presParOf" srcId="{FF499847-E176-4C3E-82B5-0D0EFFCDD343}" destId="{0C296E60-2D8D-4C25-B8E6-D49DBFCB2C05}" srcOrd="0" destOrd="0" presId="urn:microsoft.com/office/officeart/2018/5/layout/CenteredIconLabelDescriptionList"/>
    <dgm:cxn modelId="{7DAFDA95-C989-43D0-9C1B-7F6FD746A7BD}" type="presParOf" srcId="{0C296E60-2D8D-4C25-B8E6-D49DBFCB2C05}" destId="{423321DD-577F-4BE8-8C16-6302E3418EE4}" srcOrd="0" destOrd="0" presId="urn:microsoft.com/office/officeart/2018/5/layout/CenteredIconLabelDescriptionList"/>
    <dgm:cxn modelId="{62D87244-F89A-40A7-9808-189EBEC9D41F}" type="presParOf" srcId="{0C296E60-2D8D-4C25-B8E6-D49DBFCB2C05}" destId="{EC9FA3ED-41F1-4C49-89BE-C2F6A31DF4D4}" srcOrd="1" destOrd="0" presId="urn:microsoft.com/office/officeart/2018/5/layout/CenteredIconLabelDescriptionList"/>
    <dgm:cxn modelId="{B0375CC2-1909-4476-9BB2-29DF1B8F1F2F}" type="presParOf" srcId="{0C296E60-2D8D-4C25-B8E6-D49DBFCB2C05}" destId="{2BC3231E-52C4-49EE-BC62-025CFA5F926E}" srcOrd="2" destOrd="0" presId="urn:microsoft.com/office/officeart/2018/5/layout/CenteredIconLabelDescriptionList"/>
    <dgm:cxn modelId="{033B2FAC-020E-48E3-9CF6-CCE5DC0B4794}" type="presParOf" srcId="{0C296E60-2D8D-4C25-B8E6-D49DBFCB2C05}" destId="{25C3C9DA-5B58-481E-8F72-129F66ED2A1F}" srcOrd="3" destOrd="0" presId="urn:microsoft.com/office/officeart/2018/5/layout/CenteredIconLabelDescriptionList"/>
    <dgm:cxn modelId="{751665AC-A875-4669-908A-9FD91DF0D246}" type="presParOf" srcId="{0C296E60-2D8D-4C25-B8E6-D49DBFCB2C05}" destId="{7B6B75A1-9281-4AE3-A5D0-6B7B0308FCCF}"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321DD-577F-4BE8-8C16-6302E3418EE4}">
      <dsp:nvSpPr>
        <dsp:cNvPr id="0" name=""/>
        <dsp:cNvSpPr/>
      </dsp:nvSpPr>
      <dsp:spPr>
        <a:xfrm>
          <a:off x="3964687" y="332763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3231E-52C4-49EE-BC62-025CFA5F926E}">
      <dsp:nvSpPr>
        <dsp:cNvPr id="0" name=""/>
        <dsp:cNvSpPr/>
      </dsp:nvSpPr>
      <dsp:spPr>
        <a:xfrm>
          <a:off x="467189" y="15787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s-CO" sz="3500" kern="1200" noProof="0" dirty="0"/>
            <a:t>Tecnologías</a:t>
          </a:r>
          <a:r>
            <a:rPr lang="en-US" sz="3500" kern="1200" dirty="0"/>
            <a:t> </a:t>
          </a:r>
          <a:r>
            <a:rPr lang="es-CO" sz="3500" kern="1200" noProof="0" dirty="0"/>
            <a:t>usadas</a:t>
          </a:r>
          <a:r>
            <a:rPr lang="en-US" sz="3500" kern="1200" dirty="0"/>
            <a:t>:</a:t>
          </a:r>
        </a:p>
      </dsp:txBody>
      <dsp:txXfrm>
        <a:off x="467189" y="1578731"/>
        <a:ext cx="4320000" cy="648000"/>
      </dsp:txXfrm>
    </dsp:sp>
    <dsp:sp modelId="{7B6B75A1-9281-4AE3-A5D0-6B7B0308FCCF}">
      <dsp:nvSpPr>
        <dsp:cNvPr id="0" name=""/>
        <dsp:cNvSpPr/>
      </dsp:nvSpPr>
      <dsp:spPr>
        <a:xfrm>
          <a:off x="578343" y="3167470"/>
          <a:ext cx="4320000" cy="167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s-CO" sz="1700" kern="1200" noProof="0" dirty="0"/>
            <a:t>* Android Studio</a:t>
          </a:r>
        </a:p>
        <a:p>
          <a:pPr marL="0" lvl="0" indent="0" algn="l" defTabSz="755650">
            <a:lnSpc>
              <a:spcPct val="100000"/>
            </a:lnSpc>
            <a:spcBef>
              <a:spcPct val="0"/>
            </a:spcBef>
            <a:spcAft>
              <a:spcPct val="35000"/>
            </a:spcAft>
            <a:buNone/>
          </a:pPr>
          <a:endParaRPr lang="es-CO" sz="1700" kern="1200" noProof="0" dirty="0"/>
        </a:p>
        <a:p>
          <a:pPr marL="0" lvl="0" indent="0" algn="l" defTabSz="755650">
            <a:lnSpc>
              <a:spcPct val="100000"/>
            </a:lnSpc>
            <a:spcBef>
              <a:spcPct val="0"/>
            </a:spcBef>
            <a:spcAft>
              <a:spcPct val="35000"/>
            </a:spcAft>
            <a:buNone/>
          </a:pPr>
          <a:r>
            <a:rPr lang="es-CO" sz="1700" kern="1200" noProof="0" dirty="0"/>
            <a:t>* </a:t>
          </a:r>
          <a:r>
            <a:rPr lang="es-CO" sz="1700" kern="1200" noProof="0" dirty="0" err="1"/>
            <a:t>Firebase</a:t>
          </a:r>
          <a:r>
            <a:rPr lang="es-CO" sz="1700" kern="1200" noProof="0" dirty="0"/>
            <a:t>: </a:t>
          </a:r>
        </a:p>
        <a:p>
          <a:pPr marL="0" lvl="0" indent="0" algn="l" defTabSz="755650">
            <a:lnSpc>
              <a:spcPct val="100000"/>
            </a:lnSpc>
            <a:spcBef>
              <a:spcPct val="0"/>
            </a:spcBef>
            <a:spcAft>
              <a:spcPct val="35000"/>
            </a:spcAft>
            <a:buNone/>
          </a:pPr>
          <a:r>
            <a:rPr lang="es-ES" sz="1700" kern="1200" noProof="0" dirty="0"/>
            <a:t>	</a:t>
          </a:r>
          <a:r>
            <a:rPr lang="es-ES" sz="1700" kern="1200" noProof="0" dirty="0" err="1"/>
            <a:t>Authentication</a:t>
          </a:r>
          <a:endParaRPr lang="en-US" sz="1700" kern="1200" dirty="0"/>
        </a:p>
        <a:p>
          <a:pPr marL="171450" lvl="1" indent="-171450" algn="l" defTabSz="755650">
            <a:lnSpc>
              <a:spcPct val="90000"/>
            </a:lnSpc>
            <a:spcBef>
              <a:spcPct val="0"/>
            </a:spcBef>
            <a:spcAft>
              <a:spcPct val="15000"/>
            </a:spcAft>
            <a:buNone/>
          </a:pPr>
          <a:r>
            <a:rPr lang="es-ES" sz="1700" kern="1200" noProof="0" dirty="0"/>
            <a:t>		</a:t>
          </a:r>
          <a:r>
            <a:rPr lang="es-ES" sz="1700" kern="1200" noProof="0" dirty="0" err="1"/>
            <a:t>Firestore</a:t>
          </a:r>
          <a:r>
            <a:rPr lang="es-ES" sz="1700" kern="1200" noProof="0" dirty="0"/>
            <a:t> </a:t>
          </a:r>
          <a:r>
            <a:rPr lang="es-ES" sz="1700" kern="1200" noProof="0" dirty="0" err="1"/>
            <a:t>Database</a:t>
          </a:r>
          <a:endParaRPr lang="es-ES" sz="1700" kern="1200" noProof="0" dirty="0"/>
        </a:p>
      </dsp:txBody>
      <dsp:txXfrm>
        <a:off x="578343" y="3167470"/>
        <a:ext cx="4320000" cy="16721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24172-9B85-4D5F-8104-81A836D10494}" type="datetimeFigureOut">
              <a:rPr lang="es-CO" smtClean="0"/>
              <a:t>24/11/2022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5D986-B44C-43D9-9FFC-83EF63F295C3}" type="slidenum">
              <a:rPr lang="es-CO" smtClean="0"/>
              <a:t>‹Nº›</a:t>
            </a:fld>
            <a:endParaRPr lang="es-CO"/>
          </a:p>
        </p:txBody>
      </p:sp>
    </p:spTree>
    <p:extLst>
      <p:ext uri="{BB962C8B-B14F-4D97-AF65-F5344CB8AC3E}">
        <p14:creationId xmlns:p14="http://schemas.microsoft.com/office/powerpoint/2010/main" val="303105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9E5D986-B44C-43D9-9FFC-83EF63F295C3}" type="slidenum">
              <a:rPr lang="es-CO" smtClean="0"/>
              <a:t>4</a:t>
            </a:fld>
            <a:endParaRPr lang="es-CO"/>
          </a:p>
        </p:txBody>
      </p:sp>
    </p:spTree>
    <p:extLst>
      <p:ext uri="{BB962C8B-B14F-4D97-AF65-F5344CB8AC3E}">
        <p14:creationId xmlns:p14="http://schemas.microsoft.com/office/powerpoint/2010/main" val="36489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925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8522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8334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4941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1720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093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21369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2211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384511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17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384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38709955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35" name="Group 103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36" name="Freeform: Shape 103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37" name="Freeform: Shape 103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38" name="Freeform: Shape 103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3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04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4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42" name="Freeform: Shape 104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4" name="Freeform: Shape 104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6"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47"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48"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49"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50"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051"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052"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054" name="Rectangle 105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Dibujos animados de invierno polar ártico o antártico paisaje de hielo con  iceberg en el mar | Vector Premium">
            <a:extLst>
              <a:ext uri="{FF2B5EF4-FFF2-40B4-BE49-F238E27FC236}">
                <a16:creationId xmlns:a16="http://schemas.microsoft.com/office/drawing/2014/main" id="{44972824-8CC8-CB24-AD9F-40D08D7EAD29}"/>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t="15709" r="-1" b="-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AD989BD-81FD-15D3-A4D6-521004B8D9D5}"/>
              </a:ext>
            </a:extLst>
          </p:cNvPr>
          <p:cNvSpPr>
            <a:spLocks noGrp="1"/>
          </p:cNvSpPr>
          <p:nvPr>
            <p:ph type="title"/>
          </p:nvPr>
        </p:nvSpPr>
        <p:spPr>
          <a:xfrm>
            <a:off x="1549238" y="1145080"/>
            <a:ext cx="9090476" cy="2179601"/>
          </a:xfrm>
        </p:spPr>
        <p:txBody>
          <a:bodyPr vert="horz" lIns="91440" tIns="45720" rIns="91440" bIns="45720" rtlCol="0" anchor="b">
            <a:normAutofit/>
          </a:bodyPr>
          <a:lstStyle/>
          <a:p>
            <a:pPr algn="ctr"/>
            <a:r>
              <a:rPr lang="en-US" sz="4000" dirty="0">
                <a:solidFill>
                  <a:srgbClr val="FFFFFF"/>
                </a:solidFill>
              </a:rPr>
              <a:t>Achoun</a:t>
            </a:r>
          </a:p>
        </p:txBody>
      </p:sp>
      <p:sp>
        <p:nvSpPr>
          <p:cNvPr id="1056" name="Freeform: Shape 1055">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5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05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60"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6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6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06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06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066" name="Freeform: Shape 106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68" name="Group 106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1069" name="Freeform: Shape 106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70" name="Freeform: Shape 106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71" name="Freeform: Shape 107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7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07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7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75" name="Freeform: Shape 107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uadroTexto 3">
            <a:extLst>
              <a:ext uri="{FF2B5EF4-FFF2-40B4-BE49-F238E27FC236}">
                <a16:creationId xmlns:a16="http://schemas.microsoft.com/office/drawing/2014/main" id="{4B4A7E16-D88D-CC72-9AE1-56105F9D2E47}"/>
              </a:ext>
            </a:extLst>
          </p:cNvPr>
          <p:cNvSpPr txBox="1"/>
          <p:nvPr/>
        </p:nvSpPr>
        <p:spPr>
          <a:xfrm>
            <a:off x="5301574" y="4046706"/>
            <a:ext cx="184731" cy="369332"/>
          </a:xfrm>
          <a:prstGeom prst="rect">
            <a:avLst/>
          </a:prstGeom>
          <a:noFill/>
        </p:spPr>
        <p:txBody>
          <a:bodyPr wrap="none" rtlCol="0">
            <a:spAutoFit/>
          </a:bodyPr>
          <a:lstStyle/>
          <a:p>
            <a:endParaRPr lang="es-CO" dirty="0"/>
          </a:p>
        </p:txBody>
      </p:sp>
      <p:sp>
        <p:nvSpPr>
          <p:cNvPr id="48" name="Título 1">
            <a:extLst>
              <a:ext uri="{FF2B5EF4-FFF2-40B4-BE49-F238E27FC236}">
                <a16:creationId xmlns:a16="http://schemas.microsoft.com/office/drawing/2014/main" id="{763B18F8-3DBB-E8DF-A6B6-724BE12A96F1}"/>
              </a:ext>
            </a:extLst>
          </p:cNvPr>
          <p:cNvSpPr txBox="1">
            <a:spLocks/>
          </p:cNvSpPr>
          <p:nvPr/>
        </p:nvSpPr>
        <p:spPr>
          <a:xfrm>
            <a:off x="5400316" y="3869697"/>
            <a:ext cx="1391368" cy="35401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algn="ctr"/>
            <a:r>
              <a:rPr lang="en-US" sz="1600" dirty="0">
                <a:solidFill>
                  <a:srgbClr val="FFFFFF"/>
                </a:solidFill>
              </a:rPr>
              <a:t>Edwin Diaz</a:t>
            </a:r>
          </a:p>
        </p:txBody>
      </p:sp>
    </p:spTree>
    <p:extLst>
      <p:ext uri="{BB962C8B-B14F-4D97-AF65-F5344CB8AC3E}">
        <p14:creationId xmlns:p14="http://schemas.microsoft.com/office/powerpoint/2010/main" val="182740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0" name="Freeform: Shape 15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2" name="Group 16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3" name="Freeform: Shape 16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4" name="Freeform: Shape 16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5" name="Freeform: Shape 16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Freeform: Shape 17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7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81" name="Rectangle 18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uadroTexto 2">
            <a:extLst>
              <a:ext uri="{FF2B5EF4-FFF2-40B4-BE49-F238E27FC236}">
                <a16:creationId xmlns:a16="http://schemas.microsoft.com/office/drawing/2014/main" id="{56A45A23-37B0-D28E-982B-8A2E5827924B}"/>
              </a:ext>
            </a:extLst>
          </p:cNvPr>
          <p:cNvSpPr txBox="1"/>
          <p:nvPr/>
        </p:nvSpPr>
        <p:spPr>
          <a:xfrm>
            <a:off x="525717" y="787068"/>
            <a:ext cx="4663649" cy="1455091"/>
          </a:xfrm>
          <a:prstGeom prst="rect">
            <a:avLst/>
          </a:prstGeom>
        </p:spPr>
        <p:txBody>
          <a:bodyPr vert="horz" lIns="91440" tIns="45720" rIns="91440" bIns="45720" rtlCol="0" anchor="b">
            <a:normAutofit/>
          </a:bodyPr>
          <a:lstStyle/>
          <a:p>
            <a:pPr>
              <a:spcBef>
                <a:spcPct val="0"/>
              </a:spcBef>
              <a:spcAft>
                <a:spcPts val="600"/>
              </a:spcAft>
            </a:pPr>
            <a:r>
              <a:rPr lang="es-CO" sz="3600" i="1" dirty="0">
                <a:latin typeface="+mj-lt"/>
                <a:ea typeface="+mj-ea"/>
                <a:cs typeface="+mj-cs"/>
              </a:rPr>
              <a:t>Problemática</a:t>
            </a:r>
          </a:p>
        </p:txBody>
      </p:sp>
      <p:sp>
        <p:nvSpPr>
          <p:cNvPr id="183" name="Freeform: Shape 18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CuadroTexto 3">
            <a:extLst>
              <a:ext uri="{FF2B5EF4-FFF2-40B4-BE49-F238E27FC236}">
                <a16:creationId xmlns:a16="http://schemas.microsoft.com/office/drawing/2014/main" id="{BE0F1FD4-6D91-2635-4FF8-276735607949}"/>
              </a:ext>
            </a:extLst>
          </p:cNvPr>
          <p:cNvSpPr txBox="1"/>
          <p:nvPr/>
        </p:nvSpPr>
        <p:spPr>
          <a:xfrm>
            <a:off x="525717" y="2796426"/>
            <a:ext cx="5570283" cy="3567039"/>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s-CO" sz="1800" dirty="0">
                <a:effectLst/>
                <a:latin typeface="Avenir Next LT Pro (Cuerpo)"/>
                <a:ea typeface="Calibri" panose="020F0502020204030204" pitchFamily="34" charset="0"/>
              </a:rPr>
              <a:t>Cholaos El Original es una empresa comercializadora de productos elaborados a base de hielo raspado y frutas. Teniendo seis estands físicos en varios puntos de la ciudad, en los cuales se recibe mercancía cotidianamente, haciendo necesario generar un inventario diario, el cual hasta la fecha siempre se ha realizado mediante registros físicos en papel. </a:t>
            </a:r>
          </a:p>
          <a:p>
            <a:pPr>
              <a:lnSpc>
                <a:spcPct val="110000"/>
              </a:lnSpc>
              <a:spcAft>
                <a:spcPts val="600"/>
              </a:spcAft>
              <a:buFont typeface="Arial" panose="020B0604020202020204" pitchFamily="34" charset="0"/>
            </a:pPr>
            <a:r>
              <a:rPr lang="es-CO" sz="1800" dirty="0">
                <a:effectLst/>
                <a:latin typeface="Avenir Next LT Pro (Cuerpo)"/>
                <a:ea typeface="Calibri" panose="020F0502020204030204" pitchFamily="34" charset="0"/>
              </a:rPr>
              <a:t>De aquí nace la idea de Achoun.</a:t>
            </a:r>
            <a:endParaRPr lang="en-US" sz="2000" dirty="0">
              <a:latin typeface="Avenir Next LT Pro (Cuerpo)"/>
            </a:endParaRPr>
          </a:p>
        </p:txBody>
      </p:sp>
      <p:pic>
        <p:nvPicPr>
          <p:cNvPr id="6" name="Imagen 5" descr="Imagen que contiene foto, alimentos, tabla&#10;&#10;Descripción generada automáticamente">
            <a:extLst>
              <a:ext uri="{FF2B5EF4-FFF2-40B4-BE49-F238E27FC236}">
                <a16:creationId xmlns:a16="http://schemas.microsoft.com/office/drawing/2014/main" id="{1C3755A4-D0D2-0857-363B-A188093071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231485" y="1786517"/>
            <a:ext cx="5660211" cy="3183868"/>
          </a:xfrm>
          <a:prstGeom prst="rect">
            <a:avLst/>
          </a:prstGeom>
        </p:spPr>
      </p:pic>
      <p:sp>
        <p:nvSpPr>
          <p:cNvPr id="193" name="Freeform: Shape 19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5" name="Group 19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6" name="Freeform: Shape 19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7" name="Freeform: Shape 19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8" name="Freeform: Shape 19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248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0" name="Freeform: Shape 15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2" name="Group 16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3" name="Freeform: Shape 16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4" name="Freeform: Shape 16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5" name="Freeform: Shape 16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Freeform: Shape 17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7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81" name="Rectangle 18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uadroTexto 2">
            <a:extLst>
              <a:ext uri="{FF2B5EF4-FFF2-40B4-BE49-F238E27FC236}">
                <a16:creationId xmlns:a16="http://schemas.microsoft.com/office/drawing/2014/main" id="{56A45A23-37B0-D28E-982B-8A2E5827924B}"/>
              </a:ext>
            </a:extLst>
          </p:cNvPr>
          <p:cNvSpPr txBox="1"/>
          <p:nvPr/>
        </p:nvSpPr>
        <p:spPr>
          <a:xfrm>
            <a:off x="525717" y="787068"/>
            <a:ext cx="4663649" cy="1455091"/>
          </a:xfrm>
          <a:prstGeom prst="rect">
            <a:avLst/>
          </a:prstGeom>
        </p:spPr>
        <p:txBody>
          <a:bodyPr vert="horz" lIns="91440" tIns="45720" rIns="91440" bIns="45720" rtlCol="0" anchor="b">
            <a:normAutofit/>
          </a:bodyPr>
          <a:lstStyle/>
          <a:p>
            <a:pPr>
              <a:spcBef>
                <a:spcPct val="0"/>
              </a:spcBef>
              <a:spcAft>
                <a:spcPts val="600"/>
              </a:spcAft>
            </a:pPr>
            <a:r>
              <a:rPr lang="en-US" sz="3600" i="1" dirty="0">
                <a:latin typeface="+mj-lt"/>
                <a:ea typeface="+mj-ea"/>
                <a:cs typeface="+mj-cs"/>
              </a:rPr>
              <a:t>¿Qué es Achoun?</a:t>
            </a:r>
          </a:p>
        </p:txBody>
      </p:sp>
      <p:sp>
        <p:nvSpPr>
          <p:cNvPr id="183" name="Freeform: Shape 18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CuadroTexto 3">
            <a:extLst>
              <a:ext uri="{FF2B5EF4-FFF2-40B4-BE49-F238E27FC236}">
                <a16:creationId xmlns:a16="http://schemas.microsoft.com/office/drawing/2014/main" id="{BE0F1FD4-6D91-2635-4FF8-276735607949}"/>
              </a:ext>
            </a:extLst>
          </p:cNvPr>
          <p:cNvSpPr txBox="1"/>
          <p:nvPr/>
        </p:nvSpPr>
        <p:spPr>
          <a:xfrm>
            <a:off x="525717" y="2796427"/>
            <a:ext cx="4663649" cy="3274503"/>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s-CO" sz="2000" dirty="0"/>
              <a:t>Achoun es un software Mobile para Android de inventarios propio de la empresa Cholaos El Original. El cual funciona como un inventario de manera digital, </a:t>
            </a:r>
            <a:r>
              <a:rPr lang="es-CO" sz="2000" dirty="0">
                <a:effectLst/>
                <a:latin typeface="Avenir Next LT Pro (Cuerpo)"/>
                <a:ea typeface="Calibri" panose="020F0502020204030204" pitchFamily="34" charset="0"/>
              </a:rPr>
              <a:t>el cual les facilit</a:t>
            </a:r>
            <a:r>
              <a:rPr lang="es-CO" sz="2000" dirty="0">
                <a:latin typeface="Avenir Next LT Pro (Cuerpo)"/>
                <a:ea typeface="Calibri" panose="020F0502020204030204" pitchFamily="34" charset="0"/>
              </a:rPr>
              <a:t>a</a:t>
            </a:r>
            <a:r>
              <a:rPr lang="es-CO" sz="2000" dirty="0">
                <a:effectLst/>
                <a:latin typeface="Avenir Next LT Pro (Cuerpo)"/>
                <a:ea typeface="Calibri" panose="020F0502020204030204" pitchFamily="34" charset="0"/>
              </a:rPr>
              <a:t> los registros diarios así </a:t>
            </a:r>
            <a:r>
              <a:rPr lang="es-CO" sz="2000" dirty="0"/>
              <a:t>ayudando a llevar una mejor contabilidad dentro de la empresa. </a:t>
            </a:r>
          </a:p>
        </p:txBody>
      </p:sp>
      <p:pic>
        <p:nvPicPr>
          <p:cNvPr id="6" name="Imagen 5" descr="Imagen que contiene foto, alimentos, tabla&#10;&#10;Descripción generada automáticamente">
            <a:extLst>
              <a:ext uri="{FF2B5EF4-FFF2-40B4-BE49-F238E27FC236}">
                <a16:creationId xmlns:a16="http://schemas.microsoft.com/office/drawing/2014/main" id="{1C3755A4-D0D2-0857-363B-A188093071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53780" y="1791587"/>
            <a:ext cx="5660211" cy="3183868"/>
          </a:xfrm>
          <a:prstGeom prst="rect">
            <a:avLst/>
          </a:prstGeom>
        </p:spPr>
      </p:pic>
      <p:sp>
        <p:nvSpPr>
          <p:cNvPr id="193" name="Freeform: Shape 19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5" name="Group 19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6" name="Freeform: Shape 19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7" name="Freeform: Shape 19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8" name="Freeform: Shape 19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6369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32" name="Freeform: Shape 313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34" name="Group 313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135" name="Freeform: Shape 313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36" name="Freeform: Shape 313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37" name="Freeform: Shape 313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3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3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4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41" name="Freeform: Shape 314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43" name="Freeform: Shape 314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4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314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14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14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4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5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5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53" name="Rectangle 315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55" name="Freeform: Shape 315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5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15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15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16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6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6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6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078" name="Picture 6" descr="Paisaje de invierno con montañas de nieve y témpano de hielo | Vector  Premium">
            <a:extLst>
              <a:ext uri="{FF2B5EF4-FFF2-40B4-BE49-F238E27FC236}">
                <a16:creationId xmlns:a16="http://schemas.microsoft.com/office/drawing/2014/main" id="{1A786752-CFE8-11BC-A31E-B75F4DDC78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644" b="-1"/>
          <a:stretch/>
        </p:blipFill>
        <p:spPr bwMode="auto">
          <a:xfrm>
            <a:off x="6002404" y="564012"/>
            <a:ext cx="5606888" cy="5677185"/>
          </a:xfrm>
          <a:prstGeom prst="rect">
            <a:avLst/>
          </a:prstGeom>
          <a:noFill/>
          <a:extLst>
            <a:ext uri="{909E8E84-426E-40DD-AFC4-6F175D3DCCD1}">
              <a14:hiddenFill xmlns:a14="http://schemas.microsoft.com/office/drawing/2010/main">
                <a:solidFill>
                  <a:srgbClr val="FFFFFF"/>
                </a:solidFill>
              </a14:hiddenFill>
            </a:ext>
          </a:extLst>
        </p:spPr>
      </p:pic>
      <p:sp>
        <p:nvSpPr>
          <p:cNvPr id="3165" name="Freeform: Shape 316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67" name="Group 316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168" name="Freeform: Shape 316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69" name="Freeform: Shape 316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70" name="Freeform: Shape 316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7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7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7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74" name="Freeform: Shape 317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127" name="CuadroTexto 1">
            <a:extLst>
              <a:ext uri="{FF2B5EF4-FFF2-40B4-BE49-F238E27FC236}">
                <a16:creationId xmlns:a16="http://schemas.microsoft.com/office/drawing/2014/main" id="{656EA2CA-49B9-2827-C156-EB425E3F0DA4}"/>
              </a:ext>
            </a:extLst>
          </p:cNvPr>
          <p:cNvGraphicFramePr/>
          <p:nvPr>
            <p:extLst>
              <p:ext uri="{D42A27DB-BD31-4B8C-83A1-F6EECF244321}">
                <p14:modId xmlns:p14="http://schemas.microsoft.com/office/powerpoint/2010/main" val="3652530767"/>
              </p:ext>
            </p:extLst>
          </p:nvPr>
        </p:nvGraphicFramePr>
        <p:xfrm>
          <a:off x="74786" y="248278"/>
          <a:ext cx="5476687" cy="48396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205697"/>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B2C2F"/>
      </a:dk2>
      <a:lt2>
        <a:srgbClr val="F0F3F0"/>
      </a:lt2>
      <a:accent1>
        <a:srgbClr val="CA3CD4"/>
      </a:accent1>
      <a:accent2>
        <a:srgbClr val="7B2EC3"/>
      </a:accent2>
      <a:accent3>
        <a:srgbClr val="4B3CD4"/>
      </a:accent3>
      <a:accent4>
        <a:srgbClr val="2A5AC2"/>
      </a:accent4>
      <a:accent5>
        <a:srgbClr val="3CACD4"/>
      </a:accent5>
      <a:accent6>
        <a:srgbClr val="29BFA8"/>
      </a:accent6>
      <a:hlink>
        <a:srgbClr val="3F88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138</Words>
  <Application>Microsoft Office PowerPoint</Application>
  <PresentationFormat>Panorámica</PresentationFormat>
  <Paragraphs>14</Paragraphs>
  <Slides>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Avenir Next LT Pro</vt:lpstr>
      <vt:lpstr>Avenir Next LT Pro (Cuerpo)</vt:lpstr>
      <vt:lpstr>Avenir Next LT Pro Light</vt:lpstr>
      <vt:lpstr>Calibri</vt:lpstr>
      <vt:lpstr>Georgia Pro Semibold</vt:lpstr>
      <vt:lpstr>RocaVTI</vt:lpstr>
      <vt:lpstr>Achoun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Achoun</dc:title>
  <dc:creator>Edwin Diaz</dc:creator>
  <cp:lastModifiedBy>Edwin Diaz</cp:lastModifiedBy>
  <cp:revision>9</cp:revision>
  <dcterms:created xsi:type="dcterms:W3CDTF">2022-08-30T21:16:57Z</dcterms:created>
  <dcterms:modified xsi:type="dcterms:W3CDTF">2022-11-24T19:33:05Z</dcterms:modified>
</cp:coreProperties>
</file>