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A1F349-40C4-4C23-910C-0EFCFC057B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6FD9707-7A7B-4D52-8221-F3BD9808A3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CAMPUS MADNESS:</a:t>
            </a:r>
            <a:br>
              <a:rPr lang="en-CA" dirty="0" smtClean="0"/>
            </a:br>
            <a:r>
              <a:rPr lang="en-CA" dirty="0" smtClean="0"/>
              <a:t>STUDENT STRIKE 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Save the University... Save the World!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MECHANICS </a:t>
            </a:r>
            <a:r>
              <a:rPr lang="en-CA" dirty="0" smtClean="0"/>
              <a:t>- COMBAT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</a:p>
          <a:p>
            <a:endParaRPr lang="en-US" dirty="0"/>
          </a:p>
        </p:txBody>
      </p:sp>
      <p:pic>
        <p:nvPicPr>
          <p:cNvPr id="4" name="Picture 3" descr="secret_of_ma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3" y="2636912"/>
            <a:ext cx="3360374" cy="2520280"/>
          </a:xfrm>
          <a:prstGeom prst="rect">
            <a:avLst/>
          </a:prstGeom>
        </p:spPr>
      </p:pic>
      <p:pic>
        <p:nvPicPr>
          <p:cNvPr id="5" name="Picture 4" descr="Screenshot_2013-12-15-21-04-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3501008"/>
            <a:ext cx="4410067" cy="264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MECHANICS – PROCEDURAL DUNGEON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Game contains 5 themed levels</a:t>
            </a:r>
          </a:p>
          <a:p>
            <a:endParaRPr lang="en-CA" dirty="0" smtClean="0"/>
          </a:p>
          <a:p>
            <a:r>
              <a:rPr lang="en-CA" dirty="0" smtClean="0"/>
              <a:t>Each level is a “dungeon” made up of a number of rooms that increases each level</a:t>
            </a:r>
          </a:p>
          <a:p>
            <a:endParaRPr lang="en-CA" dirty="0" smtClean="0"/>
          </a:p>
          <a:p>
            <a:r>
              <a:rPr lang="en-CA" dirty="0" smtClean="0"/>
              <a:t>Must defeat all waves of enemies to clear a room and move on</a:t>
            </a:r>
          </a:p>
          <a:p>
            <a:endParaRPr lang="en-CA" dirty="0" smtClean="0"/>
          </a:p>
          <a:p>
            <a:r>
              <a:rPr lang="en-CA" dirty="0" smtClean="0"/>
              <a:t>Some doors require keys found in rooms or dropped by enemies</a:t>
            </a:r>
          </a:p>
          <a:p>
            <a:endParaRPr lang="en-CA" dirty="0" smtClean="0"/>
          </a:p>
          <a:p>
            <a:r>
              <a:rPr lang="en-CA" dirty="0" smtClean="0"/>
              <a:t>2 Game Modes: Normal and Hardcore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MECHANICS – PROCEDURAL DUNGEON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game will be different every time you play it</a:t>
            </a:r>
          </a:p>
          <a:p>
            <a:pPr lvl="1"/>
            <a:r>
              <a:rPr lang="en-CA" dirty="0" smtClean="0"/>
              <a:t>Rooms are all similar but have differences</a:t>
            </a:r>
          </a:p>
          <a:p>
            <a:pPr lvl="1"/>
            <a:r>
              <a:rPr lang="en-CA" dirty="0" smtClean="0"/>
              <a:t>Each play through chooses a set of rooms for each dungeon</a:t>
            </a:r>
          </a:p>
          <a:p>
            <a:pPr lvl="1"/>
            <a:r>
              <a:rPr lang="en-CA" dirty="0" smtClean="0"/>
              <a:t>Enemies spawn randomly in each room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“Concord” University has different room themes</a:t>
            </a:r>
          </a:p>
          <a:p>
            <a:pPr lvl="1"/>
            <a:r>
              <a:rPr lang="en-CA" dirty="0" smtClean="0"/>
              <a:t>Ex: Portal to the Underworld (FG Building)</a:t>
            </a:r>
          </a:p>
          <a:p>
            <a:pPr lvl="1"/>
            <a:r>
              <a:rPr lang="en-CA" dirty="0" smtClean="0"/>
              <a:t>Each Level progresses the story, ends with a Boss Fight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MECHANICS – PROCEDURAL DUNGEON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</a:p>
          <a:p>
            <a:endParaRPr lang="en-US" dirty="0"/>
          </a:p>
        </p:txBody>
      </p:sp>
      <p:pic>
        <p:nvPicPr>
          <p:cNvPr id="4" name="Picture 3" descr="rog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92896"/>
            <a:ext cx="606742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MECHANICS – RPG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Each Character Type has predefined set of attributes</a:t>
            </a:r>
          </a:p>
          <a:p>
            <a:pPr lvl="1"/>
            <a:r>
              <a:rPr lang="en-CA" dirty="0" smtClean="0"/>
              <a:t>Damage, Health, Defence, Speed...</a:t>
            </a:r>
          </a:p>
          <a:p>
            <a:endParaRPr lang="en-CA" dirty="0" smtClean="0"/>
          </a:p>
          <a:p>
            <a:r>
              <a:rPr lang="en-CA" dirty="0" smtClean="0"/>
              <a:t>After levels are completed, Player has option to increase one of these attributes</a:t>
            </a:r>
          </a:p>
          <a:p>
            <a:pPr lvl="1"/>
            <a:r>
              <a:rPr lang="en-CA" dirty="0" smtClean="0"/>
              <a:t>Can customize characters to your preference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Randomly found Items to increase attributes</a:t>
            </a:r>
          </a:p>
          <a:p>
            <a:pPr lvl="1"/>
            <a:r>
              <a:rPr lang="en-CA" dirty="0" smtClean="0"/>
              <a:t>Example: Hot Pepper increases attack for 2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MECHANICS – RPG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</a:p>
          <a:p>
            <a:endParaRPr lang="en-US" dirty="0"/>
          </a:p>
        </p:txBody>
      </p:sp>
      <p:pic>
        <p:nvPicPr>
          <p:cNvPr id="4" name="Picture 3" descr="Talents-Gener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9" y="2780928"/>
            <a:ext cx="4196451" cy="2808312"/>
          </a:xfrm>
          <a:prstGeom prst="rect">
            <a:avLst/>
          </a:prstGeom>
        </p:spPr>
      </p:pic>
      <p:pic>
        <p:nvPicPr>
          <p:cNvPr id="5" name="Picture 4" descr="Saturday_Morning_RPG_(PC)_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852936"/>
            <a:ext cx="4315971" cy="2427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MECHANICS -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Goal of game is to defeat Final Boss</a:t>
            </a:r>
          </a:p>
          <a:p>
            <a:endParaRPr lang="en-CA" dirty="0" smtClean="0"/>
          </a:p>
          <a:p>
            <a:r>
              <a:rPr lang="en-CA" dirty="0" smtClean="0"/>
              <a:t>Sub goal is to get the highest score</a:t>
            </a:r>
          </a:p>
          <a:p>
            <a:pPr lvl="1"/>
            <a:r>
              <a:rPr lang="en-CA" dirty="0" smtClean="0"/>
              <a:t>Defeating enemies increases your score</a:t>
            </a:r>
          </a:p>
          <a:p>
            <a:pPr lvl="1"/>
            <a:r>
              <a:rPr lang="en-CA" dirty="0" smtClean="0"/>
              <a:t>Consecutive enemies defeated without taking damage gives you a score multiplier</a:t>
            </a:r>
          </a:p>
          <a:p>
            <a:pPr lvl="1"/>
            <a:r>
              <a:rPr lang="en-CA" dirty="0" smtClean="0"/>
              <a:t>Randomly dropped items increase your score</a:t>
            </a:r>
          </a:p>
          <a:p>
            <a:pPr lvl="1"/>
            <a:r>
              <a:rPr lang="en-CA" dirty="0" smtClean="0"/>
              <a:t>Score bonus based on time taken to complete dungeon</a:t>
            </a:r>
          </a:p>
          <a:p>
            <a:pPr lvl="1"/>
            <a:r>
              <a:rPr lang="en-CA" dirty="0" smtClean="0"/>
              <a:t>Normal Mode </a:t>
            </a:r>
            <a:r>
              <a:rPr lang="en-CA" dirty="0" err="1" smtClean="0"/>
              <a:t>vs</a:t>
            </a:r>
            <a:r>
              <a:rPr lang="en-CA" dirty="0" smtClean="0"/>
              <a:t> Hardcore Mode</a:t>
            </a:r>
          </a:p>
          <a:p>
            <a:endParaRPr lang="en-CA" dirty="0" smtClean="0"/>
          </a:p>
          <a:p>
            <a:r>
              <a:rPr lang="en-CA" dirty="0" smtClean="0"/>
              <a:t>Top 10 Scores tracked by the game</a:t>
            </a:r>
          </a:p>
          <a:p>
            <a:pPr lvl="1"/>
            <a:r>
              <a:rPr lang="en-CA" dirty="0" smtClean="0"/>
              <a:t>Increased </a:t>
            </a:r>
            <a:r>
              <a:rPr lang="en-CA" dirty="0" err="1" smtClean="0"/>
              <a:t>replayability</a:t>
            </a:r>
            <a:r>
              <a:rPr lang="en-CA" dirty="0" smtClean="0"/>
              <a:t>, competition</a:t>
            </a:r>
          </a:p>
          <a:p>
            <a:pPr lvl="1"/>
            <a:r>
              <a:rPr lang="en-CA" dirty="0" smtClean="0"/>
              <a:t>Scoring system rewards skill</a:t>
            </a:r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Broforce</a:t>
            </a:r>
            <a:endParaRPr lang="en-CA" dirty="0" smtClean="0"/>
          </a:p>
          <a:p>
            <a:endParaRPr lang="en-US" dirty="0"/>
          </a:p>
        </p:txBody>
      </p:sp>
      <p:pic>
        <p:nvPicPr>
          <p:cNvPr id="5" name="Picture 4" descr="screenshot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484085"/>
            <a:ext cx="7056784" cy="3969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Hotline Miami</a:t>
            </a:r>
          </a:p>
          <a:p>
            <a:endParaRPr lang="en-US" dirty="0"/>
          </a:p>
        </p:txBody>
      </p:sp>
      <p:pic>
        <p:nvPicPr>
          <p:cNvPr id="4" name="Picture 3" descr="hotlinemiami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92896"/>
            <a:ext cx="7308304" cy="4110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Binding of Isaac</a:t>
            </a:r>
          </a:p>
          <a:p>
            <a:endParaRPr lang="en-US" dirty="0"/>
          </a:p>
        </p:txBody>
      </p:sp>
      <p:pic>
        <p:nvPicPr>
          <p:cNvPr id="4" name="Picture 3" descr="the-binding-of-isaac-rebirth-screenshot-01-ps4-psvita-us-15oct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92896"/>
            <a:ext cx="6876256" cy="3867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pic>
        <p:nvPicPr>
          <p:cNvPr id="4" name="Content Placeholder 3" descr="12907283_1534460133516959_1809099959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801812"/>
            <a:ext cx="4572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Legend of Zelda: Link to the Past</a:t>
            </a:r>
          </a:p>
          <a:p>
            <a:endParaRPr lang="en-US" dirty="0"/>
          </a:p>
        </p:txBody>
      </p:sp>
      <p:pic>
        <p:nvPicPr>
          <p:cNvPr id="4" name="Picture 3" descr="34385-Legend_of_Zelda,_The_-_A_Link_to_the_Past_(USA)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20888"/>
            <a:ext cx="5696181" cy="4272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Secrets of </a:t>
            </a:r>
            <a:r>
              <a:rPr lang="en-CA" dirty="0" err="1" smtClean="0"/>
              <a:t>Grindea</a:t>
            </a:r>
            <a:endParaRPr lang="en-CA" dirty="0" smtClean="0"/>
          </a:p>
          <a:p>
            <a:endParaRPr lang="en-US" dirty="0"/>
          </a:p>
        </p:txBody>
      </p:sp>
      <p:pic>
        <p:nvPicPr>
          <p:cNvPr id="5" name="Picture 4" descr="Secrets-of-Grindea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492896"/>
            <a:ext cx="7200800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Zombies ate my Neighbors</a:t>
            </a:r>
          </a:p>
          <a:p>
            <a:endParaRPr lang="en-US" dirty="0"/>
          </a:p>
        </p:txBody>
      </p:sp>
      <p:pic>
        <p:nvPicPr>
          <p:cNvPr id="4" name="Picture 3" descr="Zomb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20888"/>
            <a:ext cx="5443049" cy="4082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The Binding of Isaac: Rebirth</a:t>
            </a:r>
          </a:p>
          <a:p>
            <a:pPr lvl="1"/>
            <a:r>
              <a:rPr lang="en-CA" dirty="0" smtClean="0"/>
              <a:t>Top-Down dungeon “</a:t>
            </a:r>
            <a:r>
              <a:rPr lang="en-CA" dirty="0" err="1" smtClean="0"/>
              <a:t>roguelike</a:t>
            </a:r>
            <a:r>
              <a:rPr lang="en-CA" dirty="0" smtClean="0"/>
              <a:t>” crawler (hardcore)</a:t>
            </a:r>
          </a:p>
          <a:p>
            <a:pPr lvl="1"/>
            <a:r>
              <a:rPr lang="en-CA" dirty="0" smtClean="0"/>
              <a:t>Characters with different attributes/game play mechanics</a:t>
            </a:r>
          </a:p>
          <a:p>
            <a:pPr lvl="1"/>
            <a:r>
              <a:rPr lang="en-CA" dirty="0" smtClean="0"/>
              <a:t>Procedural dungeon with boss fights</a:t>
            </a:r>
          </a:p>
          <a:p>
            <a:pPr lvl="1"/>
            <a:r>
              <a:rPr lang="en-CA" dirty="0" smtClean="0"/>
              <a:t>High score challenge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Campus Madness: Student Strike Force</a:t>
            </a:r>
          </a:p>
          <a:p>
            <a:pPr lvl="1"/>
            <a:r>
              <a:rPr lang="en-CA" dirty="0" smtClean="0"/>
              <a:t>Procedural dungeon with boss fights and storyline</a:t>
            </a:r>
          </a:p>
          <a:p>
            <a:pPr lvl="1"/>
            <a:r>
              <a:rPr lang="en-CA" dirty="0" smtClean="0"/>
              <a:t>Distinct character classes, more developed co-op play</a:t>
            </a:r>
          </a:p>
          <a:p>
            <a:pPr lvl="1"/>
            <a:r>
              <a:rPr lang="en-CA" dirty="0" smtClean="0"/>
              <a:t>Normal mode and Hardcore mode</a:t>
            </a:r>
          </a:p>
          <a:p>
            <a:pPr lvl="1"/>
            <a:endParaRPr lang="en-CA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Hotline Miami</a:t>
            </a:r>
          </a:p>
          <a:p>
            <a:pPr lvl="1"/>
            <a:r>
              <a:rPr lang="en-CA" dirty="0" smtClean="0"/>
              <a:t>Top-down “retro” shooter</a:t>
            </a:r>
            <a:r>
              <a:rPr lang="en-US" dirty="0" smtClean="0"/>
              <a:t>, fast paced action</a:t>
            </a:r>
          </a:p>
          <a:p>
            <a:pPr lvl="1"/>
            <a:r>
              <a:rPr lang="en-CA" dirty="0" smtClean="0"/>
              <a:t>Masks and weapons that change combat skills</a:t>
            </a:r>
          </a:p>
          <a:p>
            <a:pPr lvl="1"/>
            <a:r>
              <a:rPr lang="en-CA" dirty="0" smtClean="0"/>
              <a:t>High level of skill needed, physics and using the environment to your advantage</a:t>
            </a:r>
          </a:p>
          <a:p>
            <a:pPr lvl="1"/>
            <a:r>
              <a:rPr lang="en-CA" dirty="0" smtClean="0"/>
              <a:t>Final boss with High Score as the main objective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Campus Madness: Student Strike Force</a:t>
            </a:r>
          </a:p>
          <a:p>
            <a:pPr lvl="1"/>
            <a:r>
              <a:rPr lang="en-CA" dirty="0" smtClean="0"/>
              <a:t>Similar retro feel and fast-paced action</a:t>
            </a:r>
          </a:p>
          <a:p>
            <a:pPr lvl="1"/>
            <a:r>
              <a:rPr lang="en-CA" dirty="0" smtClean="0"/>
              <a:t>Similar scoring mechanics and rewarding skillful play</a:t>
            </a:r>
          </a:p>
          <a:p>
            <a:pPr lvl="1"/>
            <a:r>
              <a:rPr lang="en-CA" dirty="0" smtClean="0"/>
              <a:t>Focused more on classes than mechanic changing masks and weapons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Hero Siege</a:t>
            </a:r>
          </a:p>
          <a:p>
            <a:pPr lvl="1"/>
            <a:r>
              <a:rPr lang="en-CA" dirty="0" smtClean="0"/>
              <a:t>Top-down RPG, “</a:t>
            </a:r>
            <a:r>
              <a:rPr lang="en-CA" dirty="0" err="1" smtClean="0"/>
              <a:t>roguelike</a:t>
            </a:r>
            <a:r>
              <a:rPr lang="en-CA" dirty="0" smtClean="0"/>
              <a:t>”, similar to Diablo</a:t>
            </a:r>
          </a:p>
          <a:p>
            <a:pPr lvl="1"/>
            <a:r>
              <a:rPr lang="en-CA" dirty="0" smtClean="0"/>
              <a:t>Enemy waves and bosses at end of each level</a:t>
            </a:r>
          </a:p>
          <a:p>
            <a:pPr lvl="1"/>
            <a:r>
              <a:rPr lang="en-CA" dirty="0" smtClean="0"/>
              <a:t>Multiple classes with different mechanics, and level-up based progression</a:t>
            </a:r>
          </a:p>
          <a:p>
            <a:pPr lvl="1"/>
            <a:r>
              <a:rPr lang="en-CA" dirty="0" smtClean="0"/>
              <a:t>Procedural maps and co-op game play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Campus Madness: Student Strike Force</a:t>
            </a:r>
          </a:p>
          <a:p>
            <a:pPr lvl="1"/>
            <a:r>
              <a:rPr lang="en-CA" dirty="0" smtClean="0"/>
              <a:t>Similar class system and level progression</a:t>
            </a:r>
          </a:p>
          <a:p>
            <a:pPr lvl="1"/>
            <a:r>
              <a:rPr lang="en-CA" dirty="0" smtClean="0"/>
              <a:t>Enemy waves and bosses with co-op play</a:t>
            </a:r>
          </a:p>
          <a:p>
            <a:pPr lvl="1"/>
            <a:r>
              <a:rPr lang="en-CA" dirty="0" smtClean="0"/>
              <a:t>Normal mode to allow for more casual game play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is the year 2017 and newly elected President Ronald </a:t>
            </a:r>
            <a:r>
              <a:rPr lang="en-US" dirty="0" err="1" smtClean="0"/>
              <a:t>Drump</a:t>
            </a:r>
            <a:r>
              <a:rPr lang="en-US" dirty="0" smtClean="0"/>
              <a:t> accidentally nuked the moon while trying to send a Tweet. This enraged an alien race that used Earth’s moon as a vacation getaway.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retaliation, aliens have launched an invasion to Earth’s most prestigious school, Concord University. As the five bravest students in the school, you must fend off the alien invasion.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Along </a:t>
            </a:r>
            <a:r>
              <a:rPr lang="en-US" dirty="0" smtClean="0"/>
              <a:t>the way you will face evil drones, a malicious AI, and a hoard of zombies accidently created by the school's Biology department.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game is light-hearted, with a cartoon-like feel and humorous elements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Title: CAMPUS MADNESS: STUDENT STRIKE FORCE</a:t>
            </a:r>
          </a:p>
          <a:p>
            <a:endParaRPr lang="en-CA" dirty="0" smtClean="0"/>
          </a:p>
          <a:p>
            <a:r>
              <a:rPr lang="en-CA" dirty="0" smtClean="0"/>
              <a:t>Save The University... Save the World!</a:t>
            </a:r>
          </a:p>
          <a:p>
            <a:endParaRPr lang="en-CA" dirty="0" smtClean="0"/>
          </a:p>
          <a:p>
            <a:r>
              <a:rPr lang="en-CA" dirty="0" smtClean="0"/>
              <a:t>Genre:</a:t>
            </a:r>
          </a:p>
          <a:p>
            <a:pPr>
              <a:buNone/>
            </a:pPr>
            <a:r>
              <a:rPr lang="en-CA" dirty="0" smtClean="0"/>
              <a:t>Action/Adventure,</a:t>
            </a:r>
          </a:p>
          <a:p>
            <a:pPr>
              <a:buNone/>
            </a:pPr>
            <a:r>
              <a:rPr lang="en-CA" dirty="0" smtClean="0"/>
              <a:t>Some RPG elements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3" descr="thumbna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8128" y="4725144"/>
            <a:ext cx="3072344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Platform: Computer (Windows/Mac)</a:t>
            </a:r>
          </a:p>
          <a:p>
            <a:pPr lvl="1"/>
            <a:r>
              <a:rPr lang="en-CA" dirty="0" smtClean="0"/>
              <a:t>Keyboard and Mouse</a:t>
            </a:r>
          </a:p>
          <a:p>
            <a:pPr lvl="1"/>
            <a:r>
              <a:rPr lang="en-CA" dirty="0" smtClean="0"/>
              <a:t>Internet Connection</a:t>
            </a:r>
          </a:p>
          <a:p>
            <a:endParaRPr lang="en-CA" dirty="0" smtClean="0"/>
          </a:p>
          <a:p>
            <a:r>
              <a:rPr lang="en-CA" dirty="0" smtClean="0"/>
              <a:t>Market: Gamers 13+, Fast-paced Action fans</a:t>
            </a:r>
          </a:p>
          <a:p>
            <a:pPr lvl="1"/>
            <a:r>
              <a:rPr lang="en-CA" dirty="0" smtClean="0"/>
              <a:t>Game has cartoon violence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Goal: Defeat the Final Boss and Save the World, get the Highest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Plays like: Binding of Isaac meets Hero Siege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3" descr="the-binding-of-isaac-rebirth-screenshot-01-ps4-psvita-us-15oct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16" y="2492896"/>
            <a:ext cx="4096455" cy="2304256"/>
          </a:xfrm>
          <a:prstGeom prst="rect">
            <a:avLst/>
          </a:prstGeom>
        </p:spPr>
      </p:pic>
      <p:pic>
        <p:nvPicPr>
          <p:cNvPr id="5" name="Picture 4" descr="hero-siege-classes-game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3550640"/>
            <a:ext cx="4355976" cy="2452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MECHANICS - COMBAT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2D, Top-down Combat (up to 2 Players)</a:t>
            </a:r>
          </a:p>
          <a:p>
            <a:pPr lvl="1"/>
            <a:r>
              <a:rPr lang="en-CA" dirty="0" smtClean="0"/>
              <a:t>Fast-paced action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Combat similar to Binding of Isaac and top-down games from Zelda franchise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Multiple Character types, each different characteristics and </a:t>
            </a:r>
            <a:r>
              <a:rPr lang="en-CA" dirty="0" err="1" smtClean="0"/>
              <a:t>gameplay</a:t>
            </a:r>
            <a:r>
              <a:rPr lang="en-CA" dirty="0" smtClean="0"/>
              <a:t> styles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Up to 2 Players, Co-Op </a:t>
            </a:r>
            <a:r>
              <a:rPr lang="en-CA" dirty="0" err="1" smtClean="0"/>
              <a:t>gameplay</a:t>
            </a:r>
            <a:r>
              <a:rPr lang="en-CA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MECHANICS </a:t>
            </a:r>
            <a:r>
              <a:rPr lang="en-CA" dirty="0" smtClean="0"/>
              <a:t>- COMBAT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Character Types:</a:t>
            </a:r>
          </a:p>
          <a:p>
            <a:pPr lvl="1"/>
            <a:r>
              <a:rPr lang="en-CA" dirty="0" smtClean="0"/>
              <a:t>Melee Brawler: High attack and health, low range and speed</a:t>
            </a:r>
          </a:p>
          <a:p>
            <a:pPr lvl="1"/>
            <a:r>
              <a:rPr lang="en-CA" dirty="0" smtClean="0"/>
              <a:t>Melee Assassin: Lower attack, higher speed and evasiveness</a:t>
            </a:r>
          </a:p>
          <a:p>
            <a:pPr lvl="1"/>
            <a:r>
              <a:rPr lang="en-CA" dirty="0" smtClean="0"/>
              <a:t>Ranged Marksman: Average stats, can attack from a distance</a:t>
            </a:r>
          </a:p>
          <a:p>
            <a:pPr lvl="1"/>
            <a:r>
              <a:rPr lang="en-CA" dirty="0" smtClean="0"/>
              <a:t>Mage: Low health, but can attack multiple enemies at once (</a:t>
            </a:r>
            <a:r>
              <a:rPr lang="en-CA" dirty="0" err="1" smtClean="0"/>
              <a:t>AoE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Support: Low attack, high health, can boost the stats of allies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MECHANICS </a:t>
            </a:r>
            <a:r>
              <a:rPr lang="en-CA" dirty="0" smtClean="0"/>
              <a:t>- COMBAT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Traditional character archetypes, but re-imagined to fit with game’s theme</a:t>
            </a:r>
          </a:p>
          <a:p>
            <a:endParaRPr lang="en-CA" dirty="0" smtClean="0"/>
          </a:p>
          <a:p>
            <a:r>
              <a:rPr lang="en-CA" dirty="0" smtClean="0"/>
              <a:t>Simple combat, each character with 3 attacks</a:t>
            </a:r>
          </a:p>
          <a:p>
            <a:pPr lvl="1"/>
            <a:r>
              <a:rPr lang="en-CA" dirty="0" smtClean="0"/>
              <a:t>2 regular attacks and 1 special attack that must be charged up</a:t>
            </a:r>
          </a:p>
          <a:p>
            <a:pPr lvl="1"/>
            <a:r>
              <a:rPr lang="en-CA" dirty="0" smtClean="0"/>
              <a:t>Brawler example: </a:t>
            </a:r>
          </a:p>
          <a:p>
            <a:pPr lvl="2"/>
            <a:r>
              <a:rPr lang="en-CA" dirty="0" smtClean="0"/>
              <a:t>1) Punch </a:t>
            </a:r>
          </a:p>
          <a:p>
            <a:pPr lvl="2"/>
            <a:r>
              <a:rPr lang="en-CA" dirty="0" smtClean="0"/>
              <a:t>2) Head butt </a:t>
            </a:r>
          </a:p>
          <a:p>
            <a:pPr lvl="2"/>
            <a:r>
              <a:rPr lang="en-CA" dirty="0" smtClean="0"/>
              <a:t>Special) Kick all Enemies in front of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146</TotalTime>
  <Words>855</Words>
  <Application>Microsoft Office PowerPoint</Application>
  <PresentationFormat>On-screen Show (4:3)</PresentationFormat>
  <Paragraphs>149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CAMPUS MADNESS: STUDENT STRIKE FORCE</vt:lpstr>
      <vt:lpstr>INTRODUCTION</vt:lpstr>
      <vt:lpstr>INTRODUCTION</vt:lpstr>
      <vt:lpstr>GAME ELEMENTS</vt:lpstr>
      <vt:lpstr>GAME ELEMENTS</vt:lpstr>
      <vt:lpstr>GAME ELEMENTS</vt:lpstr>
      <vt:lpstr>MECHANICS - COMBAT</vt:lpstr>
      <vt:lpstr>MECHANICS - COMBAT</vt:lpstr>
      <vt:lpstr>MECHANICS - COMBAT</vt:lpstr>
      <vt:lpstr>MECHANICS - COMBAT</vt:lpstr>
      <vt:lpstr>MECHANICS – PROCEDURAL DUNGEON</vt:lpstr>
      <vt:lpstr>MECHANICS – PROCEDURAL DUNGEON</vt:lpstr>
      <vt:lpstr>MECHANICS – PROCEDURAL DUNGEON</vt:lpstr>
      <vt:lpstr>MECHANICS – RPG ELEMENTS</vt:lpstr>
      <vt:lpstr>MECHANICS – RPG ELEMENTS</vt:lpstr>
      <vt:lpstr>MECHANICS - SCORING</vt:lpstr>
      <vt:lpstr>REFERENCE ART</vt:lpstr>
      <vt:lpstr>REFERENCE ART</vt:lpstr>
      <vt:lpstr>REFERENCE ART</vt:lpstr>
      <vt:lpstr>REFERENCE ART</vt:lpstr>
      <vt:lpstr>REFERENCE ART</vt:lpstr>
      <vt:lpstr>REFERENCE ART</vt:lpstr>
      <vt:lpstr>RELATED GAMES</vt:lpstr>
      <vt:lpstr>RELATED GAMES</vt:lpstr>
      <vt:lpstr>RELATED GAMES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MADNESS: STUDENT STRIKE FORCE</dc:title>
  <dc:creator>Dave</dc:creator>
  <cp:lastModifiedBy>Dave</cp:lastModifiedBy>
  <cp:revision>2</cp:revision>
  <dcterms:created xsi:type="dcterms:W3CDTF">2016-10-06T15:05:57Z</dcterms:created>
  <dcterms:modified xsi:type="dcterms:W3CDTF">2016-10-06T17:32:20Z</dcterms:modified>
</cp:coreProperties>
</file>