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81" r:id="rId8"/>
    <p:sldId id="282" r:id="rId9"/>
    <p:sldId id="262" r:id="rId10"/>
    <p:sldId id="263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F349-40C4-4C23-910C-0EFCFC057BF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1A1F349-40C4-4C23-910C-0EFCFC057BF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A1F349-40C4-4C23-910C-0EFCFC057BF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6FD9707-7A7B-4D52-8221-F3BD9808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CAMPUS MADNESS:</a:t>
            </a:r>
            <a:br>
              <a:rPr lang="en-CA" dirty="0" smtClean="0"/>
            </a:br>
            <a:r>
              <a:rPr lang="en-CA" dirty="0" smtClean="0"/>
              <a:t>STUDENT STRIKE FORCE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Save the University... Save the World!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MODIFIED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Boss Fights</a:t>
            </a:r>
          </a:p>
          <a:p>
            <a:pPr lvl="1"/>
            <a:r>
              <a:rPr lang="en-CA" dirty="0" smtClean="0"/>
              <a:t>Boss fights can use mechanics that take advantage of room design and new perspective</a:t>
            </a:r>
          </a:p>
          <a:p>
            <a:pPr lvl="1"/>
            <a:r>
              <a:rPr lang="en-CA" dirty="0" smtClean="0"/>
              <a:t>Slime Boss example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Removed Scoring mechanic</a:t>
            </a:r>
          </a:p>
          <a:p>
            <a:endParaRPr lang="en-CA" dirty="0" smtClean="0"/>
          </a:p>
          <a:p>
            <a:r>
              <a:rPr lang="en-CA" dirty="0" smtClean="0"/>
              <a:t>Reduced scope of game</a:t>
            </a:r>
          </a:p>
          <a:p>
            <a:pPr lvl="1"/>
            <a:r>
              <a:rPr lang="en-CA" dirty="0" smtClean="0"/>
              <a:t>Target is 3 characters instead of 5</a:t>
            </a:r>
          </a:p>
          <a:p>
            <a:pPr lvl="1"/>
            <a:r>
              <a:rPr lang="en-CA" dirty="0" smtClean="0"/>
              <a:t>Brawler, Markswoman, Assassin</a:t>
            </a:r>
          </a:p>
          <a:p>
            <a:pPr lvl="1"/>
            <a:r>
              <a:rPr lang="en-CA" dirty="0" smtClean="0"/>
              <a:t>Fewer than 5 levels, but the levels themselves are larger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GAMEPLAY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 OF ORIGINAL GAME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Top-Down Action/Adventure</a:t>
            </a:r>
          </a:p>
          <a:p>
            <a:endParaRPr lang="en-CA" dirty="0" smtClean="0"/>
          </a:p>
          <a:p>
            <a:r>
              <a:rPr lang="en-CA" dirty="0" smtClean="0"/>
              <a:t>Light-hearted theme based on Aliens attacking a school</a:t>
            </a:r>
          </a:p>
          <a:p>
            <a:endParaRPr lang="en-CA" dirty="0" smtClean="0"/>
          </a:p>
          <a:p>
            <a:r>
              <a:rPr lang="en-CA" dirty="0" smtClean="0"/>
              <a:t>Fast-paced, 2-player combat, multiple character types</a:t>
            </a:r>
          </a:p>
          <a:p>
            <a:endParaRPr lang="en-CA" dirty="0" smtClean="0"/>
          </a:p>
          <a:p>
            <a:r>
              <a:rPr lang="en-CA" dirty="0" smtClean="0"/>
              <a:t>Multiple themed levels with procedurally generated dungeon rooms</a:t>
            </a:r>
          </a:p>
          <a:p>
            <a:endParaRPr lang="en-CA" dirty="0" smtClean="0"/>
          </a:p>
          <a:p>
            <a:r>
              <a:rPr lang="en-CA" dirty="0" smtClean="0"/>
              <a:t>RPG-like elements, including attributes that increase upon level up or via items</a:t>
            </a:r>
          </a:p>
          <a:p>
            <a:endParaRPr lang="en-CA" dirty="0" smtClean="0"/>
          </a:p>
          <a:p>
            <a:r>
              <a:rPr lang="en-CA" dirty="0" smtClean="0"/>
              <a:t>Scoring mechanic that allows you to play for the high score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CRITQUES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Theme was positively received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Fast-paced action with multiple characters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RPG-like elements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Scoring Mechanic was not a valued feature </a:t>
            </a:r>
          </a:p>
          <a:p>
            <a:endParaRPr lang="en-CA" dirty="0" smtClean="0"/>
          </a:p>
          <a:p>
            <a:r>
              <a:rPr lang="en-CA" dirty="0" smtClean="0"/>
              <a:t>Scope of the game (5 characters and 5 levels) was seen as too much, difficult to balance</a:t>
            </a:r>
          </a:p>
          <a:p>
            <a:endParaRPr lang="en-CA" dirty="0" smtClean="0"/>
          </a:p>
          <a:p>
            <a:r>
              <a:rPr lang="en-CA" dirty="0" smtClean="0"/>
              <a:t>Procedural Generation was not a valued feature, suggested to go with more of a linear approach</a:t>
            </a:r>
          </a:p>
          <a:p>
            <a:endParaRPr lang="en-CA" dirty="0" smtClean="0"/>
          </a:p>
          <a:p>
            <a:r>
              <a:rPr lang="en-CA" dirty="0" smtClean="0"/>
              <a:t>Critiques were asking for something less like Binding of Isaac</a:t>
            </a:r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MODIFIED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Top-down combat changed to 2.5D brawler-style combat</a:t>
            </a:r>
          </a:p>
          <a:p>
            <a:pPr lvl="1"/>
            <a:r>
              <a:rPr lang="en-CA" dirty="0" smtClean="0"/>
              <a:t>Large 3D rooms with 2D sprites</a:t>
            </a:r>
          </a:p>
          <a:p>
            <a:pPr lvl="1"/>
            <a:r>
              <a:rPr lang="en-CA" dirty="0" smtClean="0"/>
              <a:t>Characters can move in 4 directions and can jump, but only face left or right</a:t>
            </a:r>
          </a:p>
          <a:p>
            <a:pPr lvl="1"/>
            <a:r>
              <a:rPr lang="en-CA" dirty="0" smtClean="0"/>
              <a:t>Mix of 2D and 3D allows for interesting effects and art styles</a:t>
            </a:r>
          </a:p>
          <a:p>
            <a:pPr lvl="1"/>
            <a:r>
              <a:rPr lang="en-CA" dirty="0" smtClean="0"/>
              <a:t>Easier for us to animate and create assets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MODIFIED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River City Ransom</a:t>
            </a:r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6" name="Picture 5" descr="rivercityrans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492896"/>
            <a:ext cx="7776864" cy="3815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MODIFIED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Battletoads</a:t>
            </a:r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5" name="Picture 4" descr="battletoads-n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422" y="2394843"/>
            <a:ext cx="6298842" cy="4202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MODIFIED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Paper Mario franchise</a:t>
            </a:r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6" name="Picture 5" descr="scrn_paperMari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420887"/>
            <a:ext cx="7344816" cy="4131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MODIFIED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Linear levels, no procedural generation</a:t>
            </a:r>
          </a:p>
          <a:p>
            <a:pPr lvl="1"/>
            <a:r>
              <a:rPr lang="en-CA" dirty="0" smtClean="0"/>
              <a:t>Levels retain the same themes</a:t>
            </a:r>
          </a:p>
          <a:p>
            <a:pPr lvl="1"/>
            <a:r>
              <a:rPr lang="en-CA" dirty="0" smtClean="0"/>
              <a:t>Instead of small dungeons, levels are large 3D rooms connected by elevators and hallways</a:t>
            </a:r>
          </a:p>
          <a:p>
            <a:pPr lvl="1"/>
            <a:r>
              <a:rPr lang="en-CA" dirty="0" smtClean="0"/>
              <a:t>Levels still conclude with a boss fight</a:t>
            </a:r>
          </a:p>
          <a:p>
            <a:pPr lvl="1"/>
            <a:r>
              <a:rPr lang="en-CA" dirty="0" smtClean="0"/>
              <a:t>Can still only proceed after all enemies are defeated or key is found</a:t>
            </a:r>
          </a:p>
          <a:p>
            <a:pPr lvl="1"/>
            <a:r>
              <a:rPr lang="en-CA" dirty="0" smtClean="0"/>
              <a:t>New design allows us to be more creative with level design, placement of items, and hidden rooms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177</TotalTime>
  <Words>316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CAMPUS MADNESS: STUDENT STRIKE FORCE</vt:lpstr>
      <vt:lpstr>RECAP OF ORIGINAL GAME</vt:lpstr>
      <vt:lpstr>CRITQUES</vt:lpstr>
      <vt:lpstr>CRITIQUES</vt:lpstr>
      <vt:lpstr>MODIFIED ELEMENTS</vt:lpstr>
      <vt:lpstr>MODIFIED ELEMENTS</vt:lpstr>
      <vt:lpstr>MODIFIED ELEMENTS</vt:lpstr>
      <vt:lpstr>MODIFIED ELEMENTS</vt:lpstr>
      <vt:lpstr>MODIFIED ELEMENTS</vt:lpstr>
      <vt:lpstr>MODIFIED ELEMENTS</vt:lpstr>
      <vt:lpstr>GAMEPLAY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MADNESS: STUDENT STRIKE FORCE</dc:title>
  <dc:creator>Dave</dc:creator>
  <cp:lastModifiedBy>Dave</cp:lastModifiedBy>
  <cp:revision>3</cp:revision>
  <dcterms:created xsi:type="dcterms:W3CDTF">2016-10-06T15:05:57Z</dcterms:created>
  <dcterms:modified xsi:type="dcterms:W3CDTF">2016-11-03T19:00:53Z</dcterms:modified>
</cp:coreProperties>
</file>